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2.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5.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7.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18.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9.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20.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21.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22.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notesSlides/notesSlide23.xml" ContentType="application/vnd.openxmlformats-officedocument.presentationml.notesSlide+xml"/>
  <Override PartName="/ppt/tags/tag262.xml" ContentType="application/vnd.openxmlformats-officedocument.presentationml.tags+xml"/>
  <Override PartName="/ppt/notesSlides/notesSlide24.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25.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85.xml" ContentType="application/vnd.openxmlformats-officedocument.presentationml.tags+xml"/>
  <Override PartName="/ppt/tags/tag286.xml" ContentType="application/vnd.openxmlformats-officedocument.presentationml.tags+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9"/>
    <p:sldMasterId id="2147483652" r:id="rId30"/>
  </p:sldMasterIdLst>
  <p:notesMasterIdLst>
    <p:notesMasterId r:id="rId98"/>
  </p:notesMasterIdLst>
  <p:handoutMasterIdLst>
    <p:handoutMasterId r:id="rId99"/>
  </p:handoutMasterIdLst>
  <p:sldIdLst>
    <p:sldId id="324" r:id="rId31"/>
    <p:sldId id="326" r:id="rId32"/>
    <p:sldId id="328" r:id="rId33"/>
    <p:sldId id="364" r:id="rId34"/>
    <p:sldId id="356" r:id="rId35"/>
    <p:sldId id="374" r:id="rId36"/>
    <p:sldId id="370" r:id="rId37"/>
    <p:sldId id="373" r:id="rId38"/>
    <p:sldId id="380" r:id="rId39"/>
    <p:sldId id="376" r:id="rId40"/>
    <p:sldId id="378" r:id="rId41"/>
    <p:sldId id="379" r:id="rId42"/>
    <p:sldId id="382" r:id="rId43"/>
    <p:sldId id="383" r:id="rId44"/>
    <p:sldId id="386" r:id="rId45"/>
    <p:sldId id="392" r:id="rId46"/>
    <p:sldId id="394" r:id="rId47"/>
    <p:sldId id="396" r:id="rId48"/>
    <p:sldId id="395" r:id="rId49"/>
    <p:sldId id="357" r:id="rId50"/>
    <p:sldId id="390" r:id="rId51"/>
    <p:sldId id="398" r:id="rId52"/>
    <p:sldId id="397" r:id="rId53"/>
    <p:sldId id="399" r:id="rId54"/>
    <p:sldId id="402" r:id="rId55"/>
    <p:sldId id="358" r:id="rId56"/>
    <p:sldId id="400" r:id="rId57"/>
    <p:sldId id="401" r:id="rId58"/>
    <p:sldId id="361" r:id="rId59"/>
    <p:sldId id="393" r:id="rId60"/>
    <p:sldId id="391" r:id="rId61"/>
    <p:sldId id="387" r:id="rId62"/>
    <p:sldId id="389" r:id="rId63"/>
    <p:sldId id="388" r:id="rId64"/>
    <p:sldId id="384" r:id="rId65"/>
    <p:sldId id="381" r:id="rId66"/>
    <p:sldId id="377" r:id="rId67"/>
    <p:sldId id="375" r:id="rId68"/>
    <p:sldId id="371" r:id="rId69"/>
    <p:sldId id="372" r:id="rId70"/>
    <p:sldId id="368" r:id="rId71"/>
    <p:sldId id="369" r:id="rId72"/>
    <p:sldId id="365" r:id="rId73"/>
    <p:sldId id="367" r:id="rId74"/>
    <p:sldId id="366" r:id="rId75"/>
    <p:sldId id="336" r:id="rId76"/>
    <p:sldId id="349" r:id="rId77"/>
    <p:sldId id="350" r:id="rId78"/>
    <p:sldId id="331" r:id="rId79"/>
    <p:sldId id="325" r:id="rId80"/>
    <p:sldId id="355" r:id="rId81"/>
    <p:sldId id="352" r:id="rId82"/>
    <p:sldId id="332" r:id="rId83"/>
    <p:sldId id="334" r:id="rId84"/>
    <p:sldId id="348" r:id="rId85"/>
    <p:sldId id="335" r:id="rId86"/>
    <p:sldId id="354" r:id="rId87"/>
    <p:sldId id="330" r:id="rId88"/>
    <p:sldId id="359" r:id="rId89"/>
    <p:sldId id="333" r:id="rId90"/>
    <p:sldId id="353" r:id="rId91"/>
    <p:sldId id="351" r:id="rId92"/>
    <p:sldId id="360" r:id="rId93"/>
    <p:sldId id="329" r:id="rId94"/>
    <p:sldId id="337" r:id="rId95"/>
    <p:sldId id="362" r:id="rId96"/>
    <p:sldId id="363" r:id="rId97"/>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355A"/>
    <a:srgbClr val="CCECFF"/>
    <a:srgbClr val="344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1" autoAdjust="0"/>
    <p:restoredTop sz="94682" autoAdjust="0"/>
  </p:normalViewPr>
  <p:slideViewPr>
    <p:cSldViewPr showGuides="1">
      <p:cViewPr>
        <p:scale>
          <a:sx n="50" d="100"/>
          <a:sy n="50" d="100"/>
        </p:scale>
        <p:origin x="1392" y="348"/>
      </p:cViewPr>
      <p:guideLst>
        <p:guide orient="horz" pos="2160"/>
        <p:guide pos="3840"/>
      </p:guideLst>
    </p:cSldViewPr>
  </p:slid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12.xml"/><Relationship Id="rId47" Type="http://schemas.openxmlformats.org/officeDocument/2006/relationships/slide" Target="slides/slide17.xml"/><Relationship Id="rId63" Type="http://schemas.openxmlformats.org/officeDocument/2006/relationships/slide" Target="slides/slide33.xml"/><Relationship Id="rId68" Type="http://schemas.openxmlformats.org/officeDocument/2006/relationships/slide" Target="slides/slide38.xml"/><Relationship Id="rId84" Type="http://schemas.openxmlformats.org/officeDocument/2006/relationships/slide" Target="slides/slide54.xml"/><Relationship Id="rId89" Type="http://schemas.openxmlformats.org/officeDocument/2006/relationships/slide" Target="slides/slide5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2.xml"/><Relationship Id="rId37" Type="http://schemas.openxmlformats.org/officeDocument/2006/relationships/slide" Target="slides/slide7.xml"/><Relationship Id="rId53" Type="http://schemas.openxmlformats.org/officeDocument/2006/relationships/slide" Target="slides/slide23.xml"/><Relationship Id="rId58" Type="http://schemas.openxmlformats.org/officeDocument/2006/relationships/slide" Target="slides/slide28.xml"/><Relationship Id="rId74" Type="http://schemas.openxmlformats.org/officeDocument/2006/relationships/slide" Target="slides/slide44.xml"/><Relationship Id="rId79" Type="http://schemas.openxmlformats.org/officeDocument/2006/relationships/slide" Target="slides/slide49.xml"/><Relationship Id="rId102"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60.xml"/><Relationship Id="rId95" Type="http://schemas.openxmlformats.org/officeDocument/2006/relationships/slide" Target="slides/slide6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3.xml"/><Relationship Id="rId48" Type="http://schemas.openxmlformats.org/officeDocument/2006/relationships/slide" Target="slides/slide18.xml"/><Relationship Id="rId64" Type="http://schemas.openxmlformats.org/officeDocument/2006/relationships/slide" Target="slides/slide34.xml"/><Relationship Id="rId69" Type="http://schemas.openxmlformats.org/officeDocument/2006/relationships/slide" Target="slides/slide39.xml"/><Relationship Id="rId80" Type="http://schemas.openxmlformats.org/officeDocument/2006/relationships/slide" Target="slides/slide50.xml"/><Relationship Id="rId85" Type="http://schemas.openxmlformats.org/officeDocument/2006/relationships/slide" Target="slides/slide55.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slide" Target="slides/slide37.xml"/><Relationship Id="rId103"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slide" Target="slides/slide40.xml"/><Relationship Id="rId75" Type="http://schemas.openxmlformats.org/officeDocument/2006/relationships/slide" Target="slides/slide45.xml"/><Relationship Id="rId83" Type="http://schemas.openxmlformats.org/officeDocument/2006/relationships/slide" Target="slides/slide53.xml"/><Relationship Id="rId88" Type="http://schemas.openxmlformats.org/officeDocument/2006/relationships/slide" Target="slides/slide58.xml"/><Relationship Id="rId91" Type="http://schemas.openxmlformats.org/officeDocument/2006/relationships/slide" Target="slides/slide61.xml"/><Relationship Id="rId96"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 Type="http://schemas.openxmlformats.org/officeDocument/2006/relationships/customXml" Target="../customXml/item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slide" Target="slides/slide35.xml"/><Relationship Id="rId73" Type="http://schemas.openxmlformats.org/officeDocument/2006/relationships/slide" Target="slides/slide43.xml"/><Relationship Id="rId78" Type="http://schemas.openxmlformats.org/officeDocument/2006/relationships/slide" Target="slides/slide48.xml"/><Relationship Id="rId81" Type="http://schemas.openxmlformats.org/officeDocument/2006/relationships/slide" Target="slides/slide51.xml"/><Relationship Id="rId86" Type="http://schemas.openxmlformats.org/officeDocument/2006/relationships/slide" Target="slides/slide56.xml"/><Relationship Id="rId94" Type="http://schemas.openxmlformats.org/officeDocument/2006/relationships/slide" Target="slides/slide64.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9.xml"/><Relationship Id="rId34" Type="http://schemas.openxmlformats.org/officeDocument/2006/relationships/slide" Target="slides/slide4.xml"/><Relationship Id="rId50" Type="http://schemas.openxmlformats.org/officeDocument/2006/relationships/slide" Target="slides/slide20.xml"/><Relationship Id="rId55" Type="http://schemas.openxmlformats.org/officeDocument/2006/relationships/slide" Target="slides/slide25.xml"/><Relationship Id="rId76" Type="http://schemas.openxmlformats.org/officeDocument/2006/relationships/slide" Target="slides/slide46.xml"/><Relationship Id="rId97" Type="http://schemas.openxmlformats.org/officeDocument/2006/relationships/slide" Target="slides/slide67.xml"/><Relationship Id="rId104"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41.xml"/><Relationship Id="rId92"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0.xml"/><Relationship Id="rId45" Type="http://schemas.openxmlformats.org/officeDocument/2006/relationships/slide" Target="slides/slide15.xml"/><Relationship Id="rId66" Type="http://schemas.openxmlformats.org/officeDocument/2006/relationships/slide" Target="slides/slide36.xml"/><Relationship Id="rId87" Type="http://schemas.openxmlformats.org/officeDocument/2006/relationships/slide" Target="slides/slide57.xml"/><Relationship Id="rId61" Type="http://schemas.openxmlformats.org/officeDocument/2006/relationships/slide" Target="slides/slide31.xml"/><Relationship Id="rId82" Type="http://schemas.openxmlformats.org/officeDocument/2006/relationships/slide" Target="slides/slide5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Master" Target="slideMasters/slideMaster2.xml"/><Relationship Id="rId35" Type="http://schemas.openxmlformats.org/officeDocument/2006/relationships/slide" Target="slides/slide5.xml"/><Relationship Id="rId56" Type="http://schemas.openxmlformats.org/officeDocument/2006/relationships/slide" Target="slides/slide26.xml"/><Relationship Id="rId77" Type="http://schemas.openxmlformats.org/officeDocument/2006/relationships/slide" Target="slides/slide47.xml"/><Relationship Id="rId100" Type="http://schemas.openxmlformats.org/officeDocument/2006/relationships/tags" Target="tags/tag1.xml"/><Relationship Id="rId8" Type="http://schemas.openxmlformats.org/officeDocument/2006/relationships/customXml" Target="../customXml/item8.xml"/><Relationship Id="rId51" Type="http://schemas.openxmlformats.org/officeDocument/2006/relationships/slide" Target="slides/slide21.xml"/><Relationship Id="rId72" Type="http://schemas.openxmlformats.org/officeDocument/2006/relationships/slide" Target="slides/slide42.xml"/><Relationship Id="rId93" Type="http://schemas.openxmlformats.org/officeDocument/2006/relationships/slide" Target="slides/slide63.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ofPieChart>
        <c:ofPieType val="bar"/>
        <c:varyColors val="1"/>
        <c:ser>
          <c:idx val="0"/>
          <c:order val="0"/>
          <c:tx>
            <c:strRef>
              <c:f>工作表1!$B$1</c:f>
              <c:strCache>
                <c:ptCount val="1"/>
                <c:pt idx="0">
                  <c:v>销售额</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96B-4EA3-AFD5-226A1337CA82}"/>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96B-4EA3-AFD5-226A1337CA82}"/>
              </c:ext>
            </c:extLst>
          </c:dPt>
          <c:dPt>
            <c:idx val="2"/>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96B-4EA3-AFD5-226A1337CA82}"/>
              </c:ext>
            </c:extLst>
          </c:dPt>
          <c:dPt>
            <c:idx val="3"/>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96B-4EA3-AFD5-226A1337CA82}"/>
              </c:ext>
            </c:extLst>
          </c:dPt>
          <c:dPt>
            <c:idx val="4"/>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196B-4EA3-AFD5-226A1337CA82}"/>
              </c:ext>
            </c:extLst>
          </c:dPt>
          <c:dLbls>
            <c:dLbl>
              <c:idx val="0"/>
              <c:layout>
                <c:manualLayout>
                  <c:x val="0.125242585836468"/>
                  <c:y val="-0.14944585017970899"/>
                </c:manualLayout>
              </c:layout>
              <c:tx>
                <c:rich>
                  <a:bodyPr/>
                  <a:lstStyle/>
                  <a:p>
                    <a:r>
                      <a:rPr lang="zh-CN" altLang="en-US" dirty="0">
                        <a:latin typeface="微软雅黑" pitchFamily="34" charset="-122"/>
                        <a:ea typeface="微软雅黑" pitchFamily="34" charset="-122"/>
                      </a:rPr>
                      <a:t>第一季度
</a:t>
                    </a:r>
                    <a:r>
                      <a:rPr lang="en-US" altLang="zh-CN" dirty="0">
                        <a:latin typeface="微软雅黑" pitchFamily="34" charset="-122"/>
                        <a:ea typeface="微软雅黑" pitchFamily="34" charset="-122"/>
                      </a:rPr>
                      <a:t>59%</a:t>
                    </a:r>
                    <a:endParaRPr lang="zh-CN" altLang="en-US" dirty="0">
                      <a:latin typeface="微软雅黑" pitchFamily="34" charset="-122"/>
                      <a:ea typeface="微软雅黑" pitchFamily="34" charset="-122"/>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196B-4EA3-AFD5-226A1337CA82}"/>
                </c:ext>
              </c:extLst>
            </c:dLbl>
            <c:dLbl>
              <c:idx val="1"/>
              <c:layout>
                <c:manualLayout>
                  <c:x val="-7.7032698353181703E-2"/>
                  <c:y val="0.189547364029997"/>
                </c:manualLayout>
              </c:layout>
              <c:tx>
                <c:rich>
                  <a:bodyPr/>
                  <a:lstStyle/>
                  <a:p>
                    <a:r>
                      <a:rPr lang="zh-CN" altLang="en-US" dirty="0">
                        <a:latin typeface="微软雅黑" pitchFamily="34" charset="-122"/>
                        <a:ea typeface="微软雅黑" pitchFamily="34" charset="-122"/>
                      </a:rPr>
                      <a:t>第二季度
</a:t>
                    </a:r>
                    <a:r>
                      <a:rPr lang="en-US" altLang="zh-CN" dirty="0">
                        <a:latin typeface="微软雅黑" pitchFamily="34" charset="-122"/>
                        <a:ea typeface="微软雅黑" pitchFamily="34" charset="-122"/>
                      </a:rPr>
                      <a:t>23%</a:t>
                    </a:r>
                    <a:endParaRPr lang="zh-CN" altLang="en-US" dirty="0">
                      <a:latin typeface="微软雅黑" pitchFamily="34" charset="-122"/>
                      <a:ea typeface="微软雅黑" pitchFamily="34" charset="-122"/>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196B-4EA3-AFD5-226A1337CA82}"/>
                </c:ext>
              </c:extLst>
            </c:dLbl>
            <c:dLbl>
              <c:idx val="4"/>
              <c:layout>
                <c:manualLayout>
                  <c:x val="-0.14755915754796001"/>
                  <c:y val="0"/>
                </c:manualLayout>
              </c:layout>
              <c:tx>
                <c:rich>
                  <a:bodyPr/>
                  <a:lstStyle/>
                  <a:p>
                    <a:r>
                      <a:rPr lang="zh-CN" altLang="en-US" dirty="0">
                        <a:latin typeface="微软雅黑" pitchFamily="34" charset="-122"/>
                        <a:ea typeface="微软雅黑" pitchFamily="34" charset="-122"/>
                      </a:rPr>
                      <a:t>其他
</a:t>
                    </a:r>
                    <a:r>
                      <a:rPr lang="en-US" altLang="zh-CN" dirty="0">
                        <a:latin typeface="微软雅黑" pitchFamily="34" charset="-122"/>
                        <a:ea typeface="微软雅黑" pitchFamily="34" charset="-122"/>
                      </a:rPr>
                      <a:t>18%</a:t>
                    </a:r>
                    <a:endParaRPr lang="zh-CN" altLang="en-US" dirty="0">
                      <a:latin typeface="微软雅黑" pitchFamily="34" charset="-122"/>
                      <a:ea typeface="微软雅黑" pitchFamily="34" charset="-122"/>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9-196B-4EA3-AFD5-226A1337CA82}"/>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A-196B-4EA3-AFD5-226A1337CA82}"/>
            </c:ext>
          </c:extLst>
        </c:ser>
        <c:dLbls>
          <c:showLegendKey val="0"/>
          <c:showVal val="0"/>
          <c:showCatName val="1"/>
          <c:showSerName val="0"/>
          <c:showPercent val="0"/>
          <c:showBubbleSize val="0"/>
          <c:showLeaderLines val="1"/>
        </c:dLbls>
        <c:gapWidth val="15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t"/>
      <c:legendEntry>
        <c:idx val="0"/>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legendEntry>
      <c:legendEntry>
        <c:idx val="1"/>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legendEntry>
      <c:legendEntry>
        <c:idx val="2"/>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legendEntry>
      <c:legendEntry>
        <c:idx val="3"/>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legend>
    <c:plotVisOnly val="1"/>
    <c:dispBlanksAs val="gap"/>
    <c:showDLblsOverMax val="0"/>
  </c:chart>
  <c:spPr>
    <a:noFill/>
    <a:ln>
      <a:noFill/>
    </a:ln>
    <a:effectLst/>
  </c:spPr>
  <c:txPr>
    <a:bodyPr/>
    <a:lstStyle/>
    <a:p>
      <a:pPr>
        <a:defRPr lang="zh-CN">
          <a:solidFill>
            <a:schemeClr val="bg1"/>
          </a:solidFill>
          <a:latin typeface="思源黑体 CN Regular" panose="020B0500000000000000" charset="-122"/>
          <a:ea typeface="思源黑体 CN Regular" panose="020B0500000000000000" charset="-122"/>
          <a:cs typeface="思源黑体 CN Regular" panose="020B0500000000000000"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ea"/>
                    <a:ea typeface="+mn-ea"/>
                    <a:cs typeface="思源黑体 CN Regular" panose="020B0500000000000000"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3.3</c:v>
                </c:pt>
                <c:pt idx="1">
                  <c:v>3.6</c:v>
                </c:pt>
                <c:pt idx="2">
                  <c:v>4.2</c:v>
                </c:pt>
                <c:pt idx="3">
                  <c:v>4.8</c:v>
                </c:pt>
              </c:numCache>
            </c:numRef>
          </c:val>
          <c:extLst>
            <c:ext xmlns:c16="http://schemas.microsoft.com/office/drawing/2014/chart" uri="{C3380CC4-5D6E-409C-BE32-E72D297353CC}">
              <c16:uniqueId val="{00000000-580E-4363-A164-B8ED70CB5C95}"/>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ea"/>
                    <a:ea typeface="+mn-ea"/>
                    <a:cs typeface="思源黑体 CN Regular" panose="020B0500000000000000"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2.8</c:v>
                </c:pt>
                <c:pt idx="1">
                  <c:v>4.2</c:v>
                </c:pt>
                <c:pt idx="2">
                  <c:v>2.2000000000000002</c:v>
                </c:pt>
                <c:pt idx="3">
                  <c:v>3.1</c:v>
                </c:pt>
              </c:numCache>
            </c:numRef>
          </c:val>
          <c:extLst>
            <c:ext xmlns:c16="http://schemas.microsoft.com/office/drawing/2014/chart" uri="{C3380CC4-5D6E-409C-BE32-E72D297353CC}">
              <c16:uniqueId val="{00000001-580E-4363-A164-B8ED70CB5C95}"/>
            </c:ext>
          </c:extLst>
        </c:ser>
        <c:dLbls>
          <c:showLegendKey val="0"/>
          <c:showVal val="1"/>
          <c:showCatName val="0"/>
          <c:showSerName val="0"/>
          <c:showPercent val="0"/>
          <c:showBubbleSize val="0"/>
        </c:dLbls>
        <c:gapWidth val="150"/>
        <c:axId val="713291264"/>
        <c:axId val="713289728"/>
      </c:barChart>
      <c:lineChart>
        <c:grouping val="stacked"/>
        <c:varyColors val="0"/>
        <c:ser>
          <c:idx val="2"/>
          <c:order val="2"/>
          <c:tx>
            <c:strRef>
              <c:f>Sheet1!$D$1</c:f>
              <c:strCache>
                <c:ptCount val="1"/>
                <c:pt idx="0">
                  <c:v>系列 3</c:v>
                </c:pt>
              </c:strCache>
            </c:strRef>
          </c:tx>
          <c:spPr>
            <a:ln w="28575" cap="sq">
              <a:solidFill>
                <a:srgbClr val="FFC000"/>
              </a:solidFill>
              <a:round/>
            </a:ln>
            <a:effectLst/>
          </c:spPr>
          <c:marker>
            <c:symbol val="circle"/>
            <c:size val="10"/>
            <c:spPr>
              <a:solidFill>
                <a:schemeClr val="bg1"/>
              </a:solidFill>
              <a:ln w="38100" cap="sq">
                <a:solidFill>
                  <a:srgbClr val="FFC000"/>
                </a:solidFill>
                <a:bevel/>
              </a:ln>
              <a:effectLst/>
            </c:spPr>
          </c:marker>
          <c:dPt>
            <c:idx val="2"/>
            <c:marker>
              <c:symbol val="circle"/>
              <c:size val="10"/>
              <c:spPr>
                <a:solidFill>
                  <a:schemeClr val="bg1"/>
                </a:solidFill>
                <a:ln w="38100" cap="sq">
                  <a:solidFill>
                    <a:srgbClr val="FFC000"/>
                  </a:solidFill>
                  <a:bevel/>
                </a:ln>
                <a:effectLst/>
              </c:spPr>
            </c:marker>
            <c:bubble3D val="0"/>
            <c:spPr>
              <a:ln w="28575" cap="sq">
                <a:solidFill>
                  <a:srgbClr val="FFC000"/>
                </a:solidFill>
                <a:miter lim="800000"/>
              </a:ln>
              <a:effectLst/>
            </c:spPr>
            <c:extLst>
              <c:ext xmlns:c16="http://schemas.microsoft.com/office/drawing/2014/chart" uri="{C3380CC4-5D6E-409C-BE32-E72D297353CC}">
                <c16:uniqueId val="{00000003-580E-4363-A164-B8ED70CB5C95}"/>
              </c:ext>
            </c:extLst>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ea"/>
                    <a:ea typeface="+mn-ea"/>
                    <a:cs typeface="思源黑体 CN Regular" panose="020B0500000000000000" charset="-122"/>
                  </a:defRPr>
                </a:pPr>
                <a:endParaRPr lang="zh-CN"/>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0.6</c:v>
                </c:pt>
                <c:pt idx="1">
                  <c:v>3.9</c:v>
                </c:pt>
                <c:pt idx="2">
                  <c:v>2.1</c:v>
                </c:pt>
                <c:pt idx="3">
                  <c:v>7.2</c:v>
                </c:pt>
              </c:numCache>
            </c:numRef>
          </c:val>
          <c:smooth val="1"/>
          <c:extLst>
            <c:ext xmlns:c16="http://schemas.microsoft.com/office/drawing/2014/chart" uri="{C3380CC4-5D6E-409C-BE32-E72D297353CC}">
              <c16:uniqueId val="{00000004-580E-4363-A164-B8ED70CB5C95}"/>
            </c:ext>
          </c:extLst>
        </c:ser>
        <c:dLbls>
          <c:showLegendKey val="0"/>
          <c:showVal val="1"/>
          <c:showCatName val="0"/>
          <c:showSerName val="0"/>
          <c:showPercent val="0"/>
          <c:showBubbleSize val="0"/>
        </c:dLbls>
        <c:marker val="1"/>
        <c:smooth val="0"/>
        <c:axId val="713263744"/>
        <c:axId val="713275648"/>
      </c:lineChart>
      <c:catAx>
        <c:axId val="71326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思源黑体 CN Regular" panose="020B0500000000000000" charset="-122"/>
              </a:defRPr>
            </a:pPr>
            <a:endParaRPr lang="zh-CN"/>
          </a:p>
        </c:txPr>
        <c:crossAx val="713275648"/>
        <c:crosses val="autoZero"/>
        <c:auto val="1"/>
        <c:lblAlgn val="ctr"/>
        <c:lblOffset val="100"/>
        <c:noMultiLvlLbl val="0"/>
      </c:catAx>
      <c:valAx>
        <c:axId val="713275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思源黑体 CN Regular" panose="020B0500000000000000" charset="-122"/>
              </a:defRPr>
            </a:pPr>
            <a:endParaRPr lang="zh-CN"/>
          </a:p>
        </c:txPr>
        <c:crossAx val="713263744"/>
        <c:crosses val="autoZero"/>
        <c:crossBetween val="between"/>
      </c:valAx>
      <c:valAx>
        <c:axId val="713289728"/>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思源黑体 CN Regular" panose="020B0500000000000000" charset="-122"/>
              </a:defRPr>
            </a:pPr>
            <a:endParaRPr lang="zh-CN"/>
          </a:p>
        </c:txPr>
        <c:crossAx val="713291264"/>
        <c:crosses val="max"/>
        <c:crossBetween val="between"/>
      </c:valAx>
      <c:catAx>
        <c:axId val="713291264"/>
        <c:scaling>
          <c:orientation val="minMax"/>
        </c:scaling>
        <c:delete val="1"/>
        <c:axPos val="l"/>
        <c:numFmt formatCode="General" sourceLinked="1"/>
        <c:majorTickMark val="out"/>
        <c:minorTickMark val="none"/>
        <c:tickLblPos val="nextTo"/>
        <c:crossAx val="71328972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思源黑体 CN Regular" panose="020B0500000000000000" charset="-122"/>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2CBC0-2461-4FF3-86A1-3E63D4EC83F2}" type="doc">
      <dgm:prSet loTypeId="urn:microsoft.com/office/officeart/2005/8/layout/list1" loCatId="list" qsTypeId="urn:microsoft.com/office/officeart/2005/8/quickstyle/simple1" qsCatId="simple" csTypeId="urn:microsoft.com/office/officeart/2005/8/colors/accent5_4" csCatId="accent5" phldr="1"/>
      <dgm:spPr/>
      <dgm:t>
        <a:bodyPr/>
        <a:lstStyle/>
        <a:p>
          <a:endParaRPr lang="zh-CN" altLang="en-US"/>
        </a:p>
      </dgm:t>
    </dgm:pt>
    <dgm:pt modelId="{A774BDAC-B32E-415F-99BF-2322CE650B62}">
      <dgm:prSet phldrT="[文本]" custT="1"/>
      <dgm:spPr>
        <a:solidFill>
          <a:schemeClr val="accent1"/>
        </a:solidFill>
      </dgm:spPr>
      <dgm:t>
        <a:bodyPr/>
        <a:lstStyle/>
        <a:p>
          <a:r>
            <a:rPr lang="en-US" altLang="zh-CN" sz="2000" b="1" dirty="0">
              <a:latin typeface="微软雅黑" panose="020B0503020204020204" pitchFamily="34" charset="-122"/>
              <a:ea typeface="微软雅黑" panose="020B0503020204020204" pitchFamily="34" charset="-122"/>
            </a:rPr>
            <a:t>01 </a:t>
          </a:r>
          <a:r>
            <a:rPr lang="zh-CN" altLang="en-US" sz="2000" b="1" dirty="0">
              <a:latin typeface="微软雅黑" panose="020B0503020204020204" pitchFamily="34" charset="-122"/>
              <a:ea typeface="微软雅黑" panose="020B0503020204020204" pitchFamily="34" charset="-122"/>
            </a:rPr>
            <a:t>选题</a:t>
          </a:r>
          <a:r>
            <a:rPr lang="zh-CN" altLang="en-US" sz="2000" b="1">
              <a:latin typeface="微软雅黑" panose="020B0503020204020204" pitchFamily="34" charset="-122"/>
              <a:ea typeface="微软雅黑" panose="020B0503020204020204" pitchFamily="34" charset="-122"/>
            </a:rPr>
            <a:t>背景与意义</a:t>
          </a:r>
          <a:endParaRPr lang="zh-CN" altLang="en-US" sz="2000" b="1" dirty="0">
            <a:latin typeface="微软雅黑" panose="020B0503020204020204" pitchFamily="34" charset="-122"/>
            <a:ea typeface="微软雅黑" panose="020B0503020204020204" pitchFamily="34" charset="-122"/>
          </a:endParaRPr>
        </a:p>
      </dgm:t>
    </dgm:pt>
    <dgm:pt modelId="{62196259-8A17-4078-A4B9-CBF0D6CC598B}" type="parTrans" cxnId="{B477CCCF-8E70-418D-8811-62D6BCE666E1}">
      <dgm:prSet/>
      <dgm:spPr/>
      <dgm:t>
        <a:bodyPr/>
        <a:lstStyle/>
        <a:p>
          <a:endParaRPr lang="zh-CN" altLang="en-US"/>
        </a:p>
      </dgm:t>
    </dgm:pt>
    <dgm:pt modelId="{DD87B524-365B-495F-A018-57353C962EF2}" type="sibTrans" cxnId="{B477CCCF-8E70-418D-8811-62D6BCE666E1}">
      <dgm:prSet/>
      <dgm:spPr/>
      <dgm:t>
        <a:bodyPr/>
        <a:lstStyle/>
        <a:p>
          <a:endParaRPr lang="zh-CN" altLang="en-US"/>
        </a:p>
      </dgm:t>
    </dgm:pt>
    <dgm:pt modelId="{AD3AF919-EBE7-494E-8604-133A83DE96C5}">
      <dgm:prSet phldrT="[文本]" custT="1"/>
      <dgm:spPr>
        <a:solidFill>
          <a:srgbClr val="344778"/>
        </a:solidFill>
      </dgm:spPr>
      <dgm:t>
        <a:bodyPr/>
        <a:lstStyle/>
        <a:p>
          <a:r>
            <a:rPr lang="en-US" altLang="zh-CN" sz="2000" b="1" dirty="0">
              <a:latin typeface="微软雅黑" panose="020B0503020204020204" pitchFamily="34" charset="-122"/>
              <a:ea typeface="微软雅黑" panose="020B0503020204020204" pitchFamily="34" charset="-122"/>
            </a:rPr>
            <a:t>03 </a:t>
          </a:r>
          <a:r>
            <a:rPr lang="zh-CN" altLang="en-US" sz="2000" b="1" dirty="0">
              <a:latin typeface="微软雅黑" panose="020B0503020204020204" pitchFamily="34" charset="-122"/>
              <a:ea typeface="微软雅黑" panose="020B0503020204020204" pitchFamily="34" charset="-122"/>
            </a:rPr>
            <a:t>实验结果与分析</a:t>
          </a:r>
        </a:p>
      </dgm:t>
    </dgm:pt>
    <dgm:pt modelId="{22BC7485-F4B0-462C-9834-24484302FC4C}" type="sibTrans" cxnId="{1632EB46-348F-4F62-A44D-A85DE3853E2E}">
      <dgm:prSet/>
      <dgm:spPr/>
      <dgm:t>
        <a:bodyPr/>
        <a:lstStyle/>
        <a:p>
          <a:endParaRPr lang="zh-CN" altLang="en-US"/>
        </a:p>
      </dgm:t>
    </dgm:pt>
    <dgm:pt modelId="{E65BA5B8-9863-473F-A60B-5EB6269D017A}" type="parTrans" cxnId="{1632EB46-348F-4F62-A44D-A85DE3853E2E}">
      <dgm:prSet/>
      <dgm:spPr/>
      <dgm:t>
        <a:bodyPr/>
        <a:lstStyle/>
        <a:p>
          <a:endParaRPr lang="zh-CN" altLang="en-US"/>
        </a:p>
      </dgm:t>
    </dgm:pt>
    <dgm:pt modelId="{959C62E6-825F-424E-BD6B-7175D2161E19}">
      <dgm:prSet phldrT="[文本]" custT="1"/>
      <dgm:spPr>
        <a:solidFill>
          <a:srgbClr val="344778"/>
        </a:solidFill>
      </dgm:spPr>
      <dgm:t>
        <a:bodyPr/>
        <a:lstStyle/>
        <a:p>
          <a:r>
            <a:rPr lang="en-US" altLang="zh-CN" sz="2000" b="1" dirty="0">
              <a:latin typeface="微软雅黑" panose="020B0503020204020204" pitchFamily="34" charset="-122"/>
              <a:ea typeface="微软雅黑" panose="020B0503020204020204" pitchFamily="34" charset="-122"/>
            </a:rPr>
            <a:t>02 </a:t>
          </a:r>
          <a:r>
            <a:rPr lang="zh-CN" altLang="en-US" sz="2000" b="1" dirty="0">
              <a:latin typeface="微软雅黑" panose="020B0503020204020204" pitchFamily="34" charset="-122"/>
              <a:ea typeface="微软雅黑" panose="020B0503020204020204" pitchFamily="34" charset="-122"/>
            </a:rPr>
            <a:t>研究内容与方法</a:t>
          </a:r>
        </a:p>
      </dgm:t>
    </dgm:pt>
    <dgm:pt modelId="{4779BDB2-B9E2-405D-9CE4-03C5E4872251}" type="parTrans" cxnId="{6B3B0E1D-A5F1-4AC8-BC24-E3FC382EE595}">
      <dgm:prSet/>
      <dgm:spPr/>
      <dgm:t>
        <a:bodyPr/>
        <a:lstStyle/>
        <a:p>
          <a:endParaRPr lang="zh-CN" altLang="en-US"/>
        </a:p>
      </dgm:t>
    </dgm:pt>
    <dgm:pt modelId="{FFE0D9CB-8D5B-4EDE-928A-2091C8CF8692}" type="sibTrans" cxnId="{6B3B0E1D-A5F1-4AC8-BC24-E3FC382EE595}">
      <dgm:prSet/>
      <dgm:spPr/>
      <dgm:t>
        <a:bodyPr/>
        <a:lstStyle/>
        <a:p>
          <a:endParaRPr lang="zh-CN" altLang="en-US"/>
        </a:p>
      </dgm:t>
    </dgm:pt>
    <dgm:pt modelId="{8E9EE620-F113-41C0-B052-61EF9746253E}">
      <dgm:prSet phldrT="[文本]" custT="1"/>
      <dgm:spPr>
        <a:solidFill>
          <a:srgbClr val="344778"/>
        </a:solidFill>
        <a:ln>
          <a:solidFill>
            <a:srgbClr val="344778"/>
          </a:solidFill>
        </a:ln>
      </dgm:spPr>
      <dgm:t>
        <a:bodyPr/>
        <a:lstStyle/>
        <a:p>
          <a:r>
            <a:rPr lang="en-US" altLang="zh-CN" sz="2000" b="1" dirty="0">
              <a:latin typeface="微软雅黑" panose="020B0503020204020204" pitchFamily="34" charset="-122"/>
              <a:ea typeface="微软雅黑" panose="020B0503020204020204" pitchFamily="34" charset="-122"/>
            </a:rPr>
            <a:t>04 </a:t>
          </a:r>
          <a:r>
            <a:rPr lang="zh-CN" altLang="en-US" sz="2000" b="1" dirty="0">
              <a:latin typeface="微软雅黑" panose="020B0503020204020204" pitchFamily="34" charset="-122"/>
              <a:ea typeface="微软雅黑" panose="020B0503020204020204" pitchFamily="34" charset="-122"/>
            </a:rPr>
            <a:t>总结与展望</a:t>
          </a:r>
        </a:p>
      </dgm:t>
    </dgm:pt>
    <dgm:pt modelId="{A55F4CE6-BC2F-42D8-9850-016D099C25C3}" type="parTrans" cxnId="{1C91DA99-56C5-4862-B262-8046127988CC}">
      <dgm:prSet/>
      <dgm:spPr/>
      <dgm:t>
        <a:bodyPr/>
        <a:lstStyle/>
        <a:p>
          <a:endParaRPr lang="zh-CN" altLang="en-US"/>
        </a:p>
      </dgm:t>
    </dgm:pt>
    <dgm:pt modelId="{B239E8BC-240E-4024-AAF8-A87966E25C29}" type="sibTrans" cxnId="{1C91DA99-56C5-4862-B262-8046127988CC}">
      <dgm:prSet/>
      <dgm:spPr/>
      <dgm:t>
        <a:bodyPr/>
        <a:lstStyle/>
        <a:p>
          <a:endParaRPr lang="zh-CN" altLang="en-US"/>
        </a:p>
      </dgm:t>
    </dgm:pt>
    <dgm:pt modelId="{FEED4E4A-8F52-4D66-86BF-F4BAE303C248}">
      <dgm:prSet phldrT="[文本]" custT="1"/>
      <dgm:spPr/>
      <dgm:t>
        <a:bodyPr/>
        <a:lstStyle/>
        <a:p>
          <a:r>
            <a:rPr lang="en-US" altLang="zh-CN" sz="1400" b="1">
              <a:latin typeface="微软雅黑" panose="020B0503020204020204" pitchFamily="34" charset="-122"/>
              <a:ea typeface="微软雅黑" panose="020B0503020204020204" pitchFamily="34" charset="-122"/>
            </a:rPr>
            <a:t>2.1 </a:t>
          </a:r>
          <a:r>
            <a:rPr lang="zh-CN" altLang="en-US" sz="1400" b="1">
              <a:latin typeface="微软雅黑" panose="020B0503020204020204" pitchFamily="34" charset="-122"/>
              <a:ea typeface="微软雅黑" panose="020B0503020204020204" pitchFamily="34" charset="-122"/>
            </a:rPr>
            <a:t>五指灵巧手手指和手掌的设计</a:t>
          </a:r>
          <a:endParaRPr lang="zh-CN" altLang="en-US" sz="1400" b="1" dirty="0">
            <a:latin typeface="微软雅黑" panose="020B0503020204020204" pitchFamily="34" charset="-122"/>
            <a:ea typeface="微软雅黑" panose="020B0503020204020204" pitchFamily="34" charset="-122"/>
          </a:endParaRPr>
        </a:p>
      </dgm:t>
    </dgm:pt>
    <dgm:pt modelId="{35E87AEF-8B45-43F7-A188-621B352FFDEC}" type="parTrans" cxnId="{908E0B2E-F699-401C-B31B-CCBA6CA83C38}">
      <dgm:prSet/>
      <dgm:spPr/>
      <dgm:t>
        <a:bodyPr/>
        <a:lstStyle/>
        <a:p>
          <a:endParaRPr lang="zh-CN" altLang="en-US"/>
        </a:p>
      </dgm:t>
    </dgm:pt>
    <dgm:pt modelId="{D509A8F7-440D-4DF4-971A-1999B0B4C368}" type="sibTrans" cxnId="{908E0B2E-F699-401C-B31B-CCBA6CA83C38}">
      <dgm:prSet/>
      <dgm:spPr/>
      <dgm:t>
        <a:bodyPr/>
        <a:lstStyle/>
        <a:p>
          <a:endParaRPr lang="zh-CN" altLang="en-US"/>
        </a:p>
      </dgm:t>
    </dgm:pt>
    <dgm:pt modelId="{F169AAB9-ED82-4068-BE06-1BFD12288DE9}">
      <dgm:prSet phldrT="[文本]" custT="1"/>
      <dgm:spPr/>
      <dgm:t>
        <a:bodyPr/>
        <a:lstStyle/>
        <a:p>
          <a:r>
            <a:rPr lang="en-US" altLang="zh-CN" sz="1400" b="1">
              <a:latin typeface="微软雅黑" panose="020B0503020204020204" pitchFamily="34" charset="-122"/>
              <a:ea typeface="微软雅黑" panose="020B0503020204020204" pitchFamily="34" charset="-122"/>
            </a:rPr>
            <a:t>2.3 </a:t>
          </a:r>
          <a:r>
            <a:rPr lang="zh-CN" altLang="en-US" sz="1400" b="1">
              <a:latin typeface="微软雅黑" panose="020B0503020204020204" pitchFamily="34" charset="-122"/>
              <a:ea typeface="微软雅黑" panose="020B0503020204020204" pitchFamily="34" charset="-122"/>
            </a:rPr>
            <a:t>五指灵巧手触觉传感系统的集成</a:t>
          </a:r>
          <a:endParaRPr lang="zh-CN" altLang="en-US" sz="1400" b="1" dirty="0">
            <a:latin typeface="微软雅黑" panose="020B0503020204020204" pitchFamily="34" charset="-122"/>
            <a:ea typeface="微软雅黑" panose="020B0503020204020204" pitchFamily="34" charset="-122"/>
          </a:endParaRPr>
        </a:p>
      </dgm:t>
    </dgm:pt>
    <dgm:pt modelId="{D9652ACD-B922-4BA1-B3F6-A41FE6B9E766}" type="parTrans" cxnId="{F6B51811-09FC-4952-AE45-B51830599E71}">
      <dgm:prSet/>
      <dgm:spPr/>
      <dgm:t>
        <a:bodyPr/>
        <a:lstStyle/>
        <a:p>
          <a:endParaRPr lang="zh-CN" altLang="en-US"/>
        </a:p>
      </dgm:t>
    </dgm:pt>
    <dgm:pt modelId="{27AE5AD6-8B3F-4AD6-A709-ACCD6ECE6F12}" type="sibTrans" cxnId="{F6B51811-09FC-4952-AE45-B51830599E71}">
      <dgm:prSet/>
      <dgm:spPr/>
      <dgm:t>
        <a:bodyPr/>
        <a:lstStyle/>
        <a:p>
          <a:endParaRPr lang="zh-CN" altLang="en-US"/>
        </a:p>
      </dgm:t>
    </dgm:pt>
    <dgm:pt modelId="{583F3CC2-6EA7-42A3-94FD-D51F6F7FA5BD}">
      <dgm:prSet phldrT="[文本]" custT="1"/>
      <dgm:spPr>
        <a:ln>
          <a:solidFill>
            <a:schemeClr val="accent1">
              <a:lumMod val="60000"/>
              <a:lumOff val="40000"/>
            </a:schemeClr>
          </a:solidFill>
        </a:ln>
      </dgm:spPr>
      <dgm:t>
        <a:bodyPr/>
        <a:lstStyle/>
        <a:p>
          <a:r>
            <a:rPr lang="en-US" altLang="zh-CN" sz="1400" b="1">
              <a:latin typeface="微软雅黑" panose="020B0503020204020204" pitchFamily="34" charset="-122"/>
              <a:ea typeface="微软雅黑" panose="020B0503020204020204" pitchFamily="34" charset="-122"/>
            </a:rPr>
            <a:t>3.1 </a:t>
          </a:r>
          <a:r>
            <a:rPr lang="zh-CN" altLang="en-US" sz="1400" b="1">
              <a:latin typeface="微软雅黑" panose="020B0503020204020204" pitchFamily="34" charset="-122"/>
              <a:ea typeface="微软雅黑" panose="020B0503020204020204" pitchFamily="34" charset="-122"/>
            </a:rPr>
            <a:t>五指灵巧手运动灵巧性能测试</a:t>
          </a:r>
          <a:endParaRPr lang="zh-CN" altLang="en-US" sz="1400" b="1" dirty="0">
            <a:latin typeface="微软雅黑" panose="020B0503020204020204" pitchFamily="34" charset="-122"/>
            <a:ea typeface="微软雅黑" panose="020B0503020204020204" pitchFamily="34" charset="-122"/>
          </a:endParaRPr>
        </a:p>
      </dgm:t>
    </dgm:pt>
    <dgm:pt modelId="{E0EF2F34-4D02-49CE-8050-3287254B33CD}" type="parTrans" cxnId="{EB02E2DD-AAB7-43AB-BC1B-EB3AA3545DD8}">
      <dgm:prSet/>
      <dgm:spPr/>
      <dgm:t>
        <a:bodyPr/>
        <a:lstStyle/>
        <a:p>
          <a:endParaRPr lang="zh-CN" altLang="en-US"/>
        </a:p>
      </dgm:t>
    </dgm:pt>
    <dgm:pt modelId="{10D0E7CD-B9C2-4575-8979-D073A0C45142}" type="sibTrans" cxnId="{EB02E2DD-AAB7-43AB-BC1B-EB3AA3545DD8}">
      <dgm:prSet/>
      <dgm:spPr/>
      <dgm:t>
        <a:bodyPr/>
        <a:lstStyle/>
        <a:p>
          <a:endParaRPr lang="zh-CN" altLang="en-US"/>
        </a:p>
      </dgm:t>
    </dgm:pt>
    <dgm:pt modelId="{47041C96-2F39-4DC6-9E77-195489A98E7E}">
      <dgm:prSet phldrT="[文本]" custT="1"/>
      <dgm:spPr>
        <a:ln>
          <a:solidFill>
            <a:schemeClr val="accent1">
              <a:lumMod val="60000"/>
              <a:lumOff val="40000"/>
            </a:schemeClr>
          </a:solidFill>
        </a:ln>
      </dgm:spPr>
      <dgm:t>
        <a:bodyPr/>
        <a:lstStyle/>
        <a:p>
          <a:r>
            <a:rPr lang="en-US" altLang="zh-CN" sz="1400" b="1">
              <a:latin typeface="微软雅黑" panose="020B0503020204020204" pitchFamily="34" charset="-122"/>
              <a:ea typeface="微软雅黑" panose="020B0503020204020204" pitchFamily="34" charset="-122"/>
            </a:rPr>
            <a:t>3.2 </a:t>
          </a:r>
          <a:r>
            <a:rPr lang="zh-CN" altLang="en-US" sz="1400" b="1">
              <a:latin typeface="微软雅黑" panose="020B0503020204020204" pitchFamily="34" charset="-122"/>
              <a:ea typeface="微软雅黑" panose="020B0503020204020204" pitchFamily="34" charset="-122"/>
            </a:rPr>
            <a:t>五指灵巧手触觉感知能力测试</a:t>
          </a:r>
          <a:endParaRPr lang="zh-CN" altLang="en-US" sz="1400" b="1" dirty="0">
            <a:latin typeface="微软雅黑" panose="020B0503020204020204" pitchFamily="34" charset="-122"/>
            <a:ea typeface="微软雅黑" panose="020B0503020204020204" pitchFamily="34" charset="-122"/>
          </a:endParaRPr>
        </a:p>
      </dgm:t>
    </dgm:pt>
    <dgm:pt modelId="{929AE204-696F-4EF8-BFC1-AECDC9745497}" type="parTrans" cxnId="{77AE3BC5-47D5-449F-8397-C437EFC8EFCD}">
      <dgm:prSet/>
      <dgm:spPr/>
      <dgm:t>
        <a:bodyPr/>
        <a:lstStyle/>
        <a:p>
          <a:endParaRPr lang="zh-CN" altLang="en-US"/>
        </a:p>
      </dgm:t>
    </dgm:pt>
    <dgm:pt modelId="{49419412-1224-420E-B29F-24AC6388F370}" type="sibTrans" cxnId="{77AE3BC5-47D5-449F-8397-C437EFC8EFCD}">
      <dgm:prSet/>
      <dgm:spPr/>
      <dgm:t>
        <a:bodyPr/>
        <a:lstStyle/>
        <a:p>
          <a:endParaRPr lang="zh-CN" altLang="en-US"/>
        </a:p>
      </dgm:t>
    </dgm:pt>
    <dgm:pt modelId="{354E5536-3A31-4B91-9BD8-1DC1D4DDAAB6}">
      <dgm:prSet phldrT="[文本]" custT="1"/>
      <dgm:spPr/>
      <dgm:t>
        <a:bodyPr/>
        <a:lstStyle/>
        <a:p>
          <a:r>
            <a:rPr lang="en-US" altLang="zh-CN" sz="1400" b="1" dirty="0">
              <a:latin typeface="微软雅黑" panose="020B0503020204020204" pitchFamily="34" charset="-122"/>
              <a:ea typeface="微软雅黑" panose="020B0503020204020204" pitchFamily="34" charset="-122"/>
            </a:rPr>
            <a:t>4.1 </a:t>
          </a:r>
          <a:r>
            <a:rPr lang="zh-CN" altLang="en-US" sz="1400" b="1" dirty="0">
              <a:latin typeface="微软雅黑" panose="020B0503020204020204" pitchFamily="34" charset="-122"/>
              <a:ea typeface="微软雅黑" panose="020B0503020204020204" pitchFamily="34" charset="-122"/>
            </a:rPr>
            <a:t>工作总结</a:t>
          </a:r>
        </a:p>
      </dgm:t>
    </dgm:pt>
    <dgm:pt modelId="{CE578B80-D8F1-475C-90ED-84CCB6B69C1F}" type="parTrans" cxnId="{5DCCF4C8-530C-4F2D-BCD2-41A8ABB6C395}">
      <dgm:prSet/>
      <dgm:spPr/>
      <dgm:t>
        <a:bodyPr/>
        <a:lstStyle/>
        <a:p>
          <a:endParaRPr lang="zh-CN" altLang="en-US"/>
        </a:p>
      </dgm:t>
    </dgm:pt>
    <dgm:pt modelId="{962F40A1-3912-4D68-ABF2-5F6EAD1EA8E3}" type="sibTrans" cxnId="{5DCCF4C8-530C-4F2D-BCD2-41A8ABB6C395}">
      <dgm:prSet/>
      <dgm:spPr/>
      <dgm:t>
        <a:bodyPr/>
        <a:lstStyle/>
        <a:p>
          <a:endParaRPr lang="zh-CN" altLang="en-US"/>
        </a:p>
      </dgm:t>
    </dgm:pt>
    <dgm:pt modelId="{1220F728-65DB-4537-8311-05ACB3DF6638}">
      <dgm:prSet phldrT="[文本]" custT="1"/>
      <dgm:spPr/>
      <dgm:t>
        <a:bodyPr/>
        <a:lstStyle/>
        <a:p>
          <a:r>
            <a:rPr lang="en-US" altLang="zh-CN" sz="1400" b="1" dirty="0">
              <a:latin typeface="微软雅黑" panose="020B0503020204020204" pitchFamily="34" charset="-122"/>
              <a:ea typeface="微软雅黑" panose="020B0503020204020204" pitchFamily="34" charset="-122"/>
            </a:rPr>
            <a:t>4.2 </a:t>
          </a:r>
          <a:r>
            <a:rPr lang="zh-CN" altLang="en-US" sz="1400" b="1" dirty="0">
              <a:latin typeface="微软雅黑" panose="020B0503020204020204" pitchFamily="34" charset="-122"/>
              <a:ea typeface="微软雅黑" panose="020B0503020204020204" pitchFamily="34" charset="-122"/>
            </a:rPr>
            <a:t>工作展望</a:t>
          </a:r>
        </a:p>
      </dgm:t>
    </dgm:pt>
    <dgm:pt modelId="{4EB6C801-49EC-4448-B491-A5D19AE4F79F}" type="parTrans" cxnId="{2E80D48F-5E16-4E26-803B-280EFF43BFA7}">
      <dgm:prSet/>
      <dgm:spPr/>
      <dgm:t>
        <a:bodyPr/>
        <a:lstStyle/>
        <a:p>
          <a:endParaRPr lang="zh-CN" altLang="en-US"/>
        </a:p>
      </dgm:t>
    </dgm:pt>
    <dgm:pt modelId="{2482D888-E693-4C88-94F5-B1DFEA0BB7D3}" type="sibTrans" cxnId="{2E80D48F-5E16-4E26-803B-280EFF43BFA7}">
      <dgm:prSet/>
      <dgm:spPr/>
      <dgm:t>
        <a:bodyPr/>
        <a:lstStyle/>
        <a:p>
          <a:endParaRPr lang="zh-CN" altLang="en-US"/>
        </a:p>
      </dgm:t>
    </dgm:pt>
    <dgm:pt modelId="{1DC05FAC-3918-4188-9DE4-BE946106CE6D}">
      <dgm:prSet phldrT="[文本]" custT="1"/>
      <dgm:spPr/>
      <dgm:t>
        <a:bodyPr/>
        <a:lstStyle/>
        <a:p>
          <a:r>
            <a:rPr lang="en-US" altLang="zh-CN" sz="1400" b="1">
              <a:latin typeface="微软雅黑" panose="020B0503020204020204" pitchFamily="34" charset="-122"/>
              <a:ea typeface="微软雅黑" panose="020B0503020204020204" pitchFamily="34" charset="-122"/>
            </a:rPr>
            <a:t>2.4 </a:t>
          </a:r>
          <a:r>
            <a:rPr lang="zh-CN" altLang="en-US" sz="1400" b="1">
              <a:latin typeface="微软雅黑" panose="020B0503020204020204" pitchFamily="34" charset="-122"/>
              <a:ea typeface="微软雅黑" panose="020B0503020204020204" pitchFamily="34" charset="-122"/>
            </a:rPr>
            <a:t>五指灵巧手控制系统的设计</a:t>
          </a:r>
          <a:endParaRPr lang="zh-CN" altLang="en-US" sz="1400" b="1" dirty="0">
            <a:latin typeface="微软雅黑" panose="020B0503020204020204" pitchFamily="34" charset="-122"/>
            <a:ea typeface="微软雅黑" panose="020B0503020204020204" pitchFamily="34" charset="-122"/>
          </a:endParaRPr>
        </a:p>
      </dgm:t>
    </dgm:pt>
    <dgm:pt modelId="{4F5E473E-F0DE-4D99-9687-4EC03D34152D}" type="parTrans" cxnId="{DDA6692E-B08C-4AA7-B594-CAD7C134F190}">
      <dgm:prSet/>
      <dgm:spPr/>
      <dgm:t>
        <a:bodyPr/>
        <a:lstStyle/>
        <a:p>
          <a:endParaRPr lang="zh-CN" altLang="en-US"/>
        </a:p>
      </dgm:t>
    </dgm:pt>
    <dgm:pt modelId="{7B71CD24-0AA6-47B1-B220-7FF1AD006019}" type="sibTrans" cxnId="{DDA6692E-B08C-4AA7-B594-CAD7C134F190}">
      <dgm:prSet/>
      <dgm:spPr/>
      <dgm:t>
        <a:bodyPr/>
        <a:lstStyle/>
        <a:p>
          <a:endParaRPr lang="zh-CN" altLang="en-US"/>
        </a:p>
      </dgm:t>
    </dgm:pt>
    <dgm:pt modelId="{9B8BF576-7FD9-41C0-B86E-747F8F6670FE}">
      <dgm:prSet phldrT="[文本]" custT="1"/>
      <dgm:spPr/>
      <dgm:t>
        <a:bodyPr/>
        <a:lstStyle/>
        <a:p>
          <a:r>
            <a:rPr lang="en-US" altLang="zh-CN" sz="1400" b="1">
              <a:latin typeface="微软雅黑" panose="020B0503020204020204" pitchFamily="34" charset="-122"/>
              <a:ea typeface="微软雅黑" panose="020B0503020204020204" pitchFamily="34" charset="-122"/>
            </a:rPr>
            <a:t>2.2 </a:t>
          </a:r>
          <a:r>
            <a:rPr lang="zh-CN" altLang="en-US" sz="1400" b="1">
              <a:latin typeface="微软雅黑" panose="020B0503020204020204" pitchFamily="34" charset="-122"/>
              <a:ea typeface="微软雅黑" panose="020B0503020204020204" pitchFamily="34" charset="-122"/>
            </a:rPr>
            <a:t>五指灵巧手手腕和小臂的设计</a:t>
          </a:r>
          <a:endParaRPr lang="zh-CN" altLang="en-US" sz="1400" b="1" dirty="0">
            <a:latin typeface="微软雅黑" panose="020B0503020204020204" pitchFamily="34" charset="-122"/>
            <a:ea typeface="微软雅黑" panose="020B0503020204020204" pitchFamily="34" charset="-122"/>
          </a:endParaRPr>
        </a:p>
      </dgm:t>
    </dgm:pt>
    <dgm:pt modelId="{3C32C83A-A806-4C93-9E8A-F77FEE4CB520}" type="sibTrans" cxnId="{EB55383B-689D-4091-9C22-5A1FD0ED2693}">
      <dgm:prSet/>
      <dgm:spPr/>
      <dgm:t>
        <a:bodyPr/>
        <a:lstStyle/>
        <a:p>
          <a:endParaRPr lang="zh-CN" altLang="en-US"/>
        </a:p>
      </dgm:t>
    </dgm:pt>
    <dgm:pt modelId="{54886199-2700-4C90-8ADB-EA63CCFCA96B}" type="parTrans" cxnId="{EB55383B-689D-4091-9C22-5A1FD0ED2693}">
      <dgm:prSet/>
      <dgm:spPr/>
      <dgm:t>
        <a:bodyPr/>
        <a:lstStyle/>
        <a:p>
          <a:endParaRPr lang="zh-CN" altLang="en-US"/>
        </a:p>
      </dgm:t>
    </dgm:pt>
    <dgm:pt modelId="{03B3E689-5F1C-4B45-B1D6-DDE663E5E257}" type="pres">
      <dgm:prSet presAssocID="{BAA2CBC0-2461-4FF3-86A1-3E63D4EC83F2}" presName="linear" presStyleCnt="0">
        <dgm:presLayoutVars>
          <dgm:dir/>
          <dgm:animLvl val="lvl"/>
          <dgm:resizeHandles val="exact"/>
        </dgm:presLayoutVars>
      </dgm:prSet>
      <dgm:spPr/>
    </dgm:pt>
    <dgm:pt modelId="{FA03A2B3-DDE1-4174-9E68-6AC64F997453}" type="pres">
      <dgm:prSet presAssocID="{A774BDAC-B32E-415F-99BF-2322CE650B62}" presName="parentLin" presStyleCnt="0"/>
      <dgm:spPr/>
    </dgm:pt>
    <dgm:pt modelId="{B167DFA6-5711-42DB-B561-FEF1E49BB827}" type="pres">
      <dgm:prSet presAssocID="{A774BDAC-B32E-415F-99BF-2322CE650B62}" presName="parentLeftMargin" presStyleLbl="node1" presStyleIdx="0" presStyleCnt="4"/>
      <dgm:spPr/>
    </dgm:pt>
    <dgm:pt modelId="{15367129-E545-4021-A9EE-E2AB98B545E5}" type="pres">
      <dgm:prSet presAssocID="{A774BDAC-B32E-415F-99BF-2322CE650B62}" presName="parentText" presStyleLbl="node1" presStyleIdx="0" presStyleCnt="4" custLinFactNeighborX="682" custLinFactNeighborY="9722">
        <dgm:presLayoutVars>
          <dgm:chMax val="0"/>
          <dgm:bulletEnabled val="1"/>
        </dgm:presLayoutVars>
      </dgm:prSet>
      <dgm:spPr/>
    </dgm:pt>
    <dgm:pt modelId="{686B287E-836B-46B2-85D9-41C8F42B2C7C}" type="pres">
      <dgm:prSet presAssocID="{A774BDAC-B32E-415F-99BF-2322CE650B62}" presName="negativeSpace" presStyleCnt="0"/>
      <dgm:spPr/>
    </dgm:pt>
    <dgm:pt modelId="{FDD5CC62-75AB-418D-AD36-CDDE182A34A9}" type="pres">
      <dgm:prSet presAssocID="{A774BDAC-B32E-415F-99BF-2322CE650B62}" presName="childText" presStyleLbl="conFgAcc1" presStyleIdx="0" presStyleCnt="4">
        <dgm:presLayoutVars>
          <dgm:bulletEnabled val="1"/>
        </dgm:presLayoutVars>
      </dgm:prSet>
      <dgm:spPr/>
    </dgm:pt>
    <dgm:pt modelId="{0CC3447F-C4F2-48D0-B0AD-3F4B8DB0249F}" type="pres">
      <dgm:prSet presAssocID="{DD87B524-365B-495F-A018-57353C962EF2}" presName="spaceBetweenRectangles" presStyleCnt="0"/>
      <dgm:spPr/>
    </dgm:pt>
    <dgm:pt modelId="{94F708AA-289F-481A-A711-285812B117C5}" type="pres">
      <dgm:prSet presAssocID="{959C62E6-825F-424E-BD6B-7175D2161E19}" presName="parentLin" presStyleCnt="0"/>
      <dgm:spPr/>
    </dgm:pt>
    <dgm:pt modelId="{3D9658F5-1AC0-483E-8FF8-AA5424C71A48}" type="pres">
      <dgm:prSet presAssocID="{959C62E6-825F-424E-BD6B-7175D2161E19}" presName="parentLeftMargin" presStyleLbl="node1" presStyleIdx="0" presStyleCnt="4"/>
      <dgm:spPr/>
    </dgm:pt>
    <dgm:pt modelId="{3F4957A5-2DC3-40D5-986F-71A8A9F532D9}" type="pres">
      <dgm:prSet presAssocID="{959C62E6-825F-424E-BD6B-7175D2161E19}" presName="parentText" presStyleLbl="node1" presStyleIdx="1" presStyleCnt="4">
        <dgm:presLayoutVars>
          <dgm:chMax val="0"/>
          <dgm:bulletEnabled val="1"/>
        </dgm:presLayoutVars>
      </dgm:prSet>
      <dgm:spPr/>
    </dgm:pt>
    <dgm:pt modelId="{72DE8DF8-57F3-4DE3-85F0-FFD59B4E2718}" type="pres">
      <dgm:prSet presAssocID="{959C62E6-825F-424E-BD6B-7175D2161E19}" presName="negativeSpace" presStyleCnt="0"/>
      <dgm:spPr/>
    </dgm:pt>
    <dgm:pt modelId="{39455AA4-B4C2-41BE-BA19-4A68FEE6488B}" type="pres">
      <dgm:prSet presAssocID="{959C62E6-825F-424E-BD6B-7175D2161E19}" presName="childText" presStyleLbl="conFgAcc1" presStyleIdx="1" presStyleCnt="4">
        <dgm:presLayoutVars>
          <dgm:bulletEnabled val="1"/>
        </dgm:presLayoutVars>
      </dgm:prSet>
      <dgm:spPr/>
    </dgm:pt>
    <dgm:pt modelId="{4D231029-9E62-42DF-B354-5AB437B39A01}" type="pres">
      <dgm:prSet presAssocID="{FFE0D9CB-8D5B-4EDE-928A-2091C8CF8692}" presName="spaceBetweenRectangles" presStyleCnt="0"/>
      <dgm:spPr/>
    </dgm:pt>
    <dgm:pt modelId="{D4BA6DE7-68B1-41B7-A291-68DD12085BC9}" type="pres">
      <dgm:prSet presAssocID="{AD3AF919-EBE7-494E-8604-133A83DE96C5}" presName="parentLin" presStyleCnt="0"/>
      <dgm:spPr/>
    </dgm:pt>
    <dgm:pt modelId="{FA9889DA-FF48-4251-9954-FC96FD672144}" type="pres">
      <dgm:prSet presAssocID="{AD3AF919-EBE7-494E-8604-133A83DE96C5}" presName="parentLeftMargin" presStyleLbl="node1" presStyleIdx="1" presStyleCnt="4"/>
      <dgm:spPr/>
    </dgm:pt>
    <dgm:pt modelId="{DE31C2DB-0D6E-4265-A857-273407723A7D}" type="pres">
      <dgm:prSet presAssocID="{AD3AF919-EBE7-494E-8604-133A83DE96C5}" presName="parentText" presStyleLbl="node1" presStyleIdx="2" presStyleCnt="4">
        <dgm:presLayoutVars>
          <dgm:chMax val="0"/>
          <dgm:bulletEnabled val="1"/>
        </dgm:presLayoutVars>
      </dgm:prSet>
      <dgm:spPr/>
    </dgm:pt>
    <dgm:pt modelId="{33E1D51F-A3B3-49D9-8850-B027251BC230}" type="pres">
      <dgm:prSet presAssocID="{AD3AF919-EBE7-494E-8604-133A83DE96C5}" presName="negativeSpace" presStyleCnt="0"/>
      <dgm:spPr/>
    </dgm:pt>
    <dgm:pt modelId="{A4463F54-44D3-41AE-AFB6-A391861F161D}" type="pres">
      <dgm:prSet presAssocID="{AD3AF919-EBE7-494E-8604-133A83DE96C5}" presName="childText" presStyleLbl="conFgAcc1" presStyleIdx="2" presStyleCnt="4">
        <dgm:presLayoutVars>
          <dgm:bulletEnabled val="1"/>
        </dgm:presLayoutVars>
      </dgm:prSet>
      <dgm:spPr/>
    </dgm:pt>
    <dgm:pt modelId="{93C96CE5-CE7B-4E52-ACA3-0D37EBCE952C}" type="pres">
      <dgm:prSet presAssocID="{22BC7485-F4B0-462C-9834-24484302FC4C}" presName="spaceBetweenRectangles" presStyleCnt="0"/>
      <dgm:spPr/>
    </dgm:pt>
    <dgm:pt modelId="{0B430806-44CE-4915-B893-A7DD263A1ECF}" type="pres">
      <dgm:prSet presAssocID="{8E9EE620-F113-41C0-B052-61EF9746253E}" presName="parentLin" presStyleCnt="0"/>
      <dgm:spPr/>
    </dgm:pt>
    <dgm:pt modelId="{8E5A1656-A24F-483F-B38C-F693A9B23A4E}" type="pres">
      <dgm:prSet presAssocID="{8E9EE620-F113-41C0-B052-61EF9746253E}" presName="parentLeftMargin" presStyleLbl="node1" presStyleIdx="2" presStyleCnt="4"/>
      <dgm:spPr/>
    </dgm:pt>
    <dgm:pt modelId="{28C22F89-D48D-4E2C-A26D-942BEE6D14CD}" type="pres">
      <dgm:prSet presAssocID="{8E9EE620-F113-41C0-B052-61EF9746253E}" presName="parentText" presStyleLbl="node1" presStyleIdx="3" presStyleCnt="4">
        <dgm:presLayoutVars>
          <dgm:chMax val="0"/>
          <dgm:bulletEnabled val="1"/>
        </dgm:presLayoutVars>
      </dgm:prSet>
      <dgm:spPr/>
    </dgm:pt>
    <dgm:pt modelId="{7A9F7B16-29C0-459A-9496-8E3BA499F69E}" type="pres">
      <dgm:prSet presAssocID="{8E9EE620-F113-41C0-B052-61EF9746253E}" presName="negativeSpace" presStyleCnt="0"/>
      <dgm:spPr/>
    </dgm:pt>
    <dgm:pt modelId="{BEE7720F-5110-4F2A-8823-21116DE6A08E}" type="pres">
      <dgm:prSet presAssocID="{8E9EE620-F113-41C0-B052-61EF9746253E}" presName="childText" presStyleLbl="conFgAcc1" presStyleIdx="3" presStyleCnt="4">
        <dgm:presLayoutVars>
          <dgm:bulletEnabled val="1"/>
        </dgm:presLayoutVars>
      </dgm:prSet>
      <dgm:spPr/>
    </dgm:pt>
  </dgm:ptLst>
  <dgm:cxnLst>
    <dgm:cxn modelId="{81566509-BDD0-4958-9269-BE9B6096B0B9}" type="presOf" srcId="{8E9EE620-F113-41C0-B052-61EF9746253E}" destId="{28C22F89-D48D-4E2C-A26D-942BEE6D14CD}" srcOrd="1" destOrd="0" presId="urn:microsoft.com/office/officeart/2005/8/layout/list1"/>
    <dgm:cxn modelId="{F6B51811-09FC-4952-AE45-B51830599E71}" srcId="{959C62E6-825F-424E-BD6B-7175D2161E19}" destId="{F169AAB9-ED82-4068-BE06-1BFD12288DE9}" srcOrd="2" destOrd="0" parTransId="{D9652ACD-B922-4BA1-B3F6-A41FE6B9E766}" sibTransId="{27AE5AD6-8B3F-4AD6-A709-ACCD6ECE6F12}"/>
    <dgm:cxn modelId="{C1CC2E1B-03AF-4A64-82C7-051D003D87C5}" type="presOf" srcId="{47041C96-2F39-4DC6-9E77-195489A98E7E}" destId="{A4463F54-44D3-41AE-AFB6-A391861F161D}" srcOrd="0" destOrd="1" presId="urn:microsoft.com/office/officeart/2005/8/layout/list1"/>
    <dgm:cxn modelId="{6B3B0E1D-A5F1-4AC8-BC24-E3FC382EE595}" srcId="{BAA2CBC0-2461-4FF3-86A1-3E63D4EC83F2}" destId="{959C62E6-825F-424E-BD6B-7175D2161E19}" srcOrd="1" destOrd="0" parTransId="{4779BDB2-B9E2-405D-9CE4-03C5E4872251}" sibTransId="{FFE0D9CB-8D5B-4EDE-928A-2091C8CF8692}"/>
    <dgm:cxn modelId="{1F183526-01E6-424D-8869-9E33807427BA}" type="presOf" srcId="{F169AAB9-ED82-4068-BE06-1BFD12288DE9}" destId="{39455AA4-B4C2-41BE-BA19-4A68FEE6488B}" srcOrd="0" destOrd="2" presId="urn:microsoft.com/office/officeart/2005/8/layout/list1"/>
    <dgm:cxn modelId="{58E34229-38A4-43C8-91AE-6C5611A1205E}" type="presOf" srcId="{AD3AF919-EBE7-494E-8604-133A83DE96C5}" destId="{FA9889DA-FF48-4251-9954-FC96FD672144}" srcOrd="0" destOrd="0" presId="urn:microsoft.com/office/officeart/2005/8/layout/list1"/>
    <dgm:cxn modelId="{908E0B2E-F699-401C-B31B-CCBA6CA83C38}" srcId="{959C62E6-825F-424E-BD6B-7175D2161E19}" destId="{FEED4E4A-8F52-4D66-86BF-F4BAE303C248}" srcOrd="0" destOrd="0" parTransId="{35E87AEF-8B45-43F7-A188-621B352FFDEC}" sibTransId="{D509A8F7-440D-4DF4-971A-1999B0B4C368}"/>
    <dgm:cxn modelId="{DDA6692E-B08C-4AA7-B594-CAD7C134F190}" srcId="{959C62E6-825F-424E-BD6B-7175D2161E19}" destId="{1DC05FAC-3918-4188-9DE4-BE946106CE6D}" srcOrd="3" destOrd="0" parTransId="{4F5E473E-F0DE-4D99-9687-4EC03D34152D}" sibTransId="{7B71CD24-0AA6-47B1-B220-7FF1AD006019}"/>
    <dgm:cxn modelId="{9698FD30-30EA-48FB-9CB7-DC2B234B5CAA}" type="presOf" srcId="{959C62E6-825F-424E-BD6B-7175D2161E19}" destId="{3D9658F5-1AC0-483E-8FF8-AA5424C71A48}" srcOrd="0" destOrd="0" presId="urn:microsoft.com/office/officeart/2005/8/layout/list1"/>
    <dgm:cxn modelId="{EB55383B-689D-4091-9C22-5A1FD0ED2693}" srcId="{959C62E6-825F-424E-BD6B-7175D2161E19}" destId="{9B8BF576-7FD9-41C0-B86E-747F8F6670FE}" srcOrd="1" destOrd="0" parTransId="{54886199-2700-4C90-8ADB-EA63CCFCA96B}" sibTransId="{3C32C83A-A806-4C93-9E8A-F77FEE4CB520}"/>
    <dgm:cxn modelId="{AB45C140-7ED9-4FFB-A933-53EA81A67C09}" type="presOf" srcId="{1220F728-65DB-4537-8311-05ACB3DF6638}" destId="{BEE7720F-5110-4F2A-8823-21116DE6A08E}" srcOrd="0" destOrd="1" presId="urn:microsoft.com/office/officeart/2005/8/layout/list1"/>
    <dgm:cxn modelId="{58351C66-892F-489C-A1F2-57B86536BAB5}" type="presOf" srcId="{583F3CC2-6EA7-42A3-94FD-D51F6F7FA5BD}" destId="{A4463F54-44D3-41AE-AFB6-A391861F161D}" srcOrd="0" destOrd="0" presId="urn:microsoft.com/office/officeart/2005/8/layout/list1"/>
    <dgm:cxn modelId="{1632EB46-348F-4F62-A44D-A85DE3853E2E}" srcId="{BAA2CBC0-2461-4FF3-86A1-3E63D4EC83F2}" destId="{AD3AF919-EBE7-494E-8604-133A83DE96C5}" srcOrd="2" destOrd="0" parTransId="{E65BA5B8-9863-473F-A60B-5EB6269D017A}" sibTransId="{22BC7485-F4B0-462C-9834-24484302FC4C}"/>
    <dgm:cxn modelId="{E7C3F86E-A19B-4FCC-901A-A702CF7A657A}" type="presOf" srcId="{A774BDAC-B32E-415F-99BF-2322CE650B62}" destId="{15367129-E545-4021-A9EE-E2AB98B545E5}" srcOrd="1" destOrd="0" presId="urn:microsoft.com/office/officeart/2005/8/layout/list1"/>
    <dgm:cxn modelId="{2E80D48F-5E16-4E26-803B-280EFF43BFA7}" srcId="{8E9EE620-F113-41C0-B052-61EF9746253E}" destId="{1220F728-65DB-4537-8311-05ACB3DF6638}" srcOrd="1" destOrd="0" parTransId="{4EB6C801-49EC-4448-B491-A5D19AE4F79F}" sibTransId="{2482D888-E693-4C88-94F5-B1DFEA0BB7D3}"/>
    <dgm:cxn modelId="{1C91DA99-56C5-4862-B262-8046127988CC}" srcId="{BAA2CBC0-2461-4FF3-86A1-3E63D4EC83F2}" destId="{8E9EE620-F113-41C0-B052-61EF9746253E}" srcOrd="3" destOrd="0" parTransId="{A55F4CE6-BC2F-42D8-9850-016D099C25C3}" sibTransId="{B239E8BC-240E-4024-AAF8-A87966E25C29}"/>
    <dgm:cxn modelId="{E11A2B9E-531F-4F0B-A342-BD3C2F3136AA}" type="presOf" srcId="{A774BDAC-B32E-415F-99BF-2322CE650B62}" destId="{B167DFA6-5711-42DB-B561-FEF1E49BB827}" srcOrd="0" destOrd="0" presId="urn:microsoft.com/office/officeart/2005/8/layout/list1"/>
    <dgm:cxn modelId="{80C7E3A3-436B-4896-AFB0-ECE92F1CEDB1}" type="presOf" srcId="{9B8BF576-7FD9-41C0-B86E-747F8F6670FE}" destId="{39455AA4-B4C2-41BE-BA19-4A68FEE6488B}" srcOrd="0" destOrd="1" presId="urn:microsoft.com/office/officeart/2005/8/layout/list1"/>
    <dgm:cxn modelId="{AB5F75A8-8883-4BC7-AA55-067F92F3EBA1}" type="presOf" srcId="{FEED4E4A-8F52-4D66-86BF-F4BAE303C248}" destId="{39455AA4-B4C2-41BE-BA19-4A68FEE6488B}" srcOrd="0" destOrd="0" presId="urn:microsoft.com/office/officeart/2005/8/layout/list1"/>
    <dgm:cxn modelId="{46DFA5C3-5028-40F8-B326-2E023380CA03}" type="presOf" srcId="{1DC05FAC-3918-4188-9DE4-BE946106CE6D}" destId="{39455AA4-B4C2-41BE-BA19-4A68FEE6488B}" srcOrd="0" destOrd="3" presId="urn:microsoft.com/office/officeart/2005/8/layout/list1"/>
    <dgm:cxn modelId="{77AE3BC5-47D5-449F-8397-C437EFC8EFCD}" srcId="{AD3AF919-EBE7-494E-8604-133A83DE96C5}" destId="{47041C96-2F39-4DC6-9E77-195489A98E7E}" srcOrd="1" destOrd="0" parTransId="{929AE204-696F-4EF8-BFC1-AECDC9745497}" sibTransId="{49419412-1224-420E-B29F-24AC6388F370}"/>
    <dgm:cxn modelId="{99F7AFC6-2961-416B-BE7B-89413853786C}" type="presOf" srcId="{959C62E6-825F-424E-BD6B-7175D2161E19}" destId="{3F4957A5-2DC3-40D5-986F-71A8A9F532D9}" srcOrd="1" destOrd="0" presId="urn:microsoft.com/office/officeart/2005/8/layout/list1"/>
    <dgm:cxn modelId="{5DCCF4C8-530C-4F2D-BCD2-41A8ABB6C395}" srcId="{8E9EE620-F113-41C0-B052-61EF9746253E}" destId="{354E5536-3A31-4B91-9BD8-1DC1D4DDAAB6}" srcOrd="0" destOrd="0" parTransId="{CE578B80-D8F1-475C-90ED-84CCB6B69C1F}" sibTransId="{962F40A1-3912-4D68-ABF2-5F6EAD1EA8E3}"/>
    <dgm:cxn modelId="{1E63A1CA-68A3-4C34-B344-0B2AF5FC7C9D}" type="presOf" srcId="{8E9EE620-F113-41C0-B052-61EF9746253E}" destId="{8E5A1656-A24F-483F-B38C-F693A9B23A4E}" srcOrd="0" destOrd="0" presId="urn:microsoft.com/office/officeart/2005/8/layout/list1"/>
    <dgm:cxn modelId="{B477CCCF-8E70-418D-8811-62D6BCE666E1}" srcId="{BAA2CBC0-2461-4FF3-86A1-3E63D4EC83F2}" destId="{A774BDAC-B32E-415F-99BF-2322CE650B62}" srcOrd="0" destOrd="0" parTransId="{62196259-8A17-4078-A4B9-CBF0D6CC598B}" sibTransId="{DD87B524-365B-495F-A018-57353C962EF2}"/>
    <dgm:cxn modelId="{419908D9-0868-41FC-B517-355ACC06E9AC}" type="presOf" srcId="{BAA2CBC0-2461-4FF3-86A1-3E63D4EC83F2}" destId="{03B3E689-5F1C-4B45-B1D6-DDE663E5E257}" srcOrd="0" destOrd="0" presId="urn:microsoft.com/office/officeart/2005/8/layout/list1"/>
    <dgm:cxn modelId="{CAEA9FD9-1E0D-4A95-8C2C-B450D8598260}" type="presOf" srcId="{AD3AF919-EBE7-494E-8604-133A83DE96C5}" destId="{DE31C2DB-0D6E-4265-A857-273407723A7D}" srcOrd="1" destOrd="0" presId="urn:microsoft.com/office/officeart/2005/8/layout/list1"/>
    <dgm:cxn modelId="{EB02E2DD-AAB7-43AB-BC1B-EB3AA3545DD8}" srcId="{AD3AF919-EBE7-494E-8604-133A83DE96C5}" destId="{583F3CC2-6EA7-42A3-94FD-D51F6F7FA5BD}" srcOrd="0" destOrd="0" parTransId="{E0EF2F34-4D02-49CE-8050-3287254B33CD}" sibTransId="{10D0E7CD-B9C2-4575-8979-D073A0C45142}"/>
    <dgm:cxn modelId="{8387FFF3-952F-4481-B014-0933B183A6EB}" type="presOf" srcId="{354E5536-3A31-4B91-9BD8-1DC1D4DDAAB6}" destId="{BEE7720F-5110-4F2A-8823-21116DE6A08E}" srcOrd="0" destOrd="0" presId="urn:microsoft.com/office/officeart/2005/8/layout/list1"/>
    <dgm:cxn modelId="{E2671233-5646-490C-83FD-810F6722DD1E}" type="presParOf" srcId="{03B3E689-5F1C-4B45-B1D6-DDE663E5E257}" destId="{FA03A2B3-DDE1-4174-9E68-6AC64F997453}" srcOrd="0" destOrd="0" presId="urn:microsoft.com/office/officeart/2005/8/layout/list1"/>
    <dgm:cxn modelId="{16699D62-37F1-40DD-B05A-A0EBD6CB9DA8}" type="presParOf" srcId="{FA03A2B3-DDE1-4174-9E68-6AC64F997453}" destId="{B167DFA6-5711-42DB-B561-FEF1E49BB827}" srcOrd="0" destOrd="0" presId="urn:microsoft.com/office/officeart/2005/8/layout/list1"/>
    <dgm:cxn modelId="{4AD90648-A52E-4262-9D35-A1F99AD69C87}" type="presParOf" srcId="{FA03A2B3-DDE1-4174-9E68-6AC64F997453}" destId="{15367129-E545-4021-A9EE-E2AB98B545E5}" srcOrd="1" destOrd="0" presId="urn:microsoft.com/office/officeart/2005/8/layout/list1"/>
    <dgm:cxn modelId="{3A345224-14EF-4429-9FC1-ED3B567FE510}" type="presParOf" srcId="{03B3E689-5F1C-4B45-B1D6-DDE663E5E257}" destId="{686B287E-836B-46B2-85D9-41C8F42B2C7C}" srcOrd="1" destOrd="0" presId="urn:microsoft.com/office/officeart/2005/8/layout/list1"/>
    <dgm:cxn modelId="{3C396A6D-DA63-40B9-9F76-EDBEDCA6D88B}" type="presParOf" srcId="{03B3E689-5F1C-4B45-B1D6-DDE663E5E257}" destId="{FDD5CC62-75AB-418D-AD36-CDDE182A34A9}" srcOrd="2" destOrd="0" presId="urn:microsoft.com/office/officeart/2005/8/layout/list1"/>
    <dgm:cxn modelId="{B6E2B593-5004-4330-BA20-FA550C3DE688}" type="presParOf" srcId="{03B3E689-5F1C-4B45-B1D6-DDE663E5E257}" destId="{0CC3447F-C4F2-48D0-B0AD-3F4B8DB0249F}" srcOrd="3" destOrd="0" presId="urn:microsoft.com/office/officeart/2005/8/layout/list1"/>
    <dgm:cxn modelId="{3CC1BA90-9F8A-46A9-9845-2913BD3696EF}" type="presParOf" srcId="{03B3E689-5F1C-4B45-B1D6-DDE663E5E257}" destId="{94F708AA-289F-481A-A711-285812B117C5}" srcOrd="4" destOrd="0" presId="urn:microsoft.com/office/officeart/2005/8/layout/list1"/>
    <dgm:cxn modelId="{8B637425-DCD9-4C9B-AB38-2AC960B5081E}" type="presParOf" srcId="{94F708AA-289F-481A-A711-285812B117C5}" destId="{3D9658F5-1AC0-483E-8FF8-AA5424C71A48}" srcOrd="0" destOrd="0" presId="urn:microsoft.com/office/officeart/2005/8/layout/list1"/>
    <dgm:cxn modelId="{FCD8C558-18F1-406B-9492-92D368245425}" type="presParOf" srcId="{94F708AA-289F-481A-A711-285812B117C5}" destId="{3F4957A5-2DC3-40D5-986F-71A8A9F532D9}" srcOrd="1" destOrd="0" presId="urn:microsoft.com/office/officeart/2005/8/layout/list1"/>
    <dgm:cxn modelId="{0019F17D-FC8B-4514-9A9A-880F7D194050}" type="presParOf" srcId="{03B3E689-5F1C-4B45-B1D6-DDE663E5E257}" destId="{72DE8DF8-57F3-4DE3-85F0-FFD59B4E2718}" srcOrd="5" destOrd="0" presId="urn:microsoft.com/office/officeart/2005/8/layout/list1"/>
    <dgm:cxn modelId="{EF9A9806-2ED1-44FB-B59C-D9A51FC6A326}" type="presParOf" srcId="{03B3E689-5F1C-4B45-B1D6-DDE663E5E257}" destId="{39455AA4-B4C2-41BE-BA19-4A68FEE6488B}" srcOrd="6" destOrd="0" presId="urn:microsoft.com/office/officeart/2005/8/layout/list1"/>
    <dgm:cxn modelId="{49CE5E5A-085B-42A3-8C1D-266EE2C15EA2}" type="presParOf" srcId="{03B3E689-5F1C-4B45-B1D6-DDE663E5E257}" destId="{4D231029-9E62-42DF-B354-5AB437B39A01}" srcOrd="7" destOrd="0" presId="urn:microsoft.com/office/officeart/2005/8/layout/list1"/>
    <dgm:cxn modelId="{FAE973DB-4B79-4AC4-93D9-38EBA01DCF48}" type="presParOf" srcId="{03B3E689-5F1C-4B45-B1D6-DDE663E5E257}" destId="{D4BA6DE7-68B1-41B7-A291-68DD12085BC9}" srcOrd="8" destOrd="0" presId="urn:microsoft.com/office/officeart/2005/8/layout/list1"/>
    <dgm:cxn modelId="{C49B77EF-0D7D-47A2-8062-47E0A1620831}" type="presParOf" srcId="{D4BA6DE7-68B1-41B7-A291-68DD12085BC9}" destId="{FA9889DA-FF48-4251-9954-FC96FD672144}" srcOrd="0" destOrd="0" presId="urn:microsoft.com/office/officeart/2005/8/layout/list1"/>
    <dgm:cxn modelId="{1DD97683-DEA0-4157-B64B-1E0930C86617}" type="presParOf" srcId="{D4BA6DE7-68B1-41B7-A291-68DD12085BC9}" destId="{DE31C2DB-0D6E-4265-A857-273407723A7D}" srcOrd="1" destOrd="0" presId="urn:microsoft.com/office/officeart/2005/8/layout/list1"/>
    <dgm:cxn modelId="{3B89AD18-40F7-48D7-BAE5-17EEB3935179}" type="presParOf" srcId="{03B3E689-5F1C-4B45-B1D6-DDE663E5E257}" destId="{33E1D51F-A3B3-49D9-8850-B027251BC230}" srcOrd="9" destOrd="0" presId="urn:microsoft.com/office/officeart/2005/8/layout/list1"/>
    <dgm:cxn modelId="{6547F997-95BD-477F-B4A6-A0F6E71AD8AB}" type="presParOf" srcId="{03B3E689-5F1C-4B45-B1D6-DDE663E5E257}" destId="{A4463F54-44D3-41AE-AFB6-A391861F161D}" srcOrd="10" destOrd="0" presId="urn:microsoft.com/office/officeart/2005/8/layout/list1"/>
    <dgm:cxn modelId="{6DD08419-343D-41EB-BEA8-29BCD56563A1}" type="presParOf" srcId="{03B3E689-5F1C-4B45-B1D6-DDE663E5E257}" destId="{93C96CE5-CE7B-4E52-ACA3-0D37EBCE952C}" srcOrd="11" destOrd="0" presId="urn:microsoft.com/office/officeart/2005/8/layout/list1"/>
    <dgm:cxn modelId="{54CCD3E9-80DF-4896-A572-EA3C74090457}" type="presParOf" srcId="{03B3E689-5F1C-4B45-B1D6-DDE663E5E257}" destId="{0B430806-44CE-4915-B893-A7DD263A1ECF}" srcOrd="12" destOrd="0" presId="urn:microsoft.com/office/officeart/2005/8/layout/list1"/>
    <dgm:cxn modelId="{80295007-E0AD-4EA0-8CB8-DCE239FF0FA5}" type="presParOf" srcId="{0B430806-44CE-4915-B893-A7DD263A1ECF}" destId="{8E5A1656-A24F-483F-B38C-F693A9B23A4E}" srcOrd="0" destOrd="0" presId="urn:microsoft.com/office/officeart/2005/8/layout/list1"/>
    <dgm:cxn modelId="{F4CC6823-01EC-446C-8A61-CB3A115D1340}" type="presParOf" srcId="{0B430806-44CE-4915-B893-A7DD263A1ECF}" destId="{28C22F89-D48D-4E2C-A26D-942BEE6D14CD}" srcOrd="1" destOrd="0" presId="urn:microsoft.com/office/officeart/2005/8/layout/list1"/>
    <dgm:cxn modelId="{8A47E612-BA88-4396-A446-882AEDC746D1}" type="presParOf" srcId="{03B3E689-5F1C-4B45-B1D6-DDE663E5E257}" destId="{7A9F7B16-29C0-459A-9496-8E3BA499F69E}" srcOrd="13" destOrd="0" presId="urn:microsoft.com/office/officeart/2005/8/layout/list1"/>
    <dgm:cxn modelId="{A88D537A-11AF-4D18-BCA3-00126F2B06B3}" type="presParOf" srcId="{03B3E689-5F1C-4B45-B1D6-DDE663E5E257}" destId="{BEE7720F-5110-4F2A-8823-21116DE6A08E}"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FAB2937-6930-40FE-9929-099B4D0E6FA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5C6D10CF-A41C-4F26-959B-5B99225CC4CA}">
      <dgm:prSet phldrT="[文本]" custT="1"/>
      <dgm:spPr/>
      <dgm: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研究意义</a:t>
          </a:r>
        </a:p>
      </dgm:t>
    </dgm:pt>
    <dgm:pt modelId="{333D17C4-12F9-47F2-81F9-7487894C496F}" type="parTrans" cxnId="{D83DD7B3-2118-4BD5-A8DB-D15EDABC47F7}">
      <dgm:prSet/>
      <dgm:spPr/>
      <dgm:t>
        <a:bodyPr/>
        <a:lstStyle/>
        <a:p>
          <a:endParaRPr lang="zh-CN" altLang="en-US"/>
        </a:p>
      </dgm:t>
    </dgm:pt>
    <dgm:pt modelId="{80F4ACDE-B43C-4FBB-BF0F-4227A25FB7A9}" type="sibTrans" cxnId="{D83DD7B3-2118-4BD5-A8DB-D15EDABC47F7}">
      <dgm:prSet/>
      <dgm:spPr/>
      <dgm:t>
        <a:bodyPr/>
        <a:lstStyle/>
        <a:p>
          <a:endParaRPr lang="zh-CN" altLang="en-US"/>
        </a:p>
      </dgm:t>
    </dgm:pt>
    <dgm:pt modelId="{59F6E513-E544-48FA-88E3-DE56A4625E84}">
      <dgm:prSet phldrT="[文本]" custT="1"/>
      <dgm:spPr>
        <a:noFill/>
      </dgm:spPr>
      <dgm:t>
        <a:bodyPr/>
        <a:lstStyle/>
        <a:p>
          <a:pPr algn="l"/>
          <a:r>
            <a:rPr lang="zh-CN" altLang="en-US" sz="1800" b="1">
              <a:solidFill>
                <a:srgbClr val="344778"/>
              </a:solidFill>
            </a:rPr>
            <a:t>改进现有灵巧手缺点</a:t>
          </a:r>
          <a:r>
            <a:rPr lang="zh-CN" altLang="en-US" sz="1800">
              <a:solidFill>
                <a:srgbClr val="344778"/>
              </a:solidFill>
            </a:rPr>
            <a:t>：</a:t>
          </a:r>
          <a:r>
            <a:rPr lang="zh-CN" altLang="en-US" sz="1800">
              <a:solidFill>
                <a:schemeClr val="tx1"/>
              </a:solidFill>
            </a:rPr>
            <a:t>纯刚性结构，结构复杂笨重，触觉感知能力差，适应性低。</a:t>
          </a:r>
        </a:p>
      </dgm:t>
    </dgm:pt>
    <dgm:pt modelId="{A3D8EE55-DF51-4A4B-8513-32CC10FFD131}" type="parTrans" cxnId="{502DE923-1012-4765-8AA6-2BDDA5566847}">
      <dgm:prSet/>
      <dgm:spPr/>
      <dgm:t>
        <a:bodyPr/>
        <a:lstStyle/>
        <a:p>
          <a:endParaRPr lang="zh-CN" altLang="en-US"/>
        </a:p>
      </dgm:t>
    </dgm:pt>
    <dgm:pt modelId="{19D2FC6A-5D27-446D-B9F6-87CBDDCD2936}" type="sibTrans" cxnId="{502DE923-1012-4765-8AA6-2BDDA5566847}">
      <dgm:prSet/>
      <dgm:spPr/>
      <dgm:t>
        <a:bodyPr/>
        <a:lstStyle/>
        <a:p>
          <a:endParaRPr lang="zh-CN" altLang="en-US"/>
        </a:p>
      </dgm:t>
    </dgm:pt>
    <dgm:pt modelId="{040529A2-0E1A-4993-A389-737D1DFB5866}">
      <dgm:prSet phldrT="[文本]" custT="1"/>
      <dgm:spPr>
        <a:noFill/>
      </dgm:spPr>
      <dgm:t>
        <a:bodyPr/>
        <a:lstStyle/>
        <a:p>
          <a:pPr algn="l"/>
          <a:r>
            <a:rPr lang="zh-CN" altLang="en-US" sz="1800" b="1" kern="1200">
              <a:solidFill>
                <a:srgbClr val="344778"/>
              </a:solidFill>
              <a:latin typeface="思源黑体 CN Regular"/>
              <a:ea typeface="思源黑体 CN Regular"/>
              <a:cs typeface="+mn-cs"/>
            </a:rPr>
            <a:t>提供创新灵巧手方案：</a:t>
          </a:r>
          <a:r>
            <a:rPr lang="zh-CN" altLang="en-US" sz="1800" kern="1200">
              <a:solidFill>
                <a:srgbClr val="000000"/>
              </a:solidFill>
              <a:latin typeface="思源黑体 CN Regular"/>
              <a:ea typeface="思源黑体 CN Regular"/>
              <a:cs typeface="+mn-cs"/>
            </a:rPr>
            <a:t>创新欠驱动结构，集成触觉感知系统、表面覆盖柔性皮肤。</a:t>
          </a:r>
        </a:p>
      </dgm:t>
    </dgm:pt>
    <dgm:pt modelId="{ABC7332E-F593-4AD4-B462-65E69A7EE705}" type="parTrans" cxnId="{7790F28E-F39C-4DC3-9DFE-18F9E6A7FB5E}">
      <dgm:prSet/>
      <dgm:spPr/>
      <dgm:t>
        <a:bodyPr/>
        <a:lstStyle/>
        <a:p>
          <a:endParaRPr lang="zh-CN" altLang="en-US"/>
        </a:p>
      </dgm:t>
    </dgm:pt>
    <dgm:pt modelId="{EAE20C36-48C2-4180-89DF-116368B35DCE}" type="sibTrans" cxnId="{7790F28E-F39C-4DC3-9DFE-18F9E6A7FB5E}">
      <dgm:prSet/>
      <dgm:spPr/>
      <dgm:t>
        <a:bodyPr/>
        <a:lstStyle/>
        <a:p>
          <a:endParaRPr lang="zh-CN" altLang="en-US"/>
        </a:p>
      </dgm:t>
    </dgm:pt>
    <dgm:pt modelId="{6FB10BE6-4E94-42CD-8290-8345A6EB7526}" type="pres">
      <dgm:prSet presAssocID="{BFAB2937-6930-40FE-9929-099B4D0E6FA3}" presName="hierChild1" presStyleCnt="0">
        <dgm:presLayoutVars>
          <dgm:orgChart val="1"/>
          <dgm:chPref val="1"/>
          <dgm:dir/>
          <dgm:animOne val="branch"/>
          <dgm:animLvl val="lvl"/>
          <dgm:resizeHandles/>
        </dgm:presLayoutVars>
      </dgm:prSet>
      <dgm:spPr/>
    </dgm:pt>
    <dgm:pt modelId="{F4782A1E-4812-45BD-B710-89D91AC2EA21}" type="pres">
      <dgm:prSet presAssocID="{5C6D10CF-A41C-4F26-959B-5B99225CC4CA}" presName="hierRoot1" presStyleCnt="0">
        <dgm:presLayoutVars>
          <dgm:hierBranch val="init"/>
        </dgm:presLayoutVars>
      </dgm:prSet>
      <dgm:spPr/>
    </dgm:pt>
    <dgm:pt modelId="{83AC1F82-3222-40F4-AED9-D1DF5C7F02CB}" type="pres">
      <dgm:prSet presAssocID="{5C6D10CF-A41C-4F26-959B-5B99225CC4CA}" presName="rootComposite1" presStyleCnt="0"/>
      <dgm:spPr/>
    </dgm:pt>
    <dgm:pt modelId="{391930D3-3A7F-4FBD-9D6A-61270BAE17F6}" type="pres">
      <dgm:prSet presAssocID="{5C6D10CF-A41C-4F26-959B-5B99225CC4CA}" presName="rootText1" presStyleLbl="node0" presStyleIdx="0" presStyleCnt="1" custScaleX="56974" custScaleY="44881" custLinFactNeighborX="-42" custLinFactNeighborY="-2601">
        <dgm:presLayoutVars>
          <dgm:chPref val="3"/>
        </dgm:presLayoutVars>
      </dgm:prSet>
      <dgm:spPr/>
    </dgm:pt>
    <dgm:pt modelId="{A041FAB7-D3BA-4218-B63A-3914D610D041}" type="pres">
      <dgm:prSet presAssocID="{5C6D10CF-A41C-4F26-959B-5B99225CC4CA}" presName="rootConnector1" presStyleLbl="node1" presStyleIdx="0" presStyleCnt="0"/>
      <dgm:spPr/>
    </dgm:pt>
    <dgm:pt modelId="{C2F2A4C6-FB68-4302-847E-FF40AD342DCE}" type="pres">
      <dgm:prSet presAssocID="{5C6D10CF-A41C-4F26-959B-5B99225CC4CA}" presName="hierChild2" presStyleCnt="0"/>
      <dgm:spPr/>
    </dgm:pt>
    <dgm:pt modelId="{BDA5B1FC-5734-483E-B4D1-BFF88462C011}" type="pres">
      <dgm:prSet presAssocID="{A3D8EE55-DF51-4A4B-8513-32CC10FFD131}" presName="Name64" presStyleLbl="parChTrans1D2" presStyleIdx="0" presStyleCnt="2"/>
      <dgm:spPr/>
    </dgm:pt>
    <dgm:pt modelId="{E8997E78-9B93-43E7-898F-3BC24CCCBAE7}" type="pres">
      <dgm:prSet presAssocID="{59F6E513-E544-48FA-88E3-DE56A4625E84}" presName="hierRoot2" presStyleCnt="0">
        <dgm:presLayoutVars>
          <dgm:hierBranch val="init"/>
        </dgm:presLayoutVars>
      </dgm:prSet>
      <dgm:spPr/>
    </dgm:pt>
    <dgm:pt modelId="{4EE25437-D39B-4E57-944A-5D83433F50E3}" type="pres">
      <dgm:prSet presAssocID="{59F6E513-E544-48FA-88E3-DE56A4625E84}" presName="rootComposite" presStyleCnt="0"/>
      <dgm:spPr/>
    </dgm:pt>
    <dgm:pt modelId="{6D32BDA9-EE35-499C-A8AB-18163A909F33}" type="pres">
      <dgm:prSet presAssocID="{59F6E513-E544-48FA-88E3-DE56A4625E84}" presName="rootText" presStyleLbl="node2" presStyleIdx="0" presStyleCnt="2" custScaleX="318331" custScaleY="39832">
        <dgm:presLayoutVars>
          <dgm:chPref val="3"/>
        </dgm:presLayoutVars>
      </dgm:prSet>
      <dgm:spPr/>
    </dgm:pt>
    <dgm:pt modelId="{1D5AF4AD-29F6-438E-859A-60E183A793FE}" type="pres">
      <dgm:prSet presAssocID="{59F6E513-E544-48FA-88E3-DE56A4625E84}" presName="rootConnector" presStyleLbl="node2" presStyleIdx="0" presStyleCnt="2"/>
      <dgm:spPr/>
    </dgm:pt>
    <dgm:pt modelId="{EE6DB5E3-D263-47DC-AE34-5A45068C4F58}" type="pres">
      <dgm:prSet presAssocID="{59F6E513-E544-48FA-88E3-DE56A4625E84}" presName="hierChild4" presStyleCnt="0"/>
      <dgm:spPr/>
    </dgm:pt>
    <dgm:pt modelId="{CBEF582A-60A6-4137-B595-D46155C8E3EB}" type="pres">
      <dgm:prSet presAssocID="{59F6E513-E544-48FA-88E3-DE56A4625E84}" presName="hierChild5" presStyleCnt="0"/>
      <dgm:spPr/>
    </dgm:pt>
    <dgm:pt modelId="{04EA69AF-298F-4994-976D-A8BE2D3C4732}" type="pres">
      <dgm:prSet presAssocID="{ABC7332E-F593-4AD4-B462-65E69A7EE705}" presName="Name64" presStyleLbl="parChTrans1D2" presStyleIdx="1" presStyleCnt="2"/>
      <dgm:spPr/>
    </dgm:pt>
    <dgm:pt modelId="{7053CB8D-7878-46F9-BDCA-2FC992837AF4}" type="pres">
      <dgm:prSet presAssocID="{040529A2-0E1A-4993-A389-737D1DFB5866}" presName="hierRoot2" presStyleCnt="0">
        <dgm:presLayoutVars>
          <dgm:hierBranch val="init"/>
        </dgm:presLayoutVars>
      </dgm:prSet>
      <dgm:spPr/>
    </dgm:pt>
    <dgm:pt modelId="{E14A3EF4-2A2D-4749-9258-D471570F60B1}" type="pres">
      <dgm:prSet presAssocID="{040529A2-0E1A-4993-A389-737D1DFB5866}" presName="rootComposite" presStyleCnt="0"/>
      <dgm:spPr/>
    </dgm:pt>
    <dgm:pt modelId="{052F4386-7229-4638-80FF-7ABACBE4AF42}" type="pres">
      <dgm:prSet presAssocID="{040529A2-0E1A-4993-A389-737D1DFB5866}" presName="rootText" presStyleLbl="node2" presStyleIdx="1" presStyleCnt="2" custScaleX="320218" custScaleY="44881">
        <dgm:presLayoutVars>
          <dgm:chPref val="3"/>
        </dgm:presLayoutVars>
      </dgm:prSet>
      <dgm:spPr/>
    </dgm:pt>
    <dgm:pt modelId="{FEB83856-4959-43F7-9074-81663A450129}" type="pres">
      <dgm:prSet presAssocID="{040529A2-0E1A-4993-A389-737D1DFB5866}" presName="rootConnector" presStyleLbl="node2" presStyleIdx="1" presStyleCnt="2"/>
      <dgm:spPr/>
    </dgm:pt>
    <dgm:pt modelId="{690F5E15-D557-4173-BF0A-E9D87596D44C}" type="pres">
      <dgm:prSet presAssocID="{040529A2-0E1A-4993-A389-737D1DFB5866}" presName="hierChild4" presStyleCnt="0"/>
      <dgm:spPr/>
    </dgm:pt>
    <dgm:pt modelId="{68CA7CFE-9B75-48D8-8F84-242C0EF1A261}" type="pres">
      <dgm:prSet presAssocID="{040529A2-0E1A-4993-A389-737D1DFB5866}" presName="hierChild5" presStyleCnt="0"/>
      <dgm:spPr/>
    </dgm:pt>
    <dgm:pt modelId="{6E1172C2-C7B4-4CA4-ABD7-989E2AC3DD71}" type="pres">
      <dgm:prSet presAssocID="{5C6D10CF-A41C-4F26-959B-5B99225CC4CA}" presName="hierChild3" presStyleCnt="0"/>
      <dgm:spPr/>
    </dgm:pt>
  </dgm:ptLst>
  <dgm:cxnLst>
    <dgm:cxn modelId="{502DE923-1012-4765-8AA6-2BDDA5566847}" srcId="{5C6D10CF-A41C-4F26-959B-5B99225CC4CA}" destId="{59F6E513-E544-48FA-88E3-DE56A4625E84}" srcOrd="0" destOrd="0" parTransId="{A3D8EE55-DF51-4A4B-8513-32CC10FFD131}" sibTransId="{19D2FC6A-5D27-446D-B9F6-87CBDDCD2936}"/>
    <dgm:cxn modelId="{4432E776-B406-4A96-A11F-B9235FF7B9E5}" type="presOf" srcId="{5C6D10CF-A41C-4F26-959B-5B99225CC4CA}" destId="{A041FAB7-D3BA-4218-B63A-3914D610D041}" srcOrd="1" destOrd="0" presId="urn:microsoft.com/office/officeart/2009/3/layout/HorizontalOrganizationChart"/>
    <dgm:cxn modelId="{1DA8A67E-83C5-49E0-9398-F1B36045F96D}" type="presOf" srcId="{A3D8EE55-DF51-4A4B-8513-32CC10FFD131}" destId="{BDA5B1FC-5734-483E-B4D1-BFF88462C011}" srcOrd="0" destOrd="0" presId="urn:microsoft.com/office/officeart/2009/3/layout/HorizontalOrganizationChart"/>
    <dgm:cxn modelId="{89F09D87-2DB2-423E-B82E-EBA4AE566352}" type="presOf" srcId="{59F6E513-E544-48FA-88E3-DE56A4625E84}" destId="{6D32BDA9-EE35-499C-A8AB-18163A909F33}" srcOrd="0" destOrd="0" presId="urn:microsoft.com/office/officeart/2009/3/layout/HorizontalOrganizationChart"/>
    <dgm:cxn modelId="{5F8AE387-4813-4A05-9702-9DB3AB0DA419}" type="presOf" srcId="{BFAB2937-6930-40FE-9929-099B4D0E6FA3}" destId="{6FB10BE6-4E94-42CD-8290-8345A6EB7526}" srcOrd="0" destOrd="0" presId="urn:microsoft.com/office/officeart/2009/3/layout/HorizontalOrganizationChart"/>
    <dgm:cxn modelId="{79BE3E8A-908C-4A9E-B9E6-49EE444CB5EC}" type="presOf" srcId="{59F6E513-E544-48FA-88E3-DE56A4625E84}" destId="{1D5AF4AD-29F6-438E-859A-60E183A793FE}" srcOrd="1" destOrd="0" presId="urn:microsoft.com/office/officeart/2009/3/layout/HorizontalOrganizationChart"/>
    <dgm:cxn modelId="{7790F28E-F39C-4DC3-9DFE-18F9E6A7FB5E}" srcId="{5C6D10CF-A41C-4F26-959B-5B99225CC4CA}" destId="{040529A2-0E1A-4993-A389-737D1DFB5866}" srcOrd="1" destOrd="0" parTransId="{ABC7332E-F593-4AD4-B462-65E69A7EE705}" sibTransId="{EAE20C36-48C2-4180-89DF-116368B35DCE}"/>
    <dgm:cxn modelId="{4B0BB596-AD0A-45E7-94B6-BA3D00511C70}" type="presOf" srcId="{040529A2-0E1A-4993-A389-737D1DFB5866}" destId="{FEB83856-4959-43F7-9074-81663A450129}" srcOrd="1" destOrd="0" presId="urn:microsoft.com/office/officeart/2009/3/layout/HorizontalOrganizationChart"/>
    <dgm:cxn modelId="{D83DD7B3-2118-4BD5-A8DB-D15EDABC47F7}" srcId="{BFAB2937-6930-40FE-9929-099B4D0E6FA3}" destId="{5C6D10CF-A41C-4F26-959B-5B99225CC4CA}" srcOrd="0" destOrd="0" parTransId="{333D17C4-12F9-47F2-81F9-7487894C496F}" sibTransId="{80F4ACDE-B43C-4FBB-BF0F-4227A25FB7A9}"/>
    <dgm:cxn modelId="{B5975BB5-C62E-4E67-A1C4-8727BBD4E124}" type="presOf" srcId="{5C6D10CF-A41C-4F26-959B-5B99225CC4CA}" destId="{391930D3-3A7F-4FBD-9D6A-61270BAE17F6}" srcOrd="0" destOrd="0" presId="urn:microsoft.com/office/officeart/2009/3/layout/HorizontalOrganizationChart"/>
    <dgm:cxn modelId="{CAB7CDB9-BC29-4C28-A487-D0F870D59E27}" type="presOf" srcId="{ABC7332E-F593-4AD4-B462-65E69A7EE705}" destId="{04EA69AF-298F-4994-976D-A8BE2D3C4732}" srcOrd="0" destOrd="0" presId="urn:microsoft.com/office/officeart/2009/3/layout/HorizontalOrganizationChart"/>
    <dgm:cxn modelId="{4C13D8CB-52D4-4C7A-9EE9-6511605538E6}" type="presOf" srcId="{040529A2-0E1A-4993-A389-737D1DFB5866}" destId="{052F4386-7229-4638-80FF-7ABACBE4AF42}" srcOrd="0" destOrd="0" presId="urn:microsoft.com/office/officeart/2009/3/layout/HorizontalOrganizationChart"/>
    <dgm:cxn modelId="{05185946-410A-46B3-BBDB-945440349D0D}" type="presParOf" srcId="{6FB10BE6-4E94-42CD-8290-8345A6EB7526}" destId="{F4782A1E-4812-45BD-B710-89D91AC2EA21}" srcOrd="0" destOrd="0" presId="urn:microsoft.com/office/officeart/2009/3/layout/HorizontalOrganizationChart"/>
    <dgm:cxn modelId="{9BA8AA07-AABB-4D1D-8686-F910D1B418A5}" type="presParOf" srcId="{F4782A1E-4812-45BD-B710-89D91AC2EA21}" destId="{83AC1F82-3222-40F4-AED9-D1DF5C7F02CB}" srcOrd="0" destOrd="0" presId="urn:microsoft.com/office/officeart/2009/3/layout/HorizontalOrganizationChart"/>
    <dgm:cxn modelId="{3531F861-685F-42ED-8DD1-AFEA6D04DD32}" type="presParOf" srcId="{83AC1F82-3222-40F4-AED9-D1DF5C7F02CB}" destId="{391930D3-3A7F-4FBD-9D6A-61270BAE17F6}" srcOrd="0" destOrd="0" presId="urn:microsoft.com/office/officeart/2009/3/layout/HorizontalOrganizationChart"/>
    <dgm:cxn modelId="{7CA316BE-159C-4C16-9F58-E942D0BC9A75}" type="presParOf" srcId="{83AC1F82-3222-40F4-AED9-D1DF5C7F02CB}" destId="{A041FAB7-D3BA-4218-B63A-3914D610D041}" srcOrd="1" destOrd="0" presId="urn:microsoft.com/office/officeart/2009/3/layout/HorizontalOrganizationChart"/>
    <dgm:cxn modelId="{C49B7CBF-044A-49CD-92EC-814A6905529D}" type="presParOf" srcId="{F4782A1E-4812-45BD-B710-89D91AC2EA21}" destId="{C2F2A4C6-FB68-4302-847E-FF40AD342DCE}" srcOrd="1" destOrd="0" presId="urn:microsoft.com/office/officeart/2009/3/layout/HorizontalOrganizationChart"/>
    <dgm:cxn modelId="{84B263D7-577D-4A9E-827C-5F441D9B86B4}" type="presParOf" srcId="{C2F2A4C6-FB68-4302-847E-FF40AD342DCE}" destId="{BDA5B1FC-5734-483E-B4D1-BFF88462C011}" srcOrd="0" destOrd="0" presId="urn:microsoft.com/office/officeart/2009/3/layout/HorizontalOrganizationChart"/>
    <dgm:cxn modelId="{C7D73EA6-A2A1-4EB1-88D8-2282BA48AD7B}" type="presParOf" srcId="{C2F2A4C6-FB68-4302-847E-FF40AD342DCE}" destId="{E8997E78-9B93-43E7-898F-3BC24CCCBAE7}" srcOrd="1" destOrd="0" presId="urn:microsoft.com/office/officeart/2009/3/layout/HorizontalOrganizationChart"/>
    <dgm:cxn modelId="{C346A73B-C15D-4E63-8FA0-ED231583B858}" type="presParOf" srcId="{E8997E78-9B93-43E7-898F-3BC24CCCBAE7}" destId="{4EE25437-D39B-4E57-944A-5D83433F50E3}" srcOrd="0" destOrd="0" presId="urn:microsoft.com/office/officeart/2009/3/layout/HorizontalOrganizationChart"/>
    <dgm:cxn modelId="{FE15DC54-F474-459A-876C-BBF6A3AC7C04}" type="presParOf" srcId="{4EE25437-D39B-4E57-944A-5D83433F50E3}" destId="{6D32BDA9-EE35-499C-A8AB-18163A909F33}" srcOrd="0" destOrd="0" presId="urn:microsoft.com/office/officeart/2009/3/layout/HorizontalOrganizationChart"/>
    <dgm:cxn modelId="{8C856231-123C-4D10-B791-94C464015C8C}" type="presParOf" srcId="{4EE25437-D39B-4E57-944A-5D83433F50E3}" destId="{1D5AF4AD-29F6-438E-859A-60E183A793FE}" srcOrd="1" destOrd="0" presId="urn:microsoft.com/office/officeart/2009/3/layout/HorizontalOrganizationChart"/>
    <dgm:cxn modelId="{DA0564B9-E455-4A26-B600-8B97EF8781AD}" type="presParOf" srcId="{E8997E78-9B93-43E7-898F-3BC24CCCBAE7}" destId="{EE6DB5E3-D263-47DC-AE34-5A45068C4F58}" srcOrd="1" destOrd="0" presId="urn:microsoft.com/office/officeart/2009/3/layout/HorizontalOrganizationChart"/>
    <dgm:cxn modelId="{1486A04C-21A0-445F-AE38-7315EFFA622C}" type="presParOf" srcId="{E8997E78-9B93-43E7-898F-3BC24CCCBAE7}" destId="{CBEF582A-60A6-4137-B595-D46155C8E3EB}" srcOrd="2" destOrd="0" presId="urn:microsoft.com/office/officeart/2009/3/layout/HorizontalOrganizationChart"/>
    <dgm:cxn modelId="{8E489814-CF9F-4389-983C-3B11D9A91F85}" type="presParOf" srcId="{C2F2A4C6-FB68-4302-847E-FF40AD342DCE}" destId="{04EA69AF-298F-4994-976D-A8BE2D3C4732}" srcOrd="2" destOrd="0" presId="urn:microsoft.com/office/officeart/2009/3/layout/HorizontalOrganizationChart"/>
    <dgm:cxn modelId="{D03014D4-5896-459D-8EC5-EEB18B9926C5}" type="presParOf" srcId="{C2F2A4C6-FB68-4302-847E-FF40AD342DCE}" destId="{7053CB8D-7878-46F9-BDCA-2FC992837AF4}" srcOrd="3" destOrd="0" presId="urn:microsoft.com/office/officeart/2009/3/layout/HorizontalOrganizationChart"/>
    <dgm:cxn modelId="{773707DC-90C4-4163-8FCA-8DC5C7E5562A}" type="presParOf" srcId="{7053CB8D-7878-46F9-BDCA-2FC992837AF4}" destId="{E14A3EF4-2A2D-4749-9258-D471570F60B1}" srcOrd="0" destOrd="0" presId="urn:microsoft.com/office/officeart/2009/3/layout/HorizontalOrganizationChart"/>
    <dgm:cxn modelId="{56D2F2B6-5613-449B-8BAF-F5987636FF71}" type="presParOf" srcId="{E14A3EF4-2A2D-4749-9258-D471570F60B1}" destId="{052F4386-7229-4638-80FF-7ABACBE4AF42}" srcOrd="0" destOrd="0" presId="urn:microsoft.com/office/officeart/2009/3/layout/HorizontalOrganizationChart"/>
    <dgm:cxn modelId="{CC64AA5E-7221-44D8-9194-1D9BA035B5C4}" type="presParOf" srcId="{E14A3EF4-2A2D-4749-9258-D471570F60B1}" destId="{FEB83856-4959-43F7-9074-81663A450129}" srcOrd="1" destOrd="0" presId="urn:microsoft.com/office/officeart/2009/3/layout/HorizontalOrganizationChart"/>
    <dgm:cxn modelId="{2620277B-D2D4-44E9-B16C-DED7BE536CF2}" type="presParOf" srcId="{7053CB8D-7878-46F9-BDCA-2FC992837AF4}" destId="{690F5E15-D557-4173-BF0A-E9D87596D44C}" srcOrd="1" destOrd="0" presId="urn:microsoft.com/office/officeart/2009/3/layout/HorizontalOrganizationChart"/>
    <dgm:cxn modelId="{024022BB-3E22-4613-BAC1-E701181F3E73}" type="presParOf" srcId="{7053CB8D-7878-46F9-BDCA-2FC992837AF4}" destId="{68CA7CFE-9B75-48D8-8F84-242C0EF1A261}" srcOrd="2" destOrd="0" presId="urn:microsoft.com/office/officeart/2009/3/layout/HorizontalOrganizationChart"/>
    <dgm:cxn modelId="{983734F8-1E32-40C9-B84A-E0436D65ABEA}" type="presParOf" srcId="{F4782A1E-4812-45BD-B710-89D91AC2EA21}" destId="{6E1172C2-C7B4-4CA4-ABD7-989E2AC3DD71}"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193ED2-6F7D-466C-9DD7-280CB2D2478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1F9B9D38-065D-4885-9DBA-071F1A3FDA91}">
      <dgm:prSet phldrT="[文本]" custT="1"/>
      <dgm:spPr/>
      <dgm:t>
        <a:bodyPr/>
        <a:lstStyle/>
        <a:p>
          <a:r>
            <a:rPr lang="zh-CN" altLang="en-US" sz="2000" b="1"/>
            <a:t>电机驱动多自由度五指灵巧手</a:t>
          </a:r>
        </a:p>
      </dgm:t>
    </dgm:pt>
    <dgm:pt modelId="{B6E7EE47-CF59-40C1-964B-57F6680F8561}" type="parTrans" cxnId="{7CCA8773-EAF3-468D-BA3B-5B88D3EEEA11}">
      <dgm:prSet/>
      <dgm:spPr/>
      <dgm:t>
        <a:bodyPr/>
        <a:lstStyle/>
        <a:p>
          <a:endParaRPr lang="zh-CN" altLang="en-US"/>
        </a:p>
      </dgm:t>
    </dgm:pt>
    <dgm:pt modelId="{A0029E79-B63F-4209-938C-B001A7CAE06A}" type="sibTrans" cxnId="{7CCA8773-EAF3-468D-BA3B-5B88D3EEEA11}">
      <dgm:prSet/>
      <dgm:spPr/>
      <dgm:t>
        <a:bodyPr/>
        <a:lstStyle/>
        <a:p>
          <a:endParaRPr lang="zh-CN" altLang="en-US"/>
        </a:p>
      </dgm:t>
    </dgm:pt>
    <dgm:pt modelId="{C1614C36-F50E-4DE2-8514-6C7FC6D01E70}">
      <dgm:prSet phldrT="[文本]" custT="1"/>
      <dgm:spPr/>
      <dgm:t>
        <a:bodyPr/>
        <a:lstStyle/>
        <a:p>
          <a:r>
            <a:rPr lang="zh-CN" altLang="en-US" sz="1800"/>
            <a:t>机械结构设计方案</a:t>
          </a:r>
        </a:p>
      </dgm:t>
    </dgm:pt>
    <dgm:pt modelId="{CB2E61AC-5684-406A-BBB1-992BEE09E902}" type="parTrans" cxnId="{8E341559-4D62-4FD4-929F-E86CFA231C2A}">
      <dgm:prSet/>
      <dgm:spPr/>
      <dgm:t>
        <a:bodyPr/>
        <a:lstStyle/>
        <a:p>
          <a:endParaRPr lang="zh-CN" altLang="en-US"/>
        </a:p>
      </dgm:t>
    </dgm:pt>
    <dgm:pt modelId="{CFD95E14-44CA-4DDC-8974-DCDE517EEAB9}" type="sibTrans" cxnId="{8E341559-4D62-4FD4-929F-E86CFA231C2A}">
      <dgm:prSet/>
      <dgm:spPr/>
      <dgm:t>
        <a:bodyPr/>
        <a:lstStyle/>
        <a:p>
          <a:endParaRPr lang="zh-CN" altLang="en-US"/>
        </a:p>
      </dgm:t>
    </dgm:pt>
    <dgm:pt modelId="{B70CC624-B9B3-475D-BC7A-9CD2595D37BF}">
      <dgm:prSet phldrT="[文本]"/>
      <dgm:spPr/>
      <dgm:t>
        <a:bodyPr/>
        <a:lstStyle/>
        <a:p>
          <a:r>
            <a:rPr lang="zh-CN" altLang="en-US"/>
            <a:t>手指和手掌的设计</a:t>
          </a:r>
        </a:p>
      </dgm:t>
    </dgm:pt>
    <dgm:pt modelId="{6943F470-33C3-4828-A791-954122ED3E8A}" type="parTrans" cxnId="{A27A022D-24CD-466E-9B17-149F829CF0BA}">
      <dgm:prSet/>
      <dgm:spPr/>
      <dgm:t>
        <a:bodyPr/>
        <a:lstStyle/>
        <a:p>
          <a:endParaRPr lang="zh-CN" altLang="en-US"/>
        </a:p>
      </dgm:t>
    </dgm:pt>
    <dgm:pt modelId="{DFA09DFB-5BD2-4A27-9625-C3183A76CCF7}" type="sibTrans" cxnId="{A27A022D-24CD-466E-9B17-149F829CF0BA}">
      <dgm:prSet/>
      <dgm:spPr/>
      <dgm:t>
        <a:bodyPr/>
        <a:lstStyle/>
        <a:p>
          <a:endParaRPr lang="zh-CN" altLang="en-US"/>
        </a:p>
      </dgm:t>
    </dgm:pt>
    <dgm:pt modelId="{C279D9F2-7F43-434F-A3A3-1084409976A8}">
      <dgm:prSet phldrT="[文本]"/>
      <dgm:spPr/>
      <dgm:t>
        <a:bodyPr/>
        <a:lstStyle/>
        <a:p>
          <a:r>
            <a:rPr lang="zh-CN" altLang="en-US"/>
            <a:t>手腕关节的设计</a:t>
          </a:r>
        </a:p>
      </dgm:t>
    </dgm:pt>
    <dgm:pt modelId="{EA57F1A6-D226-4220-AFCE-166F82346224}" type="parTrans" cxnId="{B020F63C-019D-4D4D-86A8-A4202AF65AAB}">
      <dgm:prSet/>
      <dgm:spPr/>
      <dgm:t>
        <a:bodyPr/>
        <a:lstStyle/>
        <a:p>
          <a:endParaRPr lang="zh-CN" altLang="en-US"/>
        </a:p>
      </dgm:t>
    </dgm:pt>
    <dgm:pt modelId="{A9E90166-B5C2-402A-A9F0-25486EEEFEB5}" type="sibTrans" cxnId="{B020F63C-019D-4D4D-86A8-A4202AF65AAB}">
      <dgm:prSet/>
      <dgm:spPr/>
      <dgm:t>
        <a:bodyPr/>
        <a:lstStyle/>
        <a:p>
          <a:endParaRPr lang="zh-CN" altLang="en-US"/>
        </a:p>
      </dgm:t>
    </dgm:pt>
    <dgm:pt modelId="{0DE9BAFB-F7B1-4EDE-8379-68B3C0F093D8}">
      <dgm:prSet phldrT="[文本]"/>
      <dgm:spPr/>
      <dgm:t>
        <a:bodyPr/>
        <a:lstStyle/>
        <a:p>
          <a:r>
            <a:rPr lang="zh-CN" altLang="en-US"/>
            <a:t>小臂的设计与集成</a:t>
          </a:r>
        </a:p>
      </dgm:t>
    </dgm:pt>
    <dgm:pt modelId="{E97F69A7-B13E-4A8C-A9AB-FEF34F5B3FF8}" type="parTrans" cxnId="{46FF8BA8-10F2-43DC-9A56-9F216F52E773}">
      <dgm:prSet/>
      <dgm:spPr/>
      <dgm:t>
        <a:bodyPr/>
        <a:lstStyle/>
        <a:p>
          <a:endParaRPr lang="zh-CN" altLang="en-US"/>
        </a:p>
      </dgm:t>
    </dgm:pt>
    <dgm:pt modelId="{C4B56917-09E9-4530-BABB-EA81715609CB}" type="sibTrans" cxnId="{46FF8BA8-10F2-43DC-9A56-9F216F52E773}">
      <dgm:prSet/>
      <dgm:spPr/>
      <dgm:t>
        <a:bodyPr/>
        <a:lstStyle/>
        <a:p>
          <a:endParaRPr lang="zh-CN" altLang="en-US"/>
        </a:p>
      </dgm:t>
    </dgm:pt>
    <dgm:pt modelId="{3F9A8F74-9181-44AB-B451-8B8EF05A7FAE}">
      <dgm:prSet phldrT="[文本]" custT="1"/>
      <dgm:spPr/>
      <dgm:t>
        <a:bodyPr/>
        <a:lstStyle/>
        <a:p>
          <a:r>
            <a:rPr lang="zh-CN" altLang="en-US" sz="1800"/>
            <a:t>传感系统集成方案</a:t>
          </a:r>
        </a:p>
      </dgm:t>
    </dgm:pt>
    <dgm:pt modelId="{53BFA98A-FCE8-45D5-A431-44960D29B1A2}" type="parTrans" cxnId="{F69ABE89-919A-4EB8-9CD0-37E0CC81F6C6}">
      <dgm:prSet/>
      <dgm:spPr/>
      <dgm:t>
        <a:bodyPr/>
        <a:lstStyle/>
        <a:p>
          <a:endParaRPr lang="zh-CN" altLang="en-US"/>
        </a:p>
      </dgm:t>
    </dgm:pt>
    <dgm:pt modelId="{D0A92FAC-27E0-4398-8801-FEFAF8F2E05A}" type="sibTrans" cxnId="{F69ABE89-919A-4EB8-9CD0-37E0CC81F6C6}">
      <dgm:prSet/>
      <dgm:spPr/>
      <dgm:t>
        <a:bodyPr/>
        <a:lstStyle/>
        <a:p>
          <a:endParaRPr lang="zh-CN" altLang="en-US"/>
        </a:p>
      </dgm:t>
    </dgm:pt>
    <dgm:pt modelId="{139C9E4E-1075-4577-834C-75077E5D01D0}">
      <dgm:prSet phldrT="[文本]"/>
      <dgm:spPr/>
      <dgm:t>
        <a:bodyPr/>
        <a:lstStyle/>
        <a:p>
          <a:r>
            <a:rPr lang="zh-CN" altLang="en-US"/>
            <a:t>敏感单元的选择</a:t>
          </a:r>
        </a:p>
      </dgm:t>
    </dgm:pt>
    <dgm:pt modelId="{FBBF65E0-FB83-4510-AC25-78CB96AB4D04}" type="parTrans" cxnId="{F7962F65-44B5-43D8-8C88-0D81E1B68694}">
      <dgm:prSet/>
      <dgm:spPr/>
      <dgm:t>
        <a:bodyPr/>
        <a:lstStyle/>
        <a:p>
          <a:endParaRPr lang="zh-CN" altLang="en-US"/>
        </a:p>
      </dgm:t>
    </dgm:pt>
    <dgm:pt modelId="{DE746CEE-397C-416E-B780-050074B07DF4}" type="sibTrans" cxnId="{F7962F65-44B5-43D8-8C88-0D81E1B68694}">
      <dgm:prSet/>
      <dgm:spPr/>
      <dgm:t>
        <a:bodyPr/>
        <a:lstStyle/>
        <a:p>
          <a:endParaRPr lang="zh-CN" altLang="en-US"/>
        </a:p>
      </dgm:t>
    </dgm:pt>
    <dgm:pt modelId="{E446252B-6DD9-4CAA-AC48-5A1FDC6F6730}">
      <dgm:prSet phldrT="[文本]"/>
      <dgm:spPr/>
      <dgm:t>
        <a:bodyPr/>
        <a:lstStyle/>
        <a:p>
          <a:r>
            <a:rPr lang="zh-CN" altLang="en-US"/>
            <a:t>传感器布置方案</a:t>
          </a:r>
        </a:p>
      </dgm:t>
    </dgm:pt>
    <dgm:pt modelId="{3F025CC4-6101-48C8-BDA2-9C97B540B0AF}" type="parTrans" cxnId="{625CB0D2-E230-48E1-9D56-62221C11B713}">
      <dgm:prSet/>
      <dgm:spPr/>
      <dgm:t>
        <a:bodyPr/>
        <a:lstStyle/>
        <a:p>
          <a:endParaRPr lang="zh-CN" altLang="en-US"/>
        </a:p>
      </dgm:t>
    </dgm:pt>
    <dgm:pt modelId="{CEF1E2DA-31CE-4731-994A-46C57846654B}" type="sibTrans" cxnId="{625CB0D2-E230-48E1-9D56-62221C11B713}">
      <dgm:prSet/>
      <dgm:spPr/>
      <dgm:t>
        <a:bodyPr/>
        <a:lstStyle/>
        <a:p>
          <a:endParaRPr lang="zh-CN" altLang="en-US"/>
        </a:p>
      </dgm:t>
    </dgm:pt>
    <dgm:pt modelId="{ABA3D559-C069-43D3-A6F0-FB32BBBD918B}">
      <dgm:prSet phldrT="[文本]"/>
      <dgm:spPr/>
      <dgm:t>
        <a:bodyPr/>
        <a:lstStyle/>
        <a:p>
          <a:r>
            <a:rPr lang="zh-CN" altLang="en-US"/>
            <a:t>柔性皮肤的制作</a:t>
          </a:r>
        </a:p>
      </dgm:t>
    </dgm:pt>
    <dgm:pt modelId="{FA15ACC8-062A-4C49-BA66-61E9CC6B86FB}" type="parTrans" cxnId="{BA7E4503-B551-42BF-8B35-16B0D338DDFF}">
      <dgm:prSet/>
      <dgm:spPr/>
      <dgm:t>
        <a:bodyPr/>
        <a:lstStyle/>
        <a:p>
          <a:endParaRPr lang="zh-CN" altLang="en-US"/>
        </a:p>
      </dgm:t>
    </dgm:pt>
    <dgm:pt modelId="{D7842C48-76DA-49D0-94A7-BC947EB8E3CE}" type="sibTrans" cxnId="{BA7E4503-B551-42BF-8B35-16B0D338DDFF}">
      <dgm:prSet/>
      <dgm:spPr/>
      <dgm:t>
        <a:bodyPr/>
        <a:lstStyle/>
        <a:p>
          <a:endParaRPr lang="zh-CN" altLang="en-US"/>
        </a:p>
      </dgm:t>
    </dgm:pt>
    <dgm:pt modelId="{9458EB3F-501B-4EB5-82D0-6287C7BBBCFF}">
      <dgm:prSet phldrT="[文本]" custT="1"/>
      <dgm:spPr/>
      <dgm:t>
        <a:bodyPr/>
        <a:lstStyle/>
        <a:p>
          <a:r>
            <a:rPr lang="zh-CN" altLang="en-US" sz="1800"/>
            <a:t>控制系统设计方案</a:t>
          </a:r>
        </a:p>
      </dgm:t>
    </dgm:pt>
    <dgm:pt modelId="{CBC9A908-8922-485D-B035-BDBE459DE42A}" type="parTrans" cxnId="{21CDF983-FCEE-4C91-8C4C-2557CCBC3E55}">
      <dgm:prSet/>
      <dgm:spPr/>
      <dgm:t>
        <a:bodyPr/>
        <a:lstStyle/>
        <a:p>
          <a:endParaRPr lang="zh-CN" altLang="en-US"/>
        </a:p>
      </dgm:t>
    </dgm:pt>
    <dgm:pt modelId="{E01723F5-D330-40F7-B53E-178E4AC2AFCD}" type="sibTrans" cxnId="{21CDF983-FCEE-4C91-8C4C-2557CCBC3E55}">
      <dgm:prSet/>
      <dgm:spPr/>
      <dgm:t>
        <a:bodyPr/>
        <a:lstStyle/>
        <a:p>
          <a:endParaRPr lang="zh-CN" altLang="en-US"/>
        </a:p>
      </dgm:t>
    </dgm:pt>
    <dgm:pt modelId="{9EEAE816-4169-409D-8B7A-4EA9FDA62290}">
      <dgm:prSet phldrT="[文本]"/>
      <dgm:spPr/>
      <dgm:t>
        <a:bodyPr/>
        <a:lstStyle/>
        <a:p>
          <a:r>
            <a:rPr lang="zh-CN" altLang="en-US"/>
            <a:t>驱动器的选择</a:t>
          </a:r>
        </a:p>
      </dgm:t>
    </dgm:pt>
    <dgm:pt modelId="{454F85F4-E9F9-4531-86B6-5CED6D45CFB7}" type="parTrans" cxnId="{4D1FD373-48B4-49E8-807A-2FD453FA744E}">
      <dgm:prSet/>
      <dgm:spPr/>
      <dgm:t>
        <a:bodyPr/>
        <a:lstStyle/>
        <a:p>
          <a:endParaRPr lang="zh-CN" altLang="en-US"/>
        </a:p>
      </dgm:t>
    </dgm:pt>
    <dgm:pt modelId="{0E3F38B3-1884-4FEF-971B-1738F0DA080A}" type="sibTrans" cxnId="{4D1FD373-48B4-49E8-807A-2FD453FA744E}">
      <dgm:prSet/>
      <dgm:spPr/>
      <dgm:t>
        <a:bodyPr/>
        <a:lstStyle/>
        <a:p>
          <a:endParaRPr lang="zh-CN" altLang="en-US"/>
        </a:p>
      </dgm:t>
    </dgm:pt>
    <dgm:pt modelId="{D251636C-BD14-4E65-9223-CF5ED69BAECE}">
      <dgm:prSet phldrT="[文本]"/>
      <dgm:spPr/>
      <dgm:t>
        <a:bodyPr/>
        <a:lstStyle/>
        <a:p>
          <a:r>
            <a:rPr lang="zh-CN" altLang="en-US"/>
            <a:t>集成控制板的选择</a:t>
          </a:r>
        </a:p>
      </dgm:t>
    </dgm:pt>
    <dgm:pt modelId="{EEDA3803-BB18-4089-97E5-9B888D21B0D1}" type="parTrans" cxnId="{31B6C42F-1610-432A-B106-09E23297B709}">
      <dgm:prSet/>
      <dgm:spPr/>
      <dgm:t>
        <a:bodyPr/>
        <a:lstStyle/>
        <a:p>
          <a:endParaRPr lang="zh-CN" altLang="en-US"/>
        </a:p>
      </dgm:t>
    </dgm:pt>
    <dgm:pt modelId="{8BC73301-0FFB-4153-9FAE-1A03F1CF2443}" type="sibTrans" cxnId="{31B6C42F-1610-432A-B106-09E23297B709}">
      <dgm:prSet/>
      <dgm:spPr/>
      <dgm:t>
        <a:bodyPr/>
        <a:lstStyle/>
        <a:p>
          <a:endParaRPr lang="zh-CN" altLang="en-US"/>
        </a:p>
      </dgm:t>
    </dgm:pt>
    <dgm:pt modelId="{0582D131-7852-4A4C-9CDC-C3262E0781F5}">
      <dgm:prSet phldrT="[文本]"/>
      <dgm:spPr/>
      <dgm:t>
        <a:bodyPr/>
        <a:lstStyle/>
        <a:p>
          <a:r>
            <a:rPr lang="zh-CN" altLang="en-US"/>
            <a:t>控制上位机的介绍</a:t>
          </a:r>
        </a:p>
      </dgm:t>
    </dgm:pt>
    <dgm:pt modelId="{584A7758-4520-4A27-A546-95639995E039}" type="parTrans" cxnId="{A54233D9-335B-4413-8570-7C3A2B456B49}">
      <dgm:prSet/>
      <dgm:spPr/>
      <dgm:t>
        <a:bodyPr/>
        <a:lstStyle/>
        <a:p>
          <a:endParaRPr lang="zh-CN" altLang="en-US"/>
        </a:p>
      </dgm:t>
    </dgm:pt>
    <dgm:pt modelId="{71AF6C7A-B1AE-4FC5-9640-5B496CD42F4E}" type="sibTrans" cxnId="{A54233D9-335B-4413-8570-7C3A2B456B49}">
      <dgm:prSet/>
      <dgm:spPr/>
      <dgm:t>
        <a:bodyPr/>
        <a:lstStyle/>
        <a:p>
          <a:endParaRPr lang="zh-CN" altLang="en-US"/>
        </a:p>
      </dgm:t>
    </dgm:pt>
    <dgm:pt modelId="{2535BC3C-B059-4C11-8CA3-30BDA6ADE0BD}">
      <dgm:prSet phldrT="[文本]" custT="1"/>
      <dgm:spPr/>
      <dgm:t>
        <a:bodyPr/>
        <a:lstStyle/>
        <a:p>
          <a:r>
            <a:rPr lang="zh-CN" altLang="en-US" sz="1800"/>
            <a:t>灵巧手实验测试</a:t>
          </a:r>
        </a:p>
      </dgm:t>
    </dgm:pt>
    <dgm:pt modelId="{7D6E02BC-7049-4E71-9CAA-F88F901B2429}" type="parTrans" cxnId="{522C50BE-9093-4C5C-BCA3-3FBF7416CE4A}">
      <dgm:prSet/>
      <dgm:spPr/>
      <dgm:t>
        <a:bodyPr/>
        <a:lstStyle/>
        <a:p>
          <a:endParaRPr lang="zh-CN" altLang="en-US"/>
        </a:p>
      </dgm:t>
    </dgm:pt>
    <dgm:pt modelId="{4E27606E-256D-4E4F-8F96-DCA047728C02}" type="sibTrans" cxnId="{522C50BE-9093-4C5C-BCA3-3FBF7416CE4A}">
      <dgm:prSet/>
      <dgm:spPr/>
      <dgm:t>
        <a:bodyPr/>
        <a:lstStyle/>
        <a:p>
          <a:endParaRPr lang="zh-CN" altLang="en-US"/>
        </a:p>
      </dgm:t>
    </dgm:pt>
    <dgm:pt modelId="{E4CF7E94-238B-4718-9BDD-9AC426385952}">
      <dgm:prSet phldrT="[文本]"/>
      <dgm:spPr/>
      <dgm:t>
        <a:bodyPr/>
        <a:lstStyle/>
        <a:p>
          <a:r>
            <a:rPr lang="zh-CN" altLang="en-US"/>
            <a:t>运动性能实验测试</a:t>
          </a:r>
        </a:p>
      </dgm:t>
    </dgm:pt>
    <dgm:pt modelId="{E74410B1-0124-45E5-8D18-EA4B2FDC6E38}" type="parTrans" cxnId="{A09F6712-1CBA-4A43-8470-BE8D9A811669}">
      <dgm:prSet/>
      <dgm:spPr/>
      <dgm:t>
        <a:bodyPr/>
        <a:lstStyle/>
        <a:p>
          <a:endParaRPr lang="zh-CN" altLang="en-US"/>
        </a:p>
      </dgm:t>
    </dgm:pt>
    <dgm:pt modelId="{350AF3B8-BB27-4B07-9E2C-408BD597B419}" type="sibTrans" cxnId="{A09F6712-1CBA-4A43-8470-BE8D9A811669}">
      <dgm:prSet/>
      <dgm:spPr/>
      <dgm:t>
        <a:bodyPr/>
        <a:lstStyle/>
        <a:p>
          <a:endParaRPr lang="zh-CN" altLang="en-US"/>
        </a:p>
      </dgm:t>
    </dgm:pt>
    <dgm:pt modelId="{60DBCACD-280B-45F6-BD5E-9025DDEDE089}">
      <dgm:prSet phldrT="[文本]"/>
      <dgm:spPr/>
      <dgm:t>
        <a:bodyPr/>
        <a:lstStyle/>
        <a:p>
          <a:r>
            <a:rPr lang="zh-CN" altLang="en-US"/>
            <a:t>传感性能测试实验</a:t>
          </a:r>
        </a:p>
      </dgm:t>
    </dgm:pt>
    <dgm:pt modelId="{D02E968F-0333-4EF8-AC8D-F9E12A6A7DC6}" type="parTrans" cxnId="{DBFC9306-0F5F-4BBE-AF10-FD1A964E7B97}">
      <dgm:prSet/>
      <dgm:spPr/>
      <dgm:t>
        <a:bodyPr/>
        <a:lstStyle/>
        <a:p>
          <a:endParaRPr lang="zh-CN" altLang="en-US"/>
        </a:p>
      </dgm:t>
    </dgm:pt>
    <dgm:pt modelId="{AB266CBD-8B6C-47CF-98E8-1F3B88E164B1}" type="sibTrans" cxnId="{DBFC9306-0F5F-4BBE-AF10-FD1A964E7B97}">
      <dgm:prSet/>
      <dgm:spPr/>
      <dgm:t>
        <a:bodyPr/>
        <a:lstStyle/>
        <a:p>
          <a:endParaRPr lang="zh-CN" altLang="en-US"/>
        </a:p>
      </dgm:t>
    </dgm:pt>
    <dgm:pt modelId="{C262CC02-23C1-40E0-98A3-4DEA7FE997EA}" type="pres">
      <dgm:prSet presAssocID="{5E193ED2-6F7D-466C-9DD7-280CB2D2478B}" presName="mainComposite" presStyleCnt="0">
        <dgm:presLayoutVars>
          <dgm:chPref val="1"/>
          <dgm:dir/>
          <dgm:animOne val="branch"/>
          <dgm:animLvl val="lvl"/>
          <dgm:resizeHandles val="exact"/>
        </dgm:presLayoutVars>
      </dgm:prSet>
      <dgm:spPr/>
    </dgm:pt>
    <dgm:pt modelId="{7690DEC7-F31E-4A98-82E7-ECDB0F1C2268}" type="pres">
      <dgm:prSet presAssocID="{5E193ED2-6F7D-466C-9DD7-280CB2D2478B}" presName="hierFlow" presStyleCnt="0"/>
      <dgm:spPr/>
    </dgm:pt>
    <dgm:pt modelId="{D42CD0C6-0FFB-4E46-9AA6-5B674676D25B}" type="pres">
      <dgm:prSet presAssocID="{5E193ED2-6F7D-466C-9DD7-280CB2D2478B}" presName="hierChild1" presStyleCnt="0">
        <dgm:presLayoutVars>
          <dgm:chPref val="1"/>
          <dgm:animOne val="branch"/>
          <dgm:animLvl val="lvl"/>
        </dgm:presLayoutVars>
      </dgm:prSet>
      <dgm:spPr/>
    </dgm:pt>
    <dgm:pt modelId="{EADF0C98-F300-4ED7-960C-AD577090DCEE}" type="pres">
      <dgm:prSet presAssocID="{1F9B9D38-065D-4885-9DBA-071F1A3FDA91}" presName="Name14" presStyleCnt="0"/>
      <dgm:spPr/>
    </dgm:pt>
    <dgm:pt modelId="{83BBA72E-A16B-4762-AF27-82394CC3CF63}" type="pres">
      <dgm:prSet presAssocID="{1F9B9D38-065D-4885-9DBA-071F1A3FDA91}" presName="level1Shape" presStyleLbl="node0" presStyleIdx="0" presStyleCnt="1" custScaleX="405217" custScaleY="93035" custLinFactY="-11226" custLinFactNeighborY="-100000">
        <dgm:presLayoutVars>
          <dgm:chPref val="3"/>
        </dgm:presLayoutVars>
      </dgm:prSet>
      <dgm:spPr/>
    </dgm:pt>
    <dgm:pt modelId="{378DC3C4-AA47-4E17-892B-BA2950FDB972}" type="pres">
      <dgm:prSet presAssocID="{1F9B9D38-065D-4885-9DBA-071F1A3FDA91}" presName="hierChild2" presStyleCnt="0"/>
      <dgm:spPr/>
    </dgm:pt>
    <dgm:pt modelId="{571AAB7E-5FE7-43D2-8143-E61301E1BDA1}" type="pres">
      <dgm:prSet presAssocID="{CB2E61AC-5684-406A-BBB1-992BEE09E902}" presName="Name19" presStyleLbl="parChTrans1D2" presStyleIdx="0" presStyleCnt="4"/>
      <dgm:spPr/>
    </dgm:pt>
    <dgm:pt modelId="{0F1B5B1F-1D28-4F68-827C-89624C0147D1}" type="pres">
      <dgm:prSet presAssocID="{C1614C36-F50E-4DE2-8514-6C7FC6D01E70}" presName="Name21" presStyleCnt="0"/>
      <dgm:spPr/>
    </dgm:pt>
    <dgm:pt modelId="{27DD1994-ABD0-4761-A533-BB3B00243D7E}" type="pres">
      <dgm:prSet presAssocID="{C1614C36-F50E-4DE2-8514-6C7FC6D01E70}" presName="level2Shape" presStyleLbl="node2" presStyleIdx="0" presStyleCnt="4" custScaleX="248092"/>
      <dgm:spPr/>
    </dgm:pt>
    <dgm:pt modelId="{C417BFFA-6EF5-4D16-84B4-1AE6806A3FAB}" type="pres">
      <dgm:prSet presAssocID="{C1614C36-F50E-4DE2-8514-6C7FC6D01E70}" presName="hierChild3" presStyleCnt="0"/>
      <dgm:spPr/>
    </dgm:pt>
    <dgm:pt modelId="{E2D05E72-3CB1-45FA-859C-ECB12A0502F2}" type="pres">
      <dgm:prSet presAssocID="{6943F470-33C3-4828-A791-954122ED3E8A}" presName="Name19" presStyleLbl="parChTrans1D3" presStyleIdx="0" presStyleCnt="11"/>
      <dgm:spPr/>
    </dgm:pt>
    <dgm:pt modelId="{A9402989-2996-48B7-B622-D8FE8B37C4A2}" type="pres">
      <dgm:prSet presAssocID="{B70CC624-B9B3-475D-BC7A-9CD2595D37BF}" presName="Name21" presStyleCnt="0"/>
      <dgm:spPr/>
    </dgm:pt>
    <dgm:pt modelId="{3C482F41-5C2E-418A-A880-4ECB10A7D052}" type="pres">
      <dgm:prSet presAssocID="{B70CC624-B9B3-475D-BC7A-9CD2595D37BF}" presName="level2Shape" presStyleLbl="node3" presStyleIdx="0" presStyleCnt="11" custLinFactY="36038" custLinFactNeighborY="100000"/>
      <dgm:spPr/>
    </dgm:pt>
    <dgm:pt modelId="{3416A896-EFF3-491E-A657-EA94F9B0E0E7}" type="pres">
      <dgm:prSet presAssocID="{B70CC624-B9B3-475D-BC7A-9CD2595D37BF}" presName="hierChild3" presStyleCnt="0"/>
      <dgm:spPr/>
    </dgm:pt>
    <dgm:pt modelId="{8C526FA5-0345-4602-82E0-C6A115249E59}" type="pres">
      <dgm:prSet presAssocID="{EA57F1A6-D226-4220-AFCE-166F82346224}" presName="Name19" presStyleLbl="parChTrans1D3" presStyleIdx="1" presStyleCnt="11"/>
      <dgm:spPr/>
    </dgm:pt>
    <dgm:pt modelId="{3608DC99-3EC5-416B-869B-372BA0E6F00A}" type="pres">
      <dgm:prSet presAssocID="{C279D9F2-7F43-434F-A3A3-1084409976A8}" presName="Name21" presStyleCnt="0"/>
      <dgm:spPr/>
    </dgm:pt>
    <dgm:pt modelId="{6C9336CD-A641-44B8-8D6D-F28418B961B3}" type="pres">
      <dgm:prSet presAssocID="{C279D9F2-7F43-434F-A3A3-1084409976A8}" presName="level2Shape" presStyleLbl="node3" presStyleIdx="1" presStyleCnt="11" custLinFactY="36038" custLinFactNeighborY="100000"/>
      <dgm:spPr/>
    </dgm:pt>
    <dgm:pt modelId="{D686FA3A-8C55-48CC-A973-535671325EF8}" type="pres">
      <dgm:prSet presAssocID="{C279D9F2-7F43-434F-A3A3-1084409976A8}" presName="hierChild3" presStyleCnt="0"/>
      <dgm:spPr/>
    </dgm:pt>
    <dgm:pt modelId="{F053D607-7C03-4A21-9645-D234F5F1D680}" type="pres">
      <dgm:prSet presAssocID="{E97F69A7-B13E-4A8C-A9AB-FEF34F5B3FF8}" presName="Name19" presStyleLbl="parChTrans1D3" presStyleIdx="2" presStyleCnt="11"/>
      <dgm:spPr/>
    </dgm:pt>
    <dgm:pt modelId="{81CF7E50-6BA4-43E8-8163-4CD80C3B74E5}" type="pres">
      <dgm:prSet presAssocID="{0DE9BAFB-F7B1-4EDE-8379-68B3C0F093D8}" presName="Name21" presStyleCnt="0"/>
      <dgm:spPr/>
    </dgm:pt>
    <dgm:pt modelId="{7D1680D3-F934-4A4F-9B58-4FE62DECDE8D}" type="pres">
      <dgm:prSet presAssocID="{0DE9BAFB-F7B1-4EDE-8379-68B3C0F093D8}" presName="level2Shape" presStyleLbl="node3" presStyleIdx="2" presStyleCnt="11" custLinFactY="36038" custLinFactNeighborY="100000"/>
      <dgm:spPr/>
    </dgm:pt>
    <dgm:pt modelId="{4E4AFB58-6F06-40EC-8C90-11CE53501109}" type="pres">
      <dgm:prSet presAssocID="{0DE9BAFB-F7B1-4EDE-8379-68B3C0F093D8}" presName="hierChild3" presStyleCnt="0"/>
      <dgm:spPr/>
    </dgm:pt>
    <dgm:pt modelId="{DDAEE341-5B7E-4897-9F40-D463BAD462B0}" type="pres">
      <dgm:prSet presAssocID="{53BFA98A-FCE8-45D5-A431-44960D29B1A2}" presName="Name19" presStyleLbl="parChTrans1D2" presStyleIdx="1" presStyleCnt="4"/>
      <dgm:spPr/>
    </dgm:pt>
    <dgm:pt modelId="{AE4D6A1B-9497-4DB3-9775-0FEC1CC59465}" type="pres">
      <dgm:prSet presAssocID="{3F9A8F74-9181-44AB-B451-8B8EF05A7FAE}" presName="Name21" presStyleCnt="0"/>
      <dgm:spPr/>
    </dgm:pt>
    <dgm:pt modelId="{570B5EE4-F47B-4DF6-A02A-1F619E4BC8F4}" type="pres">
      <dgm:prSet presAssocID="{3F9A8F74-9181-44AB-B451-8B8EF05A7FAE}" presName="level2Shape" presStyleLbl="node2" presStyleIdx="1" presStyleCnt="4" custScaleX="248092"/>
      <dgm:spPr/>
    </dgm:pt>
    <dgm:pt modelId="{5AC5A9B0-4E60-42BE-A253-ED6F954256F8}" type="pres">
      <dgm:prSet presAssocID="{3F9A8F74-9181-44AB-B451-8B8EF05A7FAE}" presName="hierChild3" presStyleCnt="0"/>
      <dgm:spPr/>
    </dgm:pt>
    <dgm:pt modelId="{A7D7988E-B4F7-4FF3-BC62-9BF956329E44}" type="pres">
      <dgm:prSet presAssocID="{FBBF65E0-FB83-4510-AC25-78CB96AB4D04}" presName="Name19" presStyleLbl="parChTrans1D3" presStyleIdx="3" presStyleCnt="11"/>
      <dgm:spPr/>
    </dgm:pt>
    <dgm:pt modelId="{1B770731-9E5F-4812-8457-4176ED6C9433}" type="pres">
      <dgm:prSet presAssocID="{139C9E4E-1075-4577-834C-75077E5D01D0}" presName="Name21" presStyleCnt="0"/>
      <dgm:spPr/>
    </dgm:pt>
    <dgm:pt modelId="{D929F8A1-5CE1-42D4-B697-B478E1A8506A}" type="pres">
      <dgm:prSet presAssocID="{139C9E4E-1075-4577-834C-75077E5D01D0}" presName="level2Shape" presStyleLbl="node3" presStyleIdx="3" presStyleCnt="11" custLinFactY="36038" custLinFactNeighborY="100000"/>
      <dgm:spPr/>
    </dgm:pt>
    <dgm:pt modelId="{D91C97CB-0F32-4273-9A0E-63AF118E34D6}" type="pres">
      <dgm:prSet presAssocID="{139C9E4E-1075-4577-834C-75077E5D01D0}" presName="hierChild3" presStyleCnt="0"/>
      <dgm:spPr/>
    </dgm:pt>
    <dgm:pt modelId="{F30DD674-6804-48A2-A925-D575AA794AA3}" type="pres">
      <dgm:prSet presAssocID="{3F025CC4-6101-48C8-BDA2-9C97B540B0AF}" presName="Name19" presStyleLbl="parChTrans1D3" presStyleIdx="4" presStyleCnt="11"/>
      <dgm:spPr/>
    </dgm:pt>
    <dgm:pt modelId="{5E77ADF2-2895-463B-B19D-BCD392A66935}" type="pres">
      <dgm:prSet presAssocID="{E446252B-6DD9-4CAA-AC48-5A1FDC6F6730}" presName="Name21" presStyleCnt="0"/>
      <dgm:spPr/>
    </dgm:pt>
    <dgm:pt modelId="{69BA242C-96E5-4DC4-A2F6-422C1C9B1902}" type="pres">
      <dgm:prSet presAssocID="{E446252B-6DD9-4CAA-AC48-5A1FDC6F6730}" presName="level2Shape" presStyleLbl="node3" presStyleIdx="4" presStyleCnt="11" custLinFactY="36038" custLinFactNeighborY="100000"/>
      <dgm:spPr/>
    </dgm:pt>
    <dgm:pt modelId="{9E21F369-7701-4202-B294-55EE3A02FBB8}" type="pres">
      <dgm:prSet presAssocID="{E446252B-6DD9-4CAA-AC48-5A1FDC6F6730}" presName="hierChild3" presStyleCnt="0"/>
      <dgm:spPr/>
    </dgm:pt>
    <dgm:pt modelId="{2DEAA30E-4576-4F91-993A-17AA77DC02D6}" type="pres">
      <dgm:prSet presAssocID="{FA15ACC8-062A-4C49-BA66-61E9CC6B86FB}" presName="Name19" presStyleLbl="parChTrans1D3" presStyleIdx="5" presStyleCnt="11"/>
      <dgm:spPr/>
    </dgm:pt>
    <dgm:pt modelId="{21A11BA9-ABB3-475A-90C5-FE5FD07D16C1}" type="pres">
      <dgm:prSet presAssocID="{ABA3D559-C069-43D3-A6F0-FB32BBBD918B}" presName="Name21" presStyleCnt="0"/>
      <dgm:spPr/>
    </dgm:pt>
    <dgm:pt modelId="{A6517D8F-C8E1-400D-8910-A0FC59E1251C}" type="pres">
      <dgm:prSet presAssocID="{ABA3D559-C069-43D3-A6F0-FB32BBBD918B}" presName="level2Shape" presStyleLbl="node3" presStyleIdx="5" presStyleCnt="11" custLinFactY="36038" custLinFactNeighborY="100000"/>
      <dgm:spPr/>
    </dgm:pt>
    <dgm:pt modelId="{54ECCCAC-D645-4B82-A985-64D24390D827}" type="pres">
      <dgm:prSet presAssocID="{ABA3D559-C069-43D3-A6F0-FB32BBBD918B}" presName="hierChild3" presStyleCnt="0"/>
      <dgm:spPr/>
    </dgm:pt>
    <dgm:pt modelId="{38691C18-EE16-47A1-A638-0121224A881A}" type="pres">
      <dgm:prSet presAssocID="{CBC9A908-8922-485D-B035-BDBE459DE42A}" presName="Name19" presStyleLbl="parChTrans1D2" presStyleIdx="2" presStyleCnt="4"/>
      <dgm:spPr/>
    </dgm:pt>
    <dgm:pt modelId="{CEBDEFB8-E1A5-4F68-8EAA-C0E43619F7B1}" type="pres">
      <dgm:prSet presAssocID="{9458EB3F-501B-4EB5-82D0-6287C7BBBCFF}" presName="Name21" presStyleCnt="0"/>
      <dgm:spPr/>
    </dgm:pt>
    <dgm:pt modelId="{4A988A99-CA2F-4FFC-B867-0199BAE3306F}" type="pres">
      <dgm:prSet presAssocID="{9458EB3F-501B-4EB5-82D0-6287C7BBBCFF}" presName="level2Shape" presStyleLbl="node2" presStyleIdx="2" presStyleCnt="4" custScaleX="248092"/>
      <dgm:spPr/>
    </dgm:pt>
    <dgm:pt modelId="{700B180B-106C-4559-9F71-AFEB28069FA2}" type="pres">
      <dgm:prSet presAssocID="{9458EB3F-501B-4EB5-82D0-6287C7BBBCFF}" presName="hierChild3" presStyleCnt="0"/>
      <dgm:spPr/>
    </dgm:pt>
    <dgm:pt modelId="{7C36232C-CA33-45B2-AD32-BDF58BBBF69A}" type="pres">
      <dgm:prSet presAssocID="{454F85F4-E9F9-4531-86B6-5CED6D45CFB7}" presName="Name19" presStyleLbl="parChTrans1D3" presStyleIdx="6" presStyleCnt="11"/>
      <dgm:spPr/>
    </dgm:pt>
    <dgm:pt modelId="{646A1474-7F03-4A8C-86BA-FF371A27761A}" type="pres">
      <dgm:prSet presAssocID="{9EEAE816-4169-409D-8B7A-4EA9FDA62290}" presName="Name21" presStyleCnt="0"/>
      <dgm:spPr/>
    </dgm:pt>
    <dgm:pt modelId="{AF87A5AF-A0A9-46E9-A60F-9CBD9C188350}" type="pres">
      <dgm:prSet presAssocID="{9EEAE816-4169-409D-8B7A-4EA9FDA62290}" presName="level2Shape" presStyleLbl="node3" presStyleIdx="6" presStyleCnt="11" custLinFactY="36038" custLinFactNeighborY="100000"/>
      <dgm:spPr/>
    </dgm:pt>
    <dgm:pt modelId="{73608A2F-9797-4AD9-8284-544B4E789942}" type="pres">
      <dgm:prSet presAssocID="{9EEAE816-4169-409D-8B7A-4EA9FDA62290}" presName="hierChild3" presStyleCnt="0"/>
      <dgm:spPr/>
    </dgm:pt>
    <dgm:pt modelId="{19D241D4-020F-4315-9261-E43D9AC1A6F2}" type="pres">
      <dgm:prSet presAssocID="{EEDA3803-BB18-4089-97E5-9B888D21B0D1}" presName="Name19" presStyleLbl="parChTrans1D3" presStyleIdx="7" presStyleCnt="11"/>
      <dgm:spPr/>
    </dgm:pt>
    <dgm:pt modelId="{A63DA679-AFA2-413D-947E-530A71BB35A2}" type="pres">
      <dgm:prSet presAssocID="{D251636C-BD14-4E65-9223-CF5ED69BAECE}" presName="Name21" presStyleCnt="0"/>
      <dgm:spPr/>
    </dgm:pt>
    <dgm:pt modelId="{0C87D9B5-39DE-4E97-8FF1-FC5D9F9D092C}" type="pres">
      <dgm:prSet presAssocID="{D251636C-BD14-4E65-9223-CF5ED69BAECE}" presName="level2Shape" presStyleLbl="node3" presStyleIdx="7" presStyleCnt="11" custLinFactY="36038" custLinFactNeighborY="100000"/>
      <dgm:spPr/>
    </dgm:pt>
    <dgm:pt modelId="{96C6180E-CF15-4A05-AC4C-3D98A40EB5D0}" type="pres">
      <dgm:prSet presAssocID="{D251636C-BD14-4E65-9223-CF5ED69BAECE}" presName="hierChild3" presStyleCnt="0"/>
      <dgm:spPr/>
    </dgm:pt>
    <dgm:pt modelId="{BA45CC21-6B0A-4455-ADE9-D9FB016C4071}" type="pres">
      <dgm:prSet presAssocID="{584A7758-4520-4A27-A546-95639995E039}" presName="Name19" presStyleLbl="parChTrans1D3" presStyleIdx="8" presStyleCnt="11"/>
      <dgm:spPr/>
    </dgm:pt>
    <dgm:pt modelId="{2CA67602-3646-4C59-B81D-41EC7A3D07E6}" type="pres">
      <dgm:prSet presAssocID="{0582D131-7852-4A4C-9CDC-C3262E0781F5}" presName="Name21" presStyleCnt="0"/>
      <dgm:spPr/>
    </dgm:pt>
    <dgm:pt modelId="{89CB636B-74BE-46F2-8C2A-0D5D88561643}" type="pres">
      <dgm:prSet presAssocID="{0582D131-7852-4A4C-9CDC-C3262E0781F5}" presName="level2Shape" presStyleLbl="node3" presStyleIdx="8" presStyleCnt="11" custLinFactY="36038" custLinFactNeighborY="100000"/>
      <dgm:spPr/>
    </dgm:pt>
    <dgm:pt modelId="{11A90530-B53D-42D8-A73B-9A7709778030}" type="pres">
      <dgm:prSet presAssocID="{0582D131-7852-4A4C-9CDC-C3262E0781F5}" presName="hierChild3" presStyleCnt="0"/>
      <dgm:spPr/>
    </dgm:pt>
    <dgm:pt modelId="{6BC004E3-9426-43F4-84C7-6861329D0056}" type="pres">
      <dgm:prSet presAssocID="{7D6E02BC-7049-4E71-9CAA-F88F901B2429}" presName="Name19" presStyleLbl="parChTrans1D2" presStyleIdx="3" presStyleCnt="4"/>
      <dgm:spPr/>
    </dgm:pt>
    <dgm:pt modelId="{EE0046EA-C99A-4A09-83B6-29198C6AEC1D}" type="pres">
      <dgm:prSet presAssocID="{2535BC3C-B059-4C11-8CA3-30BDA6ADE0BD}" presName="Name21" presStyleCnt="0"/>
      <dgm:spPr/>
    </dgm:pt>
    <dgm:pt modelId="{DB8219EE-F09B-4F7B-BB2E-3B2C7C60F45A}" type="pres">
      <dgm:prSet presAssocID="{2535BC3C-B059-4C11-8CA3-30BDA6ADE0BD}" presName="level2Shape" presStyleLbl="node2" presStyleIdx="3" presStyleCnt="4" custScaleX="206743"/>
      <dgm:spPr/>
    </dgm:pt>
    <dgm:pt modelId="{ED26A13C-0E3B-449E-9F20-B34D923CA87E}" type="pres">
      <dgm:prSet presAssocID="{2535BC3C-B059-4C11-8CA3-30BDA6ADE0BD}" presName="hierChild3" presStyleCnt="0"/>
      <dgm:spPr/>
    </dgm:pt>
    <dgm:pt modelId="{084EE7B3-3E0A-412B-ADF6-5952F0E770D1}" type="pres">
      <dgm:prSet presAssocID="{E74410B1-0124-45E5-8D18-EA4B2FDC6E38}" presName="Name19" presStyleLbl="parChTrans1D3" presStyleIdx="9" presStyleCnt="11"/>
      <dgm:spPr/>
    </dgm:pt>
    <dgm:pt modelId="{366C2C10-A975-4AE7-8C9D-B244402280C9}" type="pres">
      <dgm:prSet presAssocID="{E4CF7E94-238B-4718-9BDD-9AC426385952}" presName="Name21" presStyleCnt="0"/>
      <dgm:spPr/>
    </dgm:pt>
    <dgm:pt modelId="{D04801A2-94BD-4BA9-BE27-E574B9BCC5B0}" type="pres">
      <dgm:prSet presAssocID="{E4CF7E94-238B-4718-9BDD-9AC426385952}" presName="level2Shape" presStyleLbl="node3" presStyleIdx="9" presStyleCnt="11" custLinFactY="36038" custLinFactNeighborY="100000"/>
      <dgm:spPr/>
    </dgm:pt>
    <dgm:pt modelId="{F94B65DF-6BC7-4950-BD4F-047CE5EF8BEB}" type="pres">
      <dgm:prSet presAssocID="{E4CF7E94-238B-4718-9BDD-9AC426385952}" presName="hierChild3" presStyleCnt="0"/>
      <dgm:spPr/>
    </dgm:pt>
    <dgm:pt modelId="{90F1CFE5-79A4-48A0-9863-882E26720037}" type="pres">
      <dgm:prSet presAssocID="{D02E968F-0333-4EF8-AC8D-F9E12A6A7DC6}" presName="Name19" presStyleLbl="parChTrans1D3" presStyleIdx="10" presStyleCnt="11"/>
      <dgm:spPr/>
    </dgm:pt>
    <dgm:pt modelId="{9F4E73DF-39DC-4EEB-81F3-BB601E3BB37E}" type="pres">
      <dgm:prSet presAssocID="{60DBCACD-280B-45F6-BD5E-9025DDEDE089}" presName="Name21" presStyleCnt="0"/>
      <dgm:spPr/>
    </dgm:pt>
    <dgm:pt modelId="{CC17737A-A735-441D-87E0-1748C5B428AA}" type="pres">
      <dgm:prSet presAssocID="{60DBCACD-280B-45F6-BD5E-9025DDEDE089}" presName="level2Shape" presStyleLbl="node3" presStyleIdx="10" presStyleCnt="11" custLinFactY="36038" custLinFactNeighborY="100000"/>
      <dgm:spPr/>
    </dgm:pt>
    <dgm:pt modelId="{7CD8CF4D-A201-44CD-B831-17420DAF001F}" type="pres">
      <dgm:prSet presAssocID="{60DBCACD-280B-45F6-BD5E-9025DDEDE089}" presName="hierChild3" presStyleCnt="0"/>
      <dgm:spPr/>
    </dgm:pt>
    <dgm:pt modelId="{250251C1-BD91-44F2-8DCD-F5D7B347171A}" type="pres">
      <dgm:prSet presAssocID="{5E193ED2-6F7D-466C-9DD7-280CB2D2478B}" presName="bgShapesFlow" presStyleCnt="0"/>
      <dgm:spPr/>
    </dgm:pt>
  </dgm:ptLst>
  <dgm:cxnLst>
    <dgm:cxn modelId="{C8C88F02-F698-4E9A-A08A-E925D0EFD222}" type="presOf" srcId="{E4CF7E94-238B-4718-9BDD-9AC426385952}" destId="{D04801A2-94BD-4BA9-BE27-E574B9BCC5B0}" srcOrd="0" destOrd="0" presId="urn:microsoft.com/office/officeart/2005/8/layout/hierarchy6"/>
    <dgm:cxn modelId="{BA7E4503-B551-42BF-8B35-16B0D338DDFF}" srcId="{3F9A8F74-9181-44AB-B451-8B8EF05A7FAE}" destId="{ABA3D559-C069-43D3-A6F0-FB32BBBD918B}" srcOrd="2" destOrd="0" parTransId="{FA15ACC8-062A-4C49-BA66-61E9CC6B86FB}" sibTransId="{D7842C48-76DA-49D0-94A7-BC947EB8E3CE}"/>
    <dgm:cxn modelId="{DBFC9306-0F5F-4BBE-AF10-FD1A964E7B97}" srcId="{2535BC3C-B059-4C11-8CA3-30BDA6ADE0BD}" destId="{60DBCACD-280B-45F6-BD5E-9025DDEDE089}" srcOrd="1" destOrd="0" parTransId="{D02E968F-0333-4EF8-AC8D-F9E12A6A7DC6}" sibTransId="{AB266CBD-8B6C-47CF-98E8-1F3B88E164B1}"/>
    <dgm:cxn modelId="{FE036408-3136-41C3-8BCC-9CA734C7B02B}" type="presOf" srcId="{139C9E4E-1075-4577-834C-75077E5D01D0}" destId="{D929F8A1-5CE1-42D4-B697-B478E1A8506A}" srcOrd="0" destOrd="0" presId="urn:microsoft.com/office/officeart/2005/8/layout/hierarchy6"/>
    <dgm:cxn modelId="{A09F6712-1CBA-4A43-8470-BE8D9A811669}" srcId="{2535BC3C-B059-4C11-8CA3-30BDA6ADE0BD}" destId="{E4CF7E94-238B-4718-9BDD-9AC426385952}" srcOrd="0" destOrd="0" parTransId="{E74410B1-0124-45E5-8D18-EA4B2FDC6E38}" sibTransId="{350AF3B8-BB27-4B07-9E2C-408BD597B419}"/>
    <dgm:cxn modelId="{6091EC19-089F-4522-BA39-1DBD64A1CABC}" type="presOf" srcId="{EA57F1A6-D226-4220-AFCE-166F82346224}" destId="{8C526FA5-0345-4602-82E0-C6A115249E59}" srcOrd="0" destOrd="0" presId="urn:microsoft.com/office/officeart/2005/8/layout/hierarchy6"/>
    <dgm:cxn modelId="{6697061D-4A6E-4FD9-8CAE-7F5395F8C571}" type="presOf" srcId="{3F9A8F74-9181-44AB-B451-8B8EF05A7FAE}" destId="{570B5EE4-F47B-4DF6-A02A-1F619E4BC8F4}" srcOrd="0" destOrd="0" presId="urn:microsoft.com/office/officeart/2005/8/layout/hierarchy6"/>
    <dgm:cxn modelId="{A78F5F1F-5194-448F-843D-5F5551E7ACD2}" type="presOf" srcId="{1F9B9D38-065D-4885-9DBA-071F1A3FDA91}" destId="{83BBA72E-A16B-4762-AF27-82394CC3CF63}" srcOrd="0" destOrd="0" presId="urn:microsoft.com/office/officeart/2005/8/layout/hierarchy6"/>
    <dgm:cxn modelId="{F23D3123-0918-432B-8E9D-AB278BE7E5C1}" type="presOf" srcId="{9458EB3F-501B-4EB5-82D0-6287C7BBBCFF}" destId="{4A988A99-CA2F-4FFC-B867-0199BAE3306F}" srcOrd="0" destOrd="0" presId="urn:microsoft.com/office/officeart/2005/8/layout/hierarchy6"/>
    <dgm:cxn modelId="{907E8826-1118-4D70-9AC6-652EA6F98E6F}" type="presOf" srcId="{ABA3D559-C069-43D3-A6F0-FB32BBBD918B}" destId="{A6517D8F-C8E1-400D-8910-A0FC59E1251C}" srcOrd="0" destOrd="0" presId="urn:microsoft.com/office/officeart/2005/8/layout/hierarchy6"/>
    <dgm:cxn modelId="{EBCE4E2B-342F-47A0-8D52-9D667290C958}" type="presOf" srcId="{3F025CC4-6101-48C8-BDA2-9C97B540B0AF}" destId="{F30DD674-6804-48A2-A925-D575AA794AA3}" srcOrd="0" destOrd="0" presId="urn:microsoft.com/office/officeart/2005/8/layout/hierarchy6"/>
    <dgm:cxn modelId="{A27A022D-24CD-466E-9B17-149F829CF0BA}" srcId="{C1614C36-F50E-4DE2-8514-6C7FC6D01E70}" destId="{B70CC624-B9B3-475D-BC7A-9CD2595D37BF}" srcOrd="0" destOrd="0" parTransId="{6943F470-33C3-4828-A791-954122ED3E8A}" sibTransId="{DFA09DFB-5BD2-4A27-9625-C3183A76CCF7}"/>
    <dgm:cxn modelId="{31B6C42F-1610-432A-B106-09E23297B709}" srcId="{9458EB3F-501B-4EB5-82D0-6287C7BBBCFF}" destId="{D251636C-BD14-4E65-9223-CF5ED69BAECE}" srcOrd="1" destOrd="0" parTransId="{EEDA3803-BB18-4089-97E5-9B888D21B0D1}" sibTransId="{8BC73301-0FFB-4153-9FAE-1A03F1CF2443}"/>
    <dgm:cxn modelId="{A839AC32-3C08-4057-BA36-87666B911875}" type="presOf" srcId="{E97F69A7-B13E-4A8C-A9AB-FEF34F5B3FF8}" destId="{F053D607-7C03-4A21-9645-D234F5F1D680}" srcOrd="0" destOrd="0" presId="urn:microsoft.com/office/officeart/2005/8/layout/hierarchy6"/>
    <dgm:cxn modelId="{70842C35-6AAE-4B59-BB5B-C2BCA0FD91CC}" type="presOf" srcId="{D02E968F-0333-4EF8-AC8D-F9E12A6A7DC6}" destId="{90F1CFE5-79A4-48A0-9863-882E26720037}" srcOrd="0" destOrd="0" presId="urn:microsoft.com/office/officeart/2005/8/layout/hierarchy6"/>
    <dgm:cxn modelId="{A0E3E835-021C-42BB-8201-806C1BFCC5CE}" type="presOf" srcId="{EEDA3803-BB18-4089-97E5-9B888D21B0D1}" destId="{19D241D4-020F-4315-9261-E43D9AC1A6F2}" srcOrd="0" destOrd="0" presId="urn:microsoft.com/office/officeart/2005/8/layout/hierarchy6"/>
    <dgm:cxn modelId="{B020F63C-019D-4D4D-86A8-A4202AF65AAB}" srcId="{C1614C36-F50E-4DE2-8514-6C7FC6D01E70}" destId="{C279D9F2-7F43-434F-A3A3-1084409976A8}" srcOrd="1" destOrd="0" parTransId="{EA57F1A6-D226-4220-AFCE-166F82346224}" sibTransId="{A9E90166-B5C2-402A-A9F0-25486EEEFEB5}"/>
    <dgm:cxn modelId="{9442AA3E-F0B1-4990-90C3-834932A8871D}" type="presOf" srcId="{60DBCACD-280B-45F6-BD5E-9025DDEDE089}" destId="{CC17737A-A735-441D-87E0-1748C5B428AA}" srcOrd="0" destOrd="0" presId="urn:microsoft.com/office/officeart/2005/8/layout/hierarchy6"/>
    <dgm:cxn modelId="{81A9F93E-8C2E-4CB8-9650-4F3855E8F9B9}" type="presOf" srcId="{E446252B-6DD9-4CAA-AC48-5A1FDC6F6730}" destId="{69BA242C-96E5-4DC4-A2F6-422C1C9B1902}" srcOrd="0" destOrd="0" presId="urn:microsoft.com/office/officeart/2005/8/layout/hierarchy6"/>
    <dgm:cxn modelId="{5401B444-6723-4AEF-84FA-9C131F169EC9}" type="presOf" srcId="{2535BC3C-B059-4C11-8CA3-30BDA6ADE0BD}" destId="{DB8219EE-F09B-4F7B-BB2E-3B2C7C60F45A}" srcOrd="0" destOrd="0" presId="urn:microsoft.com/office/officeart/2005/8/layout/hierarchy6"/>
    <dgm:cxn modelId="{F7962F65-44B5-43D8-8C88-0D81E1B68694}" srcId="{3F9A8F74-9181-44AB-B451-8B8EF05A7FAE}" destId="{139C9E4E-1075-4577-834C-75077E5D01D0}" srcOrd="0" destOrd="0" parTransId="{FBBF65E0-FB83-4510-AC25-78CB96AB4D04}" sibTransId="{DE746CEE-397C-416E-B780-050074B07DF4}"/>
    <dgm:cxn modelId="{93E03268-27F2-4366-97E7-27B617084290}" type="presOf" srcId="{B70CC624-B9B3-475D-BC7A-9CD2595D37BF}" destId="{3C482F41-5C2E-418A-A880-4ECB10A7D052}" srcOrd="0" destOrd="0" presId="urn:microsoft.com/office/officeart/2005/8/layout/hierarchy6"/>
    <dgm:cxn modelId="{D280FE6C-9AF2-4059-8A9A-1BEB11BCF0F4}" type="presOf" srcId="{5E193ED2-6F7D-466C-9DD7-280CB2D2478B}" destId="{C262CC02-23C1-40E0-98A3-4DEA7FE997EA}" srcOrd="0" destOrd="0" presId="urn:microsoft.com/office/officeart/2005/8/layout/hierarchy6"/>
    <dgm:cxn modelId="{7CCA8773-EAF3-468D-BA3B-5B88D3EEEA11}" srcId="{5E193ED2-6F7D-466C-9DD7-280CB2D2478B}" destId="{1F9B9D38-065D-4885-9DBA-071F1A3FDA91}" srcOrd="0" destOrd="0" parTransId="{B6E7EE47-CF59-40C1-964B-57F6680F8561}" sibTransId="{A0029E79-B63F-4209-938C-B001A7CAE06A}"/>
    <dgm:cxn modelId="{4D1FD373-48B4-49E8-807A-2FD453FA744E}" srcId="{9458EB3F-501B-4EB5-82D0-6287C7BBBCFF}" destId="{9EEAE816-4169-409D-8B7A-4EA9FDA62290}" srcOrd="0" destOrd="0" parTransId="{454F85F4-E9F9-4531-86B6-5CED6D45CFB7}" sibTransId="{0E3F38B3-1884-4FEF-971B-1738F0DA080A}"/>
    <dgm:cxn modelId="{8B228A54-E74F-4294-AF0B-0F065E824D0D}" type="presOf" srcId="{584A7758-4520-4A27-A546-95639995E039}" destId="{BA45CC21-6B0A-4455-ADE9-D9FB016C4071}" srcOrd="0" destOrd="0" presId="urn:microsoft.com/office/officeart/2005/8/layout/hierarchy6"/>
    <dgm:cxn modelId="{8E341559-4D62-4FD4-929F-E86CFA231C2A}" srcId="{1F9B9D38-065D-4885-9DBA-071F1A3FDA91}" destId="{C1614C36-F50E-4DE2-8514-6C7FC6D01E70}" srcOrd="0" destOrd="0" parTransId="{CB2E61AC-5684-406A-BBB1-992BEE09E902}" sibTransId="{CFD95E14-44CA-4DDC-8974-DCDE517EEAB9}"/>
    <dgm:cxn modelId="{9166997A-FC63-47AE-BDB6-F091FFD39317}" type="presOf" srcId="{CB2E61AC-5684-406A-BBB1-992BEE09E902}" destId="{571AAB7E-5FE7-43D2-8143-E61301E1BDA1}" srcOrd="0" destOrd="0" presId="urn:microsoft.com/office/officeart/2005/8/layout/hierarchy6"/>
    <dgm:cxn modelId="{3363777E-E04A-40B9-A7BA-BADDAB184144}" type="presOf" srcId="{0DE9BAFB-F7B1-4EDE-8379-68B3C0F093D8}" destId="{7D1680D3-F934-4A4F-9B58-4FE62DECDE8D}" srcOrd="0" destOrd="0" presId="urn:microsoft.com/office/officeart/2005/8/layout/hierarchy6"/>
    <dgm:cxn modelId="{21CDF983-FCEE-4C91-8C4C-2557CCBC3E55}" srcId="{1F9B9D38-065D-4885-9DBA-071F1A3FDA91}" destId="{9458EB3F-501B-4EB5-82D0-6287C7BBBCFF}" srcOrd="2" destOrd="0" parTransId="{CBC9A908-8922-485D-B035-BDBE459DE42A}" sibTransId="{E01723F5-D330-40F7-B53E-178E4AC2AFCD}"/>
    <dgm:cxn modelId="{C4162285-D7D9-466B-A811-B49494E3B97A}" type="presOf" srcId="{CBC9A908-8922-485D-B035-BDBE459DE42A}" destId="{38691C18-EE16-47A1-A638-0121224A881A}" srcOrd="0" destOrd="0" presId="urn:microsoft.com/office/officeart/2005/8/layout/hierarchy6"/>
    <dgm:cxn modelId="{D6FCAA85-43ED-4861-B288-4E7E3C6A9117}" type="presOf" srcId="{53BFA98A-FCE8-45D5-A431-44960D29B1A2}" destId="{DDAEE341-5B7E-4897-9F40-D463BAD462B0}" srcOrd="0" destOrd="0" presId="urn:microsoft.com/office/officeart/2005/8/layout/hierarchy6"/>
    <dgm:cxn modelId="{2BD60088-E414-4F75-8B56-E06344948A20}" type="presOf" srcId="{0582D131-7852-4A4C-9CDC-C3262E0781F5}" destId="{89CB636B-74BE-46F2-8C2A-0D5D88561643}" srcOrd="0" destOrd="0" presId="urn:microsoft.com/office/officeart/2005/8/layout/hierarchy6"/>
    <dgm:cxn modelId="{F69ABE89-919A-4EB8-9CD0-37E0CC81F6C6}" srcId="{1F9B9D38-065D-4885-9DBA-071F1A3FDA91}" destId="{3F9A8F74-9181-44AB-B451-8B8EF05A7FAE}" srcOrd="1" destOrd="0" parTransId="{53BFA98A-FCE8-45D5-A431-44960D29B1A2}" sibTransId="{D0A92FAC-27E0-4398-8801-FEFAF8F2E05A}"/>
    <dgm:cxn modelId="{10D17299-28E5-4A87-B38C-3D744FC6DF72}" type="presOf" srcId="{D251636C-BD14-4E65-9223-CF5ED69BAECE}" destId="{0C87D9B5-39DE-4E97-8FF1-FC5D9F9D092C}" srcOrd="0" destOrd="0" presId="urn:microsoft.com/office/officeart/2005/8/layout/hierarchy6"/>
    <dgm:cxn modelId="{C82EB69E-F15D-4B91-8BFD-1F31F8C3DD7D}" type="presOf" srcId="{FA15ACC8-062A-4C49-BA66-61E9CC6B86FB}" destId="{2DEAA30E-4576-4F91-993A-17AA77DC02D6}" srcOrd="0" destOrd="0" presId="urn:microsoft.com/office/officeart/2005/8/layout/hierarchy6"/>
    <dgm:cxn modelId="{F793EEA2-1FA9-4DBD-98F9-E219D22D1F8C}" type="presOf" srcId="{E74410B1-0124-45E5-8D18-EA4B2FDC6E38}" destId="{084EE7B3-3E0A-412B-ADF6-5952F0E770D1}" srcOrd="0" destOrd="0" presId="urn:microsoft.com/office/officeart/2005/8/layout/hierarchy6"/>
    <dgm:cxn modelId="{46FF8BA8-10F2-43DC-9A56-9F216F52E773}" srcId="{C1614C36-F50E-4DE2-8514-6C7FC6D01E70}" destId="{0DE9BAFB-F7B1-4EDE-8379-68B3C0F093D8}" srcOrd="2" destOrd="0" parTransId="{E97F69A7-B13E-4A8C-A9AB-FEF34F5B3FF8}" sibTransId="{C4B56917-09E9-4530-BABB-EA81715609CB}"/>
    <dgm:cxn modelId="{522C50BE-9093-4C5C-BCA3-3FBF7416CE4A}" srcId="{1F9B9D38-065D-4885-9DBA-071F1A3FDA91}" destId="{2535BC3C-B059-4C11-8CA3-30BDA6ADE0BD}" srcOrd="3" destOrd="0" parTransId="{7D6E02BC-7049-4E71-9CAA-F88F901B2429}" sibTransId="{4E27606E-256D-4E4F-8F96-DCA047728C02}"/>
    <dgm:cxn modelId="{2F4C2DC0-3D66-4F6C-AE56-28844F04E15F}" type="presOf" srcId="{7D6E02BC-7049-4E71-9CAA-F88F901B2429}" destId="{6BC004E3-9426-43F4-84C7-6861329D0056}" srcOrd="0" destOrd="0" presId="urn:microsoft.com/office/officeart/2005/8/layout/hierarchy6"/>
    <dgm:cxn modelId="{96E647D1-5D24-492F-9327-94EF3F550AFB}" type="presOf" srcId="{C1614C36-F50E-4DE2-8514-6C7FC6D01E70}" destId="{27DD1994-ABD0-4761-A533-BB3B00243D7E}" srcOrd="0" destOrd="0" presId="urn:microsoft.com/office/officeart/2005/8/layout/hierarchy6"/>
    <dgm:cxn modelId="{625CB0D2-E230-48E1-9D56-62221C11B713}" srcId="{3F9A8F74-9181-44AB-B451-8B8EF05A7FAE}" destId="{E446252B-6DD9-4CAA-AC48-5A1FDC6F6730}" srcOrd="1" destOrd="0" parTransId="{3F025CC4-6101-48C8-BDA2-9C97B540B0AF}" sibTransId="{CEF1E2DA-31CE-4731-994A-46C57846654B}"/>
    <dgm:cxn modelId="{A54233D9-335B-4413-8570-7C3A2B456B49}" srcId="{9458EB3F-501B-4EB5-82D0-6287C7BBBCFF}" destId="{0582D131-7852-4A4C-9CDC-C3262E0781F5}" srcOrd="2" destOrd="0" parTransId="{584A7758-4520-4A27-A546-95639995E039}" sibTransId="{71AF6C7A-B1AE-4FC5-9640-5B496CD42F4E}"/>
    <dgm:cxn modelId="{0CAA46D9-FE18-4CAB-885A-E50CADBA094E}" type="presOf" srcId="{454F85F4-E9F9-4531-86B6-5CED6D45CFB7}" destId="{7C36232C-CA33-45B2-AD32-BDF58BBBF69A}" srcOrd="0" destOrd="0" presId="urn:microsoft.com/office/officeart/2005/8/layout/hierarchy6"/>
    <dgm:cxn modelId="{097528E4-40C1-4ADF-8F1B-12C4DAEF6EE3}" type="presOf" srcId="{FBBF65E0-FB83-4510-AC25-78CB96AB4D04}" destId="{A7D7988E-B4F7-4FF3-BC62-9BF956329E44}" srcOrd="0" destOrd="0" presId="urn:microsoft.com/office/officeart/2005/8/layout/hierarchy6"/>
    <dgm:cxn modelId="{4F5DA7E5-9754-4B1F-8596-7BA166B859F1}" type="presOf" srcId="{9EEAE816-4169-409D-8B7A-4EA9FDA62290}" destId="{AF87A5AF-A0A9-46E9-A60F-9CBD9C188350}" srcOrd="0" destOrd="0" presId="urn:microsoft.com/office/officeart/2005/8/layout/hierarchy6"/>
    <dgm:cxn modelId="{1378A8E8-8A1F-4309-809D-40FA6E6AFB2F}" type="presOf" srcId="{C279D9F2-7F43-434F-A3A3-1084409976A8}" destId="{6C9336CD-A641-44B8-8D6D-F28418B961B3}" srcOrd="0" destOrd="0" presId="urn:microsoft.com/office/officeart/2005/8/layout/hierarchy6"/>
    <dgm:cxn modelId="{7E0127FF-C409-4E00-BEAA-FB830179985A}" type="presOf" srcId="{6943F470-33C3-4828-A791-954122ED3E8A}" destId="{E2D05E72-3CB1-45FA-859C-ECB12A0502F2}" srcOrd="0" destOrd="0" presId="urn:microsoft.com/office/officeart/2005/8/layout/hierarchy6"/>
    <dgm:cxn modelId="{0C13946D-C0AD-4BAA-AFD7-E3EAEE1CD9DD}" type="presParOf" srcId="{C262CC02-23C1-40E0-98A3-4DEA7FE997EA}" destId="{7690DEC7-F31E-4A98-82E7-ECDB0F1C2268}" srcOrd="0" destOrd="0" presId="urn:microsoft.com/office/officeart/2005/8/layout/hierarchy6"/>
    <dgm:cxn modelId="{FAA55A2D-87F7-41DC-AB9E-5A00BECDFF5C}" type="presParOf" srcId="{7690DEC7-F31E-4A98-82E7-ECDB0F1C2268}" destId="{D42CD0C6-0FFB-4E46-9AA6-5B674676D25B}" srcOrd="0" destOrd="0" presId="urn:microsoft.com/office/officeart/2005/8/layout/hierarchy6"/>
    <dgm:cxn modelId="{E66D38CA-8381-41E8-B520-A5EEC7197404}" type="presParOf" srcId="{D42CD0C6-0FFB-4E46-9AA6-5B674676D25B}" destId="{EADF0C98-F300-4ED7-960C-AD577090DCEE}" srcOrd="0" destOrd="0" presId="urn:microsoft.com/office/officeart/2005/8/layout/hierarchy6"/>
    <dgm:cxn modelId="{29A3C92E-44DE-4DF6-BAAA-F050BF12A220}" type="presParOf" srcId="{EADF0C98-F300-4ED7-960C-AD577090DCEE}" destId="{83BBA72E-A16B-4762-AF27-82394CC3CF63}" srcOrd="0" destOrd="0" presId="urn:microsoft.com/office/officeart/2005/8/layout/hierarchy6"/>
    <dgm:cxn modelId="{B3927A3A-AB0F-47F9-990A-FF2AF7EBD8E4}" type="presParOf" srcId="{EADF0C98-F300-4ED7-960C-AD577090DCEE}" destId="{378DC3C4-AA47-4E17-892B-BA2950FDB972}" srcOrd="1" destOrd="0" presId="urn:microsoft.com/office/officeart/2005/8/layout/hierarchy6"/>
    <dgm:cxn modelId="{94A03FC4-CC1E-4CBE-A251-7EF2B049E287}" type="presParOf" srcId="{378DC3C4-AA47-4E17-892B-BA2950FDB972}" destId="{571AAB7E-5FE7-43D2-8143-E61301E1BDA1}" srcOrd="0" destOrd="0" presId="urn:microsoft.com/office/officeart/2005/8/layout/hierarchy6"/>
    <dgm:cxn modelId="{08C374F2-AE6D-442B-AF2B-195863A0EDC7}" type="presParOf" srcId="{378DC3C4-AA47-4E17-892B-BA2950FDB972}" destId="{0F1B5B1F-1D28-4F68-827C-89624C0147D1}" srcOrd="1" destOrd="0" presId="urn:microsoft.com/office/officeart/2005/8/layout/hierarchy6"/>
    <dgm:cxn modelId="{021FC8AB-B7C2-4A79-9A83-A0B5D55BD8F9}" type="presParOf" srcId="{0F1B5B1F-1D28-4F68-827C-89624C0147D1}" destId="{27DD1994-ABD0-4761-A533-BB3B00243D7E}" srcOrd="0" destOrd="0" presId="urn:microsoft.com/office/officeart/2005/8/layout/hierarchy6"/>
    <dgm:cxn modelId="{7ABC5263-19A4-424E-8982-FDFFCD3A57BF}" type="presParOf" srcId="{0F1B5B1F-1D28-4F68-827C-89624C0147D1}" destId="{C417BFFA-6EF5-4D16-84B4-1AE6806A3FAB}" srcOrd="1" destOrd="0" presId="urn:microsoft.com/office/officeart/2005/8/layout/hierarchy6"/>
    <dgm:cxn modelId="{7B28EAFB-8333-4848-8AF6-C9BE31698A9F}" type="presParOf" srcId="{C417BFFA-6EF5-4D16-84B4-1AE6806A3FAB}" destId="{E2D05E72-3CB1-45FA-859C-ECB12A0502F2}" srcOrd="0" destOrd="0" presId="urn:microsoft.com/office/officeart/2005/8/layout/hierarchy6"/>
    <dgm:cxn modelId="{6F15701C-3055-4F8D-A919-C00FC2F592B2}" type="presParOf" srcId="{C417BFFA-6EF5-4D16-84B4-1AE6806A3FAB}" destId="{A9402989-2996-48B7-B622-D8FE8B37C4A2}" srcOrd="1" destOrd="0" presId="urn:microsoft.com/office/officeart/2005/8/layout/hierarchy6"/>
    <dgm:cxn modelId="{29EAEAFA-E754-42B9-A55C-5BC0555A411A}" type="presParOf" srcId="{A9402989-2996-48B7-B622-D8FE8B37C4A2}" destId="{3C482F41-5C2E-418A-A880-4ECB10A7D052}" srcOrd="0" destOrd="0" presId="urn:microsoft.com/office/officeart/2005/8/layout/hierarchy6"/>
    <dgm:cxn modelId="{CC8E2001-333E-4186-918A-AFF8409EB8A5}" type="presParOf" srcId="{A9402989-2996-48B7-B622-D8FE8B37C4A2}" destId="{3416A896-EFF3-491E-A657-EA94F9B0E0E7}" srcOrd="1" destOrd="0" presId="urn:microsoft.com/office/officeart/2005/8/layout/hierarchy6"/>
    <dgm:cxn modelId="{D0CF2555-443A-46B0-8307-5CC7210B1D0D}" type="presParOf" srcId="{C417BFFA-6EF5-4D16-84B4-1AE6806A3FAB}" destId="{8C526FA5-0345-4602-82E0-C6A115249E59}" srcOrd="2" destOrd="0" presId="urn:microsoft.com/office/officeart/2005/8/layout/hierarchy6"/>
    <dgm:cxn modelId="{D1B65B10-8149-43E8-A5D4-3AF779C7074E}" type="presParOf" srcId="{C417BFFA-6EF5-4D16-84B4-1AE6806A3FAB}" destId="{3608DC99-3EC5-416B-869B-372BA0E6F00A}" srcOrd="3" destOrd="0" presId="urn:microsoft.com/office/officeart/2005/8/layout/hierarchy6"/>
    <dgm:cxn modelId="{1CD1D63B-E8C5-4CA8-87A0-B45CB6EA1550}" type="presParOf" srcId="{3608DC99-3EC5-416B-869B-372BA0E6F00A}" destId="{6C9336CD-A641-44B8-8D6D-F28418B961B3}" srcOrd="0" destOrd="0" presId="urn:microsoft.com/office/officeart/2005/8/layout/hierarchy6"/>
    <dgm:cxn modelId="{1B4691BF-3434-4871-A14E-DF99CB35B2B6}" type="presParOf" srcId="{3608DC99-3EC5-416B-869B-372BA0E6F00A}" destId="{D686FA3A-8C55-48CC-A973-535671325EF8}" srcOrd="1" destOrd="0" presId="urn:microsoft.com/office/officeart/2005/8/layout/hierarchy6"/>
    <dgm:cxn modelId="{AEC052E8-7184-4180-9DB3-943FEC9136A8}" type="presParOf" srcId="{C417BFFA-6EF5-4D16-84B4-1AE6806A3FAB}" destId="{F053D607-7C03-4A21-9645-D234F5F1D680}" srcOrd="4" destOrd="0" presId="urn:microsoft.com/office/officeart/2005/8/layout/hierarchy6"/>
    <dgm:cxn modelId="{BF1881D7-6BC5-42EE-B31F-EA508F70FD93}" type="presParOf" srcId="{C417BFFA-6EF5-4D16-84B4-1AE6806A3FAB}" destId="{81CF7E50-6BA4-43E8-8163-4CD80C3B74E5}" srcOrd="5" destOrd="0" presId="urn:microsoft.com/office/officeart/2005/8/layout/hierarchy6"/>
    <dgm:cxn modelId="{F7DED311-59F8-4B2F-9A12-2A558C10E21E}" type="presParOf" srcId="{81CF7E50-6BA4-43E8-8163-4CD80C3B74E5}" destId="{7D1680D3-F934-4A4F-9B58-4FE62DECDE8D}" srcOrd="0" destOrd="0" presId="urn:microsoft.com/office/officeart/2005/8/layout/hierarchy6"/>
    <dgm:cxn modelId="{F6A6E564-5804-483F-A9F5-36FA3A698B0F}" type="presParOf" srcId="{81CF7E50-6BA4-43E8-8163-4CD80C3B74E5}" destId="{4E4AFB58-6F06-40EC-8C90-11CE53501109}" srcOrd="1" destOrd="0" presId="urn:microsoft.com/office/officeart/2005/8/layout/hierarchy6"/>
    <dgm:cxn modelId="{6E14C7A9-E207-4758-A515-B388184BAF8C}" type="presParOf" srcId="{378DC3C4-AA47-4E17-892B-BA2950FDB972}" destId="{DDAEE341-5B7E-4897-9F40-D463BAD462B0}" srcOrd="2" destOrd="0" presId="urn:microsoft.com/office/officeart/2005/8/layout/hierarchy6"/>
    <dgm:cxn modelId="{D3F0C7DD-173D-4EF4-A904-6A8A47A29A94}" type="presParOf" srcId="{378DC3C4-AA47-4E17-892B-BA2950FDB972}" destId="{AE4D6A1B-9497-4DB3-9775-0FEC1CC59465}" srcOrd="3" destOrd="0" presId="urn:microsoft.com/office/officeart/2005/8/layout/hierarchy6"/>
    <dgm:cxn modelId="{8074377C-C255-4C43-BD68-44D56EE4DBF5}" type="presParOf" srcId="{AE4D6A1B-9497-4DB3-9775-0FEC1CC59465}" destId="{570B5EE4-F47B-4DF6-A02A-1F619E4BC8F4}" srcOrd="0" destOrd="0" presId="urn:microsoft.com/office/officeart/2005/8/layout/hierarchy6"/>
    <dgm:cxn modelId="{5C95FB4C-EB9C-4F9B-9A03-F9E09A390D27}" type="presParOf" srcId="{AE4D6A1B-9497-4DB3-9775-0FEC1CC59465}" destId="{5AC5A9B0-4E60-42BE-A253-ED6F954256F8}" srcOrd="1" destOrd="0" presId="urn:microsoft.com/office/officeart/2005/8/layout/hierarchy6"/>
    <dgm:cxn modelId="{DD916AE4-A13B-4376-8CAA-FB998909E783}" type="presParOf" srcId="{5AC5A9B0-4E60-42BE-A253-ED6F954256F8}" destId="{A7D7988E-B4F7-4FF3-BC62-9BF956329E44}" srcOrd="0" destOrd="0" presId="urn:microsoft.com/office/officeart/2005/8/layout/hierarchy6"/>
    <dgm:cxn modelId="{13029C2C-9FF3-4FF1-A628-16FAB11DF303}" type="presParOf" srcId="{5AC5A9B0-4E60-42BE-A253-ED6F954256F8}" destId="{1B770731-9E5F-4812-8457-4176ED6C9433}" srcOrd="1" destOrd="0" presId="urn:microsoft.com/office/officeart/2005/8/layout/hierarchy6"/>
    <dgm:cxn modelId="{15EC7425-E16D-4BD4-A1B0-8F6105A06B14}" type="presParOf" srcId="{1B770731-9E5F-4812-8457-4176ED6C9433}" destId="{D929F8A1-5CE1-42D4-B697-B478E1A8506A}" srcOrd="0" destOrd="0" presId="urn:microsoft.com/office/officeart/2005/8/layout/hierarchy6"/>
    <dgm:cxn modelId="{B3590818-E1E1-4978-9B8C-9F0B9A4BA4EC}" type="presParOf" srcId="{1B770731-9E5F-4812-8457-4176ED6C9433}" destId="{D91C97CB-0F32-4273-9A0E-63AF118E34D6}" srcOrd="1" destOrd="0" presId="urn:microsoft.com/office/officeart/2005/8/layout/hierarchy6"/>
    <dgm:cxn modelId="{DD2451D5-9E62-4AA8-88E6-D323B95A49B1}" type="presParOf" srcId="{5AC5A9B0-4E60-42BE-A253-ED6F954256F8}" destId="{F30DD674-6804-48A2-A925-D575AA794AA3}" srcOrd="2" destOrd="0" presId="urn:microsoft.com/office/officeart/2005/8/layout/hierarchy6"/>
    <dgm:cxn modelId="{CB505C76-551D-4236-BD70-1A7CB6E80759}" type="presParOf" srcId="{5AC5A9B0-4E60-42BE-A253-ED6F954256F8}" destId="{5E77ADF2-2895-463B-B19D-BCD392A66935}" srcOrd="3" destOrd="0" presId="urn:microsoft.com/office/officeart/2005/8/layout/hierarchy6"/>
    <dgm:cxn modelId="{A777012B-0C60-48B5-A463-DCE4D75CBB49}" type="presParOf" srcId="{5E77ADF2-2895-463B-B19D-BCD392A66935}" destId="{69BA242C-96E5-4DC4-A2F6-422C1C9B1902}" srcOrd="0" destOrd="0" presId="urn:microsoft.com/office/officeart/2005/8/layout/hierarchy6"/>
    <dgm:cxn modelId="{F94C6B5F-C972-487B-A7E2-7F25FA912C0F}" type="presParOf" srcId="{5E77ADF2-2895-463B-B19D-BCD392A66935}" destId="{9E21F369-7701-4202-B294-55EE3A02FBB8}" srcOrd="1" destOrd="0" presId="urn:microsoft.com/office/officeart/2005/8/layout/hierarchy6"/>
    <dgm:cxn modelId="{021F57C5-91DC-4D80-AC59-3C8744D372D8}" type="presParOf" srcId="{5AC5A9B0-4E60-42BE-A253-ED6F954256F8}" destId="{2DEAA30E-4576-4F91-993A-17AA77DC02D6}" srcOrd="4" destOrd="0" presId="urn:microsoft.com/office/officeart/2005/8/layout/hierarchy6"/>
    <dgm:cxn modelId="{27E1E6D6-EF9C-4FF9-9ADB-59670D465082}" type="presParOf" srcId="{5AC5A9B0-4E60-42BE-A253-ED6F954256F8}" destId="{21A11BA9-ABB3-475A-90C5-FE5FD07D16C1}" srcOrd="5" destOrd="0" presId="urn:microsoft.com/office/officeart/2005/8/layout/hierarchy6"/>
    <dgm:cxn modelId="{6E38E255-5B4D-4D81-8014-9A10060F6DCE}" type="presParOf" srcId="{21A11BA9-ABB3-475A-90C5-FE5FD07D16C1}" destId="{A6517D8F-C8E1-400D-8910-A0FC59E1251C}" srcOrd="0" destOrd="0" presId="urn:microsoft.com/office/officeart/2005/8/layout/hierarchy6"/>
    <dgm:cxn modelId="{F82083E4-5782-43AF-92AC-A78DB3A87D2C}" type="presParOf" srcId="{21A11BA9-ABB3-475A-90C5-FE5FD07D16C1}" destId="{54ECCCAC-D645-4B82-A985-64D24390D827}" srcOrd="1" destOrd="0" presId="urn:microsoft.com/office/officeart/2005/8/layout/hierarchy6"/>
    <dgm:cxn modelId="{FA1108D9-FF4C-479E-9825-4F6A3E75A468}" type="presParOf" srcId="{378DC3C4-AA47-4E17-892B-BA2950FDB972}" destId="{38691C18-EE16-47A1-A638-0121224A881A}" srcOrd="4" destOrd="0" presId="urn:microsoft.com/office/officeart/2005/8/layout/hierarchy6"/>
    <dgm:cxn modelId="{7C194E72-80A4-4129-9878-5536D7B5DA34}" type="presParOf" srcId="{378DC3C4-AA47-4E17-892B-BA2950FDB972}" destId="{CEBDEFB8-E1A5-4F68-8EAA-C0E43619F7B1}" srcOrd="5" destOrd="0" presId="urn:microsoft.com/office/officeart/2005/8/layout/hierarchy6"/>
    <dgm:cxn modelId="{B740C4A3-B98E-4770-92E1-E3FAD041C306}" type="presParOf" srcId="{CEBDEFB8-E1A5-4F68-8EAA-C0E43619F7B1}" destId="{4A988A99-CA2F-4FFC-B867-0199BAE3306F}" srcOrd="0" destOrd="0" presId="urn:microsoft.com/office/officeart/2005/8/layout/hierarchy6"/>
    <dgm:cxn modelId="{A6024660-176E-464D-A357-5CA0D506DC8B}" type="presParOf" srcId="{CEBDEFB8-E1A5-4F68-8EAA-C0E43619F7B1}" destId="{700B180B-106C-4559-9F71-AFEB28069FA2}" srcOrd="1" destOrd="0" presId="urn:microsoft.com/office/officeart/2005/8/layout/hierarchy6"/>
    <dgm:cxn modelId="{8BEA72C7-19F5-4965-B785-8C310CB472DE}" type="presParOf" srcId="{700B180B-106C-4559-9F71-AFEB28069FA2}" destId="{7C36232C-CA33-45B2-AD32-BDF58BBBF69A}" srcOrd="0" destOrd="0" presId="urn:microsoft.com/office/officeart/2005/8/layout/hierarchy6"/>
    <dgm:cxn modelId="{FAE575F8-B653-4995-B9E6-1C5FD1F907BB}" type="presParOf" srcId="{700B180B-106C-4559-9F71-AFEB28069FA2}" destId="{646A1474-7F03-4A8C-86BA-FF371A27761A}" srcOrd="1" destOrd="0" presId="urn:microsoft.com/office/officeart/2005/8/layout/hierarchy6"/>
    <dgm:cxn modelId="{4DEDD5CA-CA2D-4467-BED7-89136F029371}" type="presParOf" srcId="{646A1474-7F03-4A8C-86BA-FF371A27761A}" destId="{AF87A5AF-A0A9-46E9-A60F-9CBD9C188350}" srcOrd="0" destOrd="0" presId="urn:microsoft.com/office/officeart/2005/8/layout/hierarchy6"/>
    <dgm:cxn modelId="{0632BBB4-4682-438E-A00F-C08BE68A987E}" type="presParOf" srcId="{646A1474-7F03-4A8C-86BA-FF371A27761A}" destId="{73608A2F-9797-4AD9-8284-544B4E789942}" srcOrd="1" destOrd="0" presId="urn:microsoft.com/office/officeart/2005/8/layout/hierarchy6"/>
    <dgm:cxn modelId="{5C283E7C-878B-4779-9668-B94C7AC4718A}" type="presParOf" srcId="{700B180B-106C-4559-9F71-AFEB28069FA2}" destId="{19D241D4-020F-4315-9261-E43D9AC1A6F2}" srcOrd="2" destOrd="0" presId="urn:microsoft.com/office/officeart/2005/8/layout/hierarchy6"/>
    <dgm:cxn modelId="{52862095-C23A-48FD-B240-90BCC9714BBF}" type="presParOf" srcId="{700B180B-106C-4559-9F71-AFEB28069FA2}" destId="{A63DA679-AFA2-413D-947E-530A71BB35A2}" srcOrd="3" destOrd="0" presId="urn:microsoft.com/office/officeart/2005/8/layout/hierarchy6"/>
    <dgm:cxn modelId="{1677C57E-9836-4CD1-BE0D-1669FAC6A46F}" type="presParOf" srcId="{A63DA679-AFA2-413D-947E-530A71BB35A2}" destId="{0C87D9B5-39DE-4E97-8FF1-FC5D9F9D092C}" srcOrd="0" destOrd="0" presId="urn:microsoft.com/office/officeart/2005/8/layout/hierarchy6"/>
    <dgm:cxn modelId="{4C7F4EB1-96F1-40C7-8941-33E6D4EB7EC5}" type="presParOf" srcId="{A63DA679-AFA2-413D-947E-530A71BB35A2}" destId="{96C6180E-CF15-4A05-AC4C-3D98A40EB5D0}" srcOrd="1" destOrd="0" presId="urn:microsoft.com/office/officeart/2005/8/layout/hierarchy6"/>
    <dgm:cxn modelId="{6380D163-45B7-401C-A72B-92D65A3D0C29}" type="presParOf" srcId="{700B180B-106C-4559-9F71-AFEB28069FA2}" destId="{BA45CC21-6B0A-4455-ADE9-D9FB016C4071}" srcOrd="4" destOrd="0" presId="urn:microsoft.com/office/officeart/2005/8/layout/hierarchy6"/>
    <dgm:cxn modelId="{A27733C4-6DA1-4B3A-A644-850B758C1E97}" type="presParOf" srcId="{700B180B-106C-4559-9F71-AFEB28069FA2}" destId="{2CA67602-3646-4C59-B81D-41EC7A3D07E6}" srcOrd="5" destOrd="0" presId="urn:microsoft.com/office/officeart/2005/8/layout/hierarchy6"/>
    <dgm:cxn modelId="{095B3512-EFE1-42A0-A2B6-4B19EBAC6C90}" type="presParOf" srcId="{2CA67602-3646-4C59-B81D-41EC7A3D07E6}" destId="{89CB636B-74BE-46F2-8C2A-0D5D88561643}" srcOrd="0" destOrd="0" presId="urn:microsoft.com/office/officeart/2005/8/layout/hierarchy6"/>
    <dgm:cxn modelId="{BF83FCF2-DC28-4595-8B48-0414D3E30146}" type="presParOf" srcId="{2CA67602-3646-4C59-B81D-41EC7A3D07E6}" destId="{11A90530-B53D-42D8-A73B-9A7709778030}" srcOrd="1" destOrd="0" presId="urn:microsoft.com/office/officeart/2005/8/layout/hierarchy6"/>
    <dgm:cxn modelId="{32114412-7A86-4797-BE60-C7C72BEACD88}" type="presParOf" srcId="{378DC3C4-AA47-4E17-892B-BA2950FDB972}" destId="{6BC004E3-9426-43F4-84C7-6861329D0056}" srcOrd="6" destOrd="0" presId="urn:microsoft.com/office/officeart/2005/8/layout/hierarchy6"/>
    <dgm:cxn modelId="{71A04E42-BBEC-4FF5-BF99-13E4A84AFFC6}" type="presParOf" srcId="{378DC3C4-AA47-4E17-892B-BA2950FDB972}" destId="{EE0046EA-C99A-4A09-83B6-29198C6AEC1D}" srcOrd="7" destOrd="0" presId="urn:microsoft.com/office/officeart/2005/8/layout/hierarchy6"/>
    <dgm:cxn modelId="{3B81AA21-9B09-438E-9F68-9FCC032F936A}" type="presParOf" srcId="{EE0046EA-C99A-4A09-83B6-29198C6AEC1D}" destId="{DB8219EE-F09B-4F7B-BB2E-3B2C7C60F45A}" srcOrd="0" destOrd="0" presId="urn:microsoft.com/office/officeart/2005/8/layout/hierarchy6"/>
    <dgm:cxn modelId="{C45BC491-97CB-4719-A726-07F8DC66C48E}" type="presParOf" srcId="{EE0046EA-C99A-4A09-83B6-29198C6AEC1D}" destId="{ED26A13C-0E3B-449E-9F20-B34D923CA87E}" srcOrd="1" destOrd="0" presId="urn:microsoft.com/office/officeart/2005/8/layout/hierarchy6"/>
    <dgm:cxn modelId="{79A6A933-FE84-466E-B9CA-B9B393E8DC13}" type="presParOf" srcId="{ED26A13C-0E3B-449E-9F20-B34D923CA87E}" destId="{084EE7B3-3E0A-412B-ADF6-5952F0E770D1}" srcOrd="0" destOrd="0" presId="urn:microsoft.com/office/officeart/2005/8/layout/hierarchy6"/>
    <dgm:cxn modelId="{44DDC3BC-A07B-4B0C-A804-6C832CD472A7}" type="presParOf" srcId="{ED26A13C-0E3B-449E-9F20-B34D923CA87E}" destId="{366C2C10-A975-4AE7-8C9D-B244402280C9}" srcOrd="1" destOrd="0" presId="urn:microsoft.com/office/officeart/2005/8/layout/hierarchy6"/>
    <dgm:cxn modelId="{FBA9AAA9-87EA-432F-A5E9-FC3F64E863CD}" type="presParOf" srcId="{366C2C10-A975-4AE7-8C9D-B244402280C9}" destId="{D04801A2-94BD-4BA9-BE27-E574B9BCC5B0}" srcOrd="0" destOrd="0" presId="urn:microsoft.com/office/officeart/2005/8/layout/hierarchy6"/>
    <dgm:cxn modelId="{100AC029-5A2A-48D0-A2C5-F37C43ABAECB}" type="presParOf" srcId="{366C2C10-A975-4AE7-8C9D-B244402280C9}" destId="{F94B65DF-6BC7-4950-BD4F-047CE5EF8BEB}" srcOrd="1" destOrd="0" presId="urn:microsoft.com/office/officeart/2005/8/layout/hierarchy6"/>
    <dgm:cxn modelId="{E6D80FC0-ABC7-45A7-A824-512481D4DC59}" type="presParOf" srcId="{ED26A13C-0E3B-449E-9F20-B34D923CA87E}" destId="{90F1CFE5-79A4-48A0-9863-882E26720037}" srcOrd="2" destOrd="0" presId="urn:microsoft.com/office/officeart/2005/8/layout/hierarchy6"/>
    <dgm:cxn modelId="{FD133B89-3617-4F93-8355-E272E145DFD7}" type="presParOf" srcId="{ED26A13C-0E3B-449E-9F20-B34D923CA87E}" destId="{9F4E73DF-39DC-4EEB-81F3-BB601E3BB37E}" srcOrd="3" destOrd="0" presId="urn:microsoft.com/office/officeart/2005/8/layout/hierarchy6"/>
    <dgm:cxn modelId="{A9784565-8005-4205-A563-D8E3009D99AB}" type="presParOf" srcId="{9F4E73DF-39DC-4EEB-81F3-BB601E3BB37E}" destId="{CC17737A-A735-441D-87E0-1748C5B428AA}" srcOrd="0" destOrd="0" presId="urn:microsoft.com/office/officeart/2005/8/layout/hierarchy6"/>
    <dgm:cxn modelId="{22D8F746-78CD-43D3-A6ED-2BE979C5BBBB}" type="presParOf" srcId="{9F4E73DF-39DC-4EEB-81F3-BB601E3BB37E}" destId="{7CD8CF4D-A201-44CD-B831-17420DAF001F}" srcOrd="1" destOrd="0" presId="urn:microsoft.com/office/officeart/2005/8/layout/hierarchy6"/>
    <dgm:cxn modelId="{E202B353-B5FA-4BDE-B810-1EB9C88A9B21}" type="presParOf" srcId="{C262CC02-23C1-40E0-98A3-4DEA7FE997EA}" destId="{250251C1-BD91-44F2-8DCD-F5D7B347171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50DC61-7F85-4640-940B-6057D9F7E9D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5328C924-051B-4FF9-BFB6-2CDD19F7996D}">
      <dgm:prSet phldrT="[文本]"/>
      <dgm:spPr/>
      <dgm:t>
        <a:bodyPr/>
        <a:lstStyle/>
        <a:p>
          <a:r>
            <a:rPr lang="zh-CN" altLang="en-US" b="1"/>
            <a:t>电机驱动多自由度五指灵巧手</a:t>
          </a:r>
          <a:endParaRPr lang="zh-CN" altLang="en-US"/>
        </a:p>
      </dgm:t>
    </dgm:pt>
    <dgm:pt modelId="{0C173562-1D3C-4E33-BAB4-0933870F2B38}" type="parTrans" cxnId="{728356F3-271A-447E-A8D1-5C51774CE9E7}">
      <dgm:prSet/>
      <dgm:spPr/>
      <dgm:t>
        <a:bodyPr/>
        <a:lstStyle/>
        <a:p>
          <a:endParaRPr lang="zh-CN" altLang="en-US"/>
        </a:p>
      </dgm:t>
    </dgm:pt>
    <dgm:pt modelId="{503F47C7-80DA-40E4-8206-87D1F682B66F}" type="sibTrans" cxnId="{728356F3-271A-447E-A8D1-5C51774CE9E7}">
      <dgm:prSet/>
      <dgm:spPr/>
      <dgm:t>
        <a:bodyPr/>
        <a:lstStyle/>
        <a:p>
          <a:endParaRPr lang="zh-CN" altLang="en-US"/>
        </a:p>
      </dgm:t>
    </dgm:pt>
    <dgm:pt modelId="{A131C5BE-3933-43C0-B7BC-A0B128373022}">
      <dgm:prSet phldrT="[文本]" custT="1"/>
      <dgm:spPr/>
      <dgm:t>
        <a:bodyPr/>
        <a:lstStyle/>
        <a:p>
          <a:pPr>
            <a:lnSpc>
              <a:spcPct val="80000"/>
            </a:lnSpc>
          </a:pPr>
          <a:r>
            <a:rPr lang="zh-CN" altLang="en-US" sz="2800" b="1"/>
            <a:t>机械结构设计方案</a:t>
          </a:r>
        </a:p>
      </dgm:t>
    </dgm:pt>
    <dgm:pt modelId="{4709438C-C0D7-4663-A8E1-78ACB2E36EDA}" type="parTrans" cxnId="{F0D3CA28-C534-4012-B7E5-C89E141811E8}">
      <dgm:prSet/>
      <dgm:spPr/>
      <dgm:t>
        <a:bodyPr/>
        <a:lstStyle/>
        <a:p>
          <a:endParaRPr lang="zh-CN" altLang="en-US"/>
        </a:p>
      </dgm:t>
    </dgm:pt>
    <dgm:pt modelId="{19ED9071-486A-4039-B39D-68748CE7DCC7}" type="sibTrans" cxnId="{F0D3CA28-C534-4012-B7E5-C89E141811E8}">
      <dgm:prSet/>
      <dgm:spPr/>
      <dgm:t>
        <a:bodyPr/>
        <a:lstStyle/>
        <a:p>
          <a:endParaRPr lang="zh-CN" altLang="en-US"/>
        </a:p>
      </dgm:t>
    </dgm:pt>
    <dgm:pt modelId="{ABED186E-F5D0-4ECC-984E-6D48A61A3080}">
      <dgm:prSet phldrT="[文本]" custT="1"/>
      <dgm:spPr/>
      <dgm:t>
        <a:bodyPr/>
        <a:lstStyle/>
        <a:p>
          <a:pPr>
            <a:lnSpc>
              <a:spcPct val="80000"/>
            </a:lnSpc>
          </a:pPr>
          <a:r>
            <a:rPr lang="zh-CN" altLang="en-US" sz="2000"/>
            <a:t>手指和手掌的设计</a:t>
          </a:r>
        </a:p>
      </dgm:t>
    </dgm:pt>
    <dgm:pt modelId="{2FFBB1B0-78B7-4797-932C-5C2BCE3B0D3F}" type="parTrans" cxnId="{21D1C29C-5991-4380-A90F-1C4FD9D0F2C2}">
      <dgm:prSet/>
      <dgm:spPr/>
      <dgm:t>
        <a:bodyPr/>
        <a:lstStyle/>
        <a:p>
          <a:endParaRPr lang="zh-CN" altLang="en-US"/>
        </a:p>
      </dgm:t>
    </dgm:pt>
    <dgm:pt modelId="{F889B543-1673-4BFF-A06C-E6039F09152F}" type="sibTrans" cxnId="{21D1C29C-5991-4380-A90F-1C4FD9D0F2C2}">
      <dgm:prSet/>
      <dgm:spPr/>
      <dgm:t>
        <a:bodyPr/>
        <a:lstStyle/>
        <a:p>
          <a:endParaRPr lang="zh-CN" altLang="en-US"/>
        </a:p>
      </dgm:t>
    </dgm:pt>
    <dgm:pt modelId="{7B6FFAC5-9FE5-4E22-85C9-3B86CC5CCF93}">
      <dgm:prSet phldrT="[文本]" custT="1"/>
      <dgm:spPr/>
      <dgm:t>
        <a:bodyPr/>
        <a:lstStyle/>
        <a:p>
          <a:pPr>
            <a:lnSpc>
              <a:spcPct val="90000"/>
            </a:lnSpc>
          </a:pPr>
          <a:r>
            <a:rPr lang="zh-CN" altLang="en-US" sz="2000"/>
            <a:t>手腕关节的设计</a:t>
          </a:r>
        </a:p>
      </dgm:t>
    </dgm:pt>
    <dgm:pt modelId="{B7AE92EF-E9AA-467B-8CCA-6E02BD48CE1E}" type="parTrans" cxnId="{0384A405-5989-4229-977A-7D70B066800C}">
      <dgm:prSet/>
      <dgm:spPr/>
      <dgm:t>
        <a:bodyPr/>
        <a:lstStyle/>
        <a:p>
          <a:endParaRPr lang="zh-CN" altLang="en-US"/>
        </a:p>
      </dgm:t>
    </dgm:pt>
    <dgm:pt modelId="{6B5A8167-BF13-4B02-A90E-3F82F31A6CC7}" type="sibTrans" cxnId="{0384A405-5989-4229-977A-7D70B066800C}">
      <dgm:prSet/>
      <dgm:spPr/>
      <dgm:t>
        <a:bodyPr/>
        <a:lstStyle/>
        <a:p>
          <a:endParaRPr lang="zh-CN" altLang="en-US"/>
        </a:p>
      </dgm:t>
    </dgm:pt>
    <dgm:pt modelId="{8F334609-E6AB-4FC9-94B2-F5405CB442B2}">
      <dgm:prSet phldrT="[文本]" custT="1"/>
      <dgm:spPr/>
      <dgm:t>
        <a:bodyPr/>
        <a:lstStyle/>
        <a:p>
          <a:pPr>
            <a:lnSpc>
              <a:spcPct val="90000"/>
            </a:lnSpc>
          </a:pPr>
          <a:r>
            <a:rPr lang="zh-CN" altLang="en-US" sz="2000"/>
            <a:t>小臂的设计与集成</a:t>
          </a:r>
        </a:p>
      </dgm:t>
    </dgm:pt>
    <dgm:pt modelId="{D4AD5A3F-03EC-43C8-93A6-852051FFBB8D}" type="parTrans" cxnId="{9AB3BC91-E8AC-4690-A101-7B3287E68B4C}">
      <dgm:prSet/>
      <dgm:spPr/>
      <dgm:t>
        <a:bodyPr/>
        <a:lstStyle/>
        <a:p>
          <a:endParaRPr lang="zh-CN" altLang="en-US"/>
        </a:p>
      </dgm:t>
    </dgm:pt>
    <dgm:pt modelId="{A2D3239A-3576-44EC-A3F7-979969821E58}" type="sibTrans" cxnId="{9AB3BC91-E8AC-4690-A101-7B3287E68B4C}">
      <dgm:prSet/>
      <dgm:spPr/>
      <dgm:t>
        <a:bodyPr/>
        <a:lstStyle/>
        <a:p>
          <a:endParaRPr lang="zh-CN" altLang="en-US"/>
        </a:p>
      </dgm:t>
    </dgm:pt>
    <dgm:pt modelId="{31DCC6F9-C1F8-42D5-801D-4B3C89255E01}">
      <dgm:prSet phldrT="[文本]" custT="1"/>
      <dgm:spPr/>
      <dgm:t>
        <a:bodyPr/>
        <a:lstStyle/>
        <a:p>
          <a:pPr algn="r">
            <a:lnSpc>
              <a:spcPct val="80000"/>
            </a:lnSpc>
          </a:pPr>
          <a:r>
            <a:rPr lang="zh-CN" altLang="en-US" sz="2800" b="1"/>
            <a:t>传感系统集成方案</a:t>
          </a:r>
        </a:p>
      </dgm:t>
    </dgm:pt>
    <dgm:pt modelId="{EF095F9E-8B18-4F14-B6B6-C6D7735EAEE3}" type="parTrans" cxnId="{77779D71-1BED-44AB-9824-61E3091209B8}">
      <dgm:prSet/>
      <dgm:spPr/>
      <dgm:t>
        <a:bodyPr/>
        <a:lstStyle/>
        <a:p>
          <a:endParaRPr lang="zh-CN" altLang="en-US"/>
        </a:p>
      </dgm:t>
    </dgm:pt>
    <dgm:pt modelId="{E6CF4B86-2ED5-4D2C-818C-4471CD0880B2}" type="sibTrans" cxnId="{77779D71-1BED-44AB-9824-61E3091209B8}">
      <dgm:prSet/>
      <dgm:spPr/>
      <dgm:t>
        <a:bodyPr/>
        <a:lstStyle/>
        <a:p>
          <a:endParaRPr lang="zh-CN" altLang="en-US"/>
        </a:p>
      </dgm:t>
    </dgm:pt>
    <dgm:pt modelId="{D9C1DAA7-CD16-4757-A57A-1A3D2AEE4C15}">
      <dgm:prSet phldrT="[文本]" custT="1"/>
      <dgm:spPr/>
      <dgm:t>
        <a:bodyPr/>
        <a:lstStyle/>
        <a:p>
          <a:pPr algn="r">
            <a:lnSpc>
              <a:spcPct val="80000"/>
            </a:lnSpc>
          </a:pPr>
          <a:r>
            <a:rPr lang="zh-CN" altLang="en-US" sz="2000"/>
            <a:t>敏感单元的选择</a:t>
          </a:r>
        </a:p>
      </dgm:t>
    </dgm:pt>
    <dgm:pt modelId="{D5523B35-2114-4E58-9057-CC71161A2608}" type="parTrans" cxnId="{F619BED6-1661-4C81-B423-5ECA09952EEE}">
      <dgm:prSet/>
      <dgm:spPr/>
      <dgm:t>
        <a:bodyPr/>
        <a:lstStyle/>
        <a:p>
          <a:endParaRPr lang="zh-CN" altLang="en-US"/>
        </a:p>
      </dgm:t>
    </dgm:pt>
    <dgm:pt modelId="{F8D10144-2F94-4C35-A25D-49BDB6FD44C7}" type="sibTrans" cxnId="{F619BED6-1661-4C81-B423-5ECA09952EEE}">
      <dgm:prSet/>
      <dgm:spPr/>
      <dgm:t>
        <a:bodyPr/>
        <a:lstStyle/>
        <a:p>
          <a:endParaRPr lang="zh-CN" altLang="en-US"/>
        </a:p>
      </dgm:t>
    </dgm:pt>
    <dgm:pt modelId="{6AC6833B-68EC-4AA8-B52A-988E000D724F}">
      <dgm:prSet phldrT="[文本]" custT="1"/>
      <dgm:spPr/>
      <dgm:t>
        <a:bodyPr/>
        <a:lstStyle/>
        <a:p>
          <a:pPr algn="r">
            <a:lnSpc>
              <a:spcPct val="90000"/>
            </a:lnSpc>
          </a:pPr>
          <a:r>
            <a:rPr lang="zh-CN" altLang="en-US" sz="2000"/>
            <a:t>传感器布置方案</a:t>
          </a:r>
        </a:p>
      </dgm:t>
    </dgm:pt>
    <dgm:pt modelId="{B04CB568-162E-40F0-86B8-07FD7B16E5C8}" type="parTrans" cxnId="{0420A2F0-9B9C-49FF-81FF-A90C81580062}">
      <dgm:prSet/>
      <dgm:spPr/>
      <dgm:t>
        <a:bodyPr/>
        <a:lstStyle/>
        <a:p>
          <a:endParaRPr lang="zh-CN" altLang="en-US"/>
        </a:p>
      </dgm:t>
    </dgm:pt>
    <dgm:pt modelId="{44840DFC-B07E-4623-851B-AE15AC61FD3B}" type="sibTrans" cxnId="{0420A2F0-9B9C-49FF-81FF-A90C81580062}">
      <dgm:prSet/>
      <dgm:spPr/>
      <dgm:t>
        <a:bodyPr/>
        <a:lstStyle/>
        <a:p>
          <a:endParaRPr lang="zh-CN" altLang="en-US"/>
        </a:p>
      </dgm:t>
    </dgm:pt>
    <dgm:pt modelId="{4D18C7A0-57EC-4E47-BB14-EE5302709C0F}">
      <dgm:prSet phldrT="[文本]" custT="1"/>
      <dgm:spPr/>
      <dgm:t>
        <a:bodyPr/>
        <a:lstStyle/>
        <a:p>
          <a:pPr algn="r">
            <a:lnSpc>
              <a:spcPct val="90000"/>
            </a:lnSpc>
          </a:pPr>
          <a:r>
            <a:rPr lang="zh-CN" altLang="en-US" sz="2000"/>
            <a:t>柔性皮肤的制作</a:t>
          </a:r>
        </a:p>
      </dgm:t>
    </dgm:pt>
    <dgm:pt modelId="{6ED3A499-2D57-4931-A12E-F913A9058817}" type="parTrans" cxnId="{FE3FFF67-A0A4-4A47-BA43-CEB6157DA7E7}">
      <dgm:prSet/>
      <dgm:spPr/>
      <dgm:t>
        <a:bodyPr/>
        <a:lstStyle/>
        <a:p>
          <a:endParaRPr lang="zh-CN" altLang="en-US"/>
        </a:p>
      </dgm:t>
    </dgm:pt>
    <dgm:pt modelId="{05BD0795-4C44-47AF-8591-8BA9A2D1D14C}" type="sibTrans" cxnId="{FE3FFF67-A0A4-4A47-BA43-CEB6157DA7E7}">
      <dgm:prSet/>
      <dgm:spPr/>
      <dgm:t>
        <a:bodyPr/>
        <a:lstStyle/>
        <a:p>
          <a:endParaRPr lang="zh-CN" altLang="en-US"/>
        </a:p>
      </dgm:t>
    </dgm:pt>
    <dgm:pt modelId="{46B0FDD1-8029-4F41-A265-BD094A4B4B6B}">
      <dgm:prSet phldrT="[文本]" custT="1"/>
      <dgm:spPr/>
      <dgm:t>
        <a:bodyPr/>
        <a:lstStyle/>
        <a:p>
          <a:pPr>
            <a:lnSpc>
              <a:spcPct val="80000"/>
            </a:lnSpc>
          </a:pPr>
          <a:r>
            <a:rPr lang="zh-CN" altLang="en-US" sz="2800" b="1"/>
            <a:t>控制系统设计方案</a:t>
          </a:r>
        </a:p>
      </dgm:t>
    </dgm:pt>
    <dgm:pt modelId="{DF9C4E30-4F5D-404C-8528-E158B4517504}" type="parTrans" cxnId="{B4EAAFF3-C5AD-4DC4-8625-DA3B11702E17}">
      <dgm:prSet/>
      <dgm:spPr/>
      <dgm:t>
        <a:bodyPr/>
        <a:lstStyle/>
        <a:p>
          <a:endParaRPr lang="zh-CN" altLang="en-US"/>
        </a:p>
      </dgm:t>
    </dgm:pt>
    <dgm:pt modelId="{BE189B70-EE56-4A0C-8144-51D28075B0C0}" type="sibTrans" cxnId="{B4EAAFF3-C5AD-4DC4-8625-DA3B11702E17}">
      <dgm:prSet/>
      <dgm:spPr/>
      <dgm:t>
        <a:bodyPr/>
        <a:lstStyle/>
        <a:p>
          <a:endParaRPr lang="zh-CN" altLang="en-US"/>
        </a:p>
      </dgm:t>
    </dgm:pt>
    <dgm:pt modelId="{88141E06-7764-4FAC-98A3-A08534AD348C}">
      <dgm:prSet phldrT="[文本]" custT="1"/>
      <dgm:spPr/>
      <dgm:t>
        <a:bodyPr/>
        <a:lstStyle/>
        <a:p>
          <a:pPr>
            <a:lnSpc>
              <a:spcPct val="80000"/>
            </a:lnSpc>
          </a:pPr>
          <a:r>
            <a:rPr lang="zh-CN" altLang="en-US" sz="2000"/>
            <a:t>驱动器的选择</a:t>
          </a:r>
        </a:p>
      </dgm:t>
    </dgm:pt>
    <dgm:pt modelId="{AE8B47C1-702C-4795-A529-F88E400721E3}" type="parTrans" cxnId="{3037693C-C1CA-4F2D-98D9-06B485EAF13B}">
      <dgm:prSet/>
      <dgm:spPr/>
      <dgm:t>
        <a:bodyPr/>
        <a:lstStyle/>
        <a:p>
          <a:endParaRPr lang="zh-CN" altLang="en-US"/>
        </a:p>
      </dgm:t>
    </dgm:pt>
    <dgm:pt modelId="{A1840376-D87F-40FF-B42A-F6582F8E6C53}" type="sibTrans" cxnId="{3037693C-C1CA-4F2D-98D9-06B485EAF13B}">
      <dgm:prSet/>
      <dgm:spPr/>
      <dgm:t>
        <a:bodyPr/>
        <a:lstStyle/>
        <a:p>
          <a:endParaRPr lang="zh-CN" altLang="en-US"/>
        </a:p>
      </dgm:t>
    </dgm:pt>
    <dgm:pt modelId="{F65539AE-3D76-45DF-8CA2-D7D6A38A687C}">
      <dgm:prSet phldrT="[文本]" custT="1"/>
      <dgm:spPr/>
      <dgm:t>
        <a:bodyPr/>
        <a:lstStyle/>
        <a:p>
          <a:pPr>
            <a:lnSpc>
              <a:spcPct val="90000"/>
            </a:lnSpc>
          </a:pPr>
          <a:r>
            <a:rPr lang="zh-CN" altLang="en-US" sz="2000"/>
            <a:t>集成控制板的选择</a:t>
          </a:r>
        </a:p>
      </dgm:t>
    </dgm:pt>
    <dgm:pt modelId="{943FFECA-86BC-4181-AD31-F8CC747281A8}" type="parTrans" cxnId="{D05F3827-2266-4DF6-AA9B-92F6B31586A2}">
      <dgm:prSet/>
      <dgm:spPr/>
      <dgm:t>
        <a:bodyPr/>
        <a:lstStyle/>
        <a:p>
          <a:endParaRPr lang="zh-CN" altLang="en-US"/>
        </a:p>
      </dgm:t>
    </dgm:pt>
    <dgm:pt modelId="{84B83EAA-A5D2-4AF1-B9C5-E1AD115DD98F}" type="sibTrans" cxnId="{D05F3827-2266-4DF6-AA9B-92F6B31586A2}">
      <dgm:prSet/>
      <dgm:spPr/>
      <dgm:t>
        <a:bodyPr/>
        <a:lstStyle/>
        <a:p>
          <a:endParaRPr lang="zh-CN" altLang="en-US"/>
        </a:p>
      </dgm:t>
    </dgm:pt>
    <dgm:pt modelId="{6CE24810-C9C8-4A78-8A02-E24CFE426E63}">
      <dgm:prSet phldrT="[文本]" custT="1"/>
      <dgm:spPr/>
      <dgm:t>
        <a:bodyPr/>
        <a:lstStyle/>
        <a:p>
          <a:pPr>
            <a:lnSpc>
              <a:spcPct val="90000"/>
            </a:lnSpc>
          </a:pPr>
          <a:r>
            <a:rPr lang="zh-CN" altLang="en-US" sz="2000"/>
            <a:t>控制上位机的介绍</a:t>
          </a:r>
        </a:p>
      </dgm:t>
    </dgm:pt>
    <dgm:pt modelId="{17420365-0A02-4D97-A256-62466B2CC3A9}" type="parTrans" cxnId="{6812568E-CD9A-4028-B6EA-FB1696A9E03A}">
      <dgm:prSet/>
      <dgm:spPr/>
      <dgm:t>
        <a:bodyPr/>
        <a:lstStyle/>
        <a:p>
          <a:endParaRPr lang="zh-CN" altLang="en-US"/>
        </a:p>
      </dgm:t>
    </dgm:pt>
    <dgm:pt modelId="{05ED518E-4267-432C-BACE-F3D326DDEA77}" type="sibTrans" cxnId="{6812568E-CD9A-4028-B6EA-FB1696A9E03A}">
      <dgm:prSet/>
      <dgm:spPr/>
      <dgm:t>
        <a:bodyPr/>
        <a:lstStyle/>
        <a:p>
          <a:endParaRPr lang="zh-CN" altLang="en-US"/>
        </a:p>
      </dgm:t>
    </dgm:pt>
    <dgm:pt modelId="{827B04FA-ADDE-4454-9E18-B708AA6455F7}">
      <dgm:prSet phldrT="[文本]" custT="1"/>
      <dgm:spPr/>
      <dgm:t>
        <a:bodyPr/>
        <a:lstStyle/>
        <a:p>
          <a:pPr algn="r">
            <a:lnSpc>
              <a:spcPct val="80000"/>
            </a:lnSpc>
          </a:pPr>
          <a:r>
            <a:rPr lang="zh-CN" altLang="en-US" sz="2800" b="1"/>
            <a:t>灵巧手实验测试</a:t>
          </a:r>
        </a:p>
      </dgm:t>
    </dgm:pt>
    <dgm:pt modelId="{E2B26DB4-98A8-4F01-BD98-B85A8D0D4DF6}" type="parTrans" cxnId="{D7AB8BF8-813A-4238-B5CF-4506C8837F32}">
      <dgm:prSet/>
      <dgm:spPr/>
      <dgm:t>
        <a:bodyPr/>
        <a:lstStyle/>
        <a:p>
          <a:endParaRPr lang="zh-CN" altLang="en-US"/>
        </a:p>
      </dgm:t>
    </dgm:pt>
    <dgm:pt modelId="{BDC324A1-7CD0-4686-B455-0304BDBAF3EF}" type="sibTrans" cxnId="{D7AB8BF8-813A-4238-B5CF-4506C8837F32}">
      <dgm:prSet/>
      <dgm:spPr/>
      <dgm:t>
        <a:bodyPr/>
        <a:lstStyle/>
        <a:p>
          <a:endParaRPr lang="zh-CN" altLang="en-US"/>
        </a:p>
      </dgm:t>
    </dgm:pt>
    <dgm:pt modelId="{E16BB620-71AB-4C8C-859E-963A66B40990}">
      <dgm:prSet phldrT="[文本]" custT="1"/>
      <dgm:spPr/>
      <dgm:t>
        <a:bodyPr/>
        <a:lstStyle/>
        <a:p>
          <a:pPr algn="r">
            <a:lnSpc>
              <a:spcPct val="80000"/>
            </a:lnSpc>
          </a:pPr>
          <a:r>
            <a:rPr lang="zh-CN" altLang="en-US" sz="2000"/>
            <a:t>运动性能实验测试</a:t>
          </a:r>
        </a:p>
      </dgm:t>
    </dgm:pt>
    <dgm:pt modelId="{50F5FF17-98B4-4D02-AFFB-DB0C6520AF7A}" type="parTrans" cxnId="{FC4DD2CF-917D-4268-9B06-05E810C8DAA7}">
      <dgm:prSet/>
      <dgm:spPr/>
      <dgm:t>
        <a:bodyPr/>
        <a:lstStyle/>
        <a:p>
          <a:endParaRPr lang="zh-CN" altLang="en-US"/>
        </a:p>
      </dgm:t>
    </dgm:pt>
    <dgm:pt modelId="{C6B2ED0F-A0F2-4C38-B31F-3F83760A0402}" type="sibTrans" cxnId="{FC4DD2CF-917D-4268-9B06-05E810C8DAA7}">
      <dgm:prSet/>
      <dgm:spPr/>
      <dgm:t>
        <a:bodyPr/>
        <a:lstStyle/>
        <a:p>
          <a:endParaRPr lang="zh-CN" altLang="en-US"/>
        </a:p>
      </dgm:t>
    </dgm:pt>
    <dgm:pt modelId="{9CE7CBE6-C180-486D-BF5D-E18A39FDA7B3}">
      <dgm:prSet phldrT="[文本]" custT="1"/>
      <dgm:spPr/>
      <dgm:t>
        <a:bodyPr/>
        <a:lstStyle/>
        <a:p>
          <a:pPr algn="r">
            <a:lnSpc>
              <a:spcPct val="90000"/>
            </a:lnSpc>
          </a:pPr>
          <a:r>
            <a:rPr lang="zh-CN" altLang="en-US" sz="2000"/>
            <a:t>传感性能测试实验</a:t>
          </a:r>
        </a:p>
      </dgm:t>
    </dgm:pt>
    <dgm:pt modelId="{2E88D75A-4B77-4819-8826-843D84BAB826}" type="parTrans" cxnId="{05D01608-CC8B-418E-992C-496D13C97723}">
      <dgm:prSet/>
      <dgm:spPr/>
      <dgm:t>
        <a:bodyPr/>
        <a:lstStyle/>
        <a:p>
          <a:endParaRPr lang="zh-CN" altLang="en-US"/>
        </a:p>
      </dgm:t>
    </dgm:pt>
    <dgm:pt modelId="{ABFB2FCD-4C83-4275-9CEF-F06333367F87}" type="sibTrans" cxnId="{05D01608-CC8B-418E-992C-496D13C97723}">
      <dgm:prSet/>
      <dgm:spPr/>
      <dgm:t>
        <a:bodyPr/>
        <a:lstStyle/>
        <a:p>
          <a:endParaRPr lang="zh-CN" altLang="en-US"/>
        </a:p>
      </dgm:t>
    </dgm:pt>
    <dgm:pt modelId="{636988B2-6057-4B15-8AE1-1347226D60C3}" type="pres">
      <dgm:prSet presAssocID="{0550DC61-7F85-4640-940B-6057D9F7E9D5}" presName="diagram" presStyleCnt="0">
        <dgm:presLayoutVars>
          <dgm:chMax val="1"/>
          <dgm:dir/>
          <dgm:animLvl val="ctr"/>
          <dgm:resizeHandles val="exact"/>
        </dgm:presLayoutVars>
      </dgm:prSet>
      <dgm:spPr/>
    </dgm:pt>
    <dgm:pt modelId="{6A7C3F74-F298-40D7-9E0D-14B2B6ED0F19}" type="pres">
      <dgm:prSet presAssocID="{0550DC61-7F85-4640-940B-6057D9F7E9D5}" presName="matrix" presStyleCnt="0"/>
      <dgm:spPr/>
    </dgm:pt>
    <dgm:pt modelId="{BAFFD976-7A6C-43F2-8A18-88A7F0A84DEE}" type="pres">
      <dgm:prSet presAssocID="{0550DC61-7F85-4640-940B-6057D9F7E9D5}" presName="tile1" presStyleLbl="node1" presStyleIdx="0" presStyleCnt="4"/>
      <dgm:spPr/>
    </dgm:pt>
    <dgm:pt modelId="{178BAAAA-C88A-404D-BE92-A6D808958E15}" type="pres">
      <dgm:prSet presAssocID="{0550DC61-7F85-4640-940B-6057D9F7E9D5}" presName="tile1text" presStyleLbl="node1" presStyleIdx="0" presStyleCnt="4">
        <dgm:presLayoutVars>
          <dgm:chMax val="0"/>
          <dgm:chPref val="0"/>
          <dgm:bulletEnabled val="1"/>
        </dgm:presLayoutVars>
      </dgm:prSet>
      <dgm:spPr/>
    </dgm:pt>
    <dgm:pt modelId="{089BE970-BE67-489D-A47B-9A2C070E861F}" type="pres">
      <dgm:prSet presAssocID="{0550DC61-7F85-4640-940B-6057D9F7E9D5}" presName="tile2" presStyleLbl="node1" presStyleIdx="1" presStyleCnt="4"/>
      <dgm:spPr/>
    </dgm:pt>
    <dgm:pt modelId="{AD6AE7D1-8BB6-4777-806D-F2726B49A830}" type="pres">
      <dgm:prSet presAssocID="{0550DC61-7F85-4640-940B-6057D9F7E9D5}" presName="tile2text" presStyleLbl="node1" presStyleIdx="1" presStyleCnt="4">
        <dgm:presLayoutVars>
          <dgm:chMax val="0"/>
          <dgm:chPref val="0"/>
          <dgm:bulletEnabled val="1"/>
        </dgm:presLayoutVars>
      </dgm:prSet>
      <dgm:spPr/>
    </dgm:pt>
    <dgm:pt modelId="{A538D583-1F4C-40F6-BA4B-6EAA4D7B950B}" type="pres">
      <dgm:prSet presAssocID="{0550DC61-7F85-4640-940B-6057D9F7E9D5}" presName="tile3" presStyleLbl="node1" presStyleIdx="2" presStyleCnt="4" custLinFactNeighborX="-36432" custLinFactNeighborY="34551"/>
      <dgm:spPr/>
    </dgm:pt>
    <dgm:pt modelId="{6C223642-F100-4A99-89E4-358AEB0C8C32}" type="pres">
      <dgm:prSet presAssocID="{0550DC61-7F85-4640-940B-6057D9F7E9D5}" presName="tile3text" presStyleLbl="node1" presStyleIdx="2" presStyleCnt="4">
        <dgm:presLayoutVars>
          <dgm:chMax val="0"/>
          <dgm:chPref val="0"/>
          <dgm:bulletEnabled val="1"/>
        </dgm:presLayoutVars>
      </dgm:prSet>
      <dgm:spPr/>
    </dgm:pt>
    <dgm:pt modelId="{B042A7B5-F00D-40BE-9839-39A91A27CEEC}" type="pres">
      <dgm:prSet presAssocID="{0550DC61-7F85-4640-940B-6057D9F7E9D5}" presName="tile4" presStyleLbl="node1" presStyleIdx="3" presStyleCnt="4"/>
      <dgm:spPr/>
    </dgm:pt>
    <dgm:pt modelId="{2A050441-C9A5-4204-9898-742B0FC51414}" type="pres">
      <dgm:prSet presAssocID="{0550DC61-7F85-4640-940B-6057D9F7E9D5}" presName="tile4text" presStyleLbl="node1" presStyleIdx="3" presStyleCnt="4">
        <dgm:presLayoutVars>
          <dgm:chMax val="0"/>
          <dgm:chPref val="0"/>
          <dgm:bulletEnabled val="1"/>
        </dgm:presLayoutVars>
      </dgm:prSet>
      <dgm:spPr/>
    </dgm:pt>
    <dgm:pt modelId="{1C1A1D1D-46A5-498A-918C-94440262E30E}" type="pres">
      <dgm:prSet presAssocID="{0550DC61-7F85-4640-940B-6057D9F7E9D5}" presName="centerTile" presStyleLbl="fgShp" presStyleIdx="0" presStyleCnt="1" custScaleX="127348" custScaleY="93035" custLinFactNeighborY="0">
        <dgm:presLayoutVars>
          <dgm:chMax val="0"/>
          <dgm:chPref val="0"/>
        </dgm:presLayoutVars>
      </dgm:prSet>
      <dgm:spPr/>
    </dgm:pt>
  </dgm:ptLst>
  <dgm:cxnLst>
    <dgm:cxn modelId="{0384A405-5989-4229-977A-7D70B066800C}" srcId="{A131C5BE-3933-43C0-B7BC-A0B128373022}" destId="{7B6FFAC5-9FE5-4E22-85C9-3B86CC5CCF93}" srcOrd="1" destOrd="0" parTransId="{B7AE92EF-E9AA-467B-8CCA-6E02BD48CE1E}" sibTransId="{6B5A8167-BF13-4B02-A90E-3F82F31A6CC7}"/>
    <dgm:cxn modelId="{05D01608-CC8B-418E-992C-496D13C97723}" srcId="{827B04FA-ADDE-4454-9E18-B708AA6455F7}" destId="{9CE7CBE6-C180-486D-BF5D-E18A39FDA7B3}" srcOrd="1" destOrd="0" parTransId="{2E88D75A-4B77-4819-8826-843D84BAB826}" sibTransId="{ABFB2FCD-4C83-4275-9CEF-F06333367F87}"/>
    <dgm:cxn modelId="{389B590E-1DCB-4C24-A84A-B6A6BAE80BB3}" type="presOf" srcId="{46B0FDD1-8029-4F41-A265-BD094A4B4B6B}" destId="{A538D583-1F4C-40F6-BA4B-6EAA4D7B950B}" srcOrd="0" destOrd="0" presId="urn:microsoft.com/office/officeart/2005/8/layout/matrix1"/>
    <dgm:cxn modelId="{AC54C921-BCA3-4117-8719-2D086BA5061E}" type="presOf" srcId="{6CE24810-C9C8-4A78-8A02-E24CFE426E63}" destId="{A538D583-1F4C-40F6-BA4B-6EAA4D7B950B}" srcOrd="0" destOrd="3" presId="urn:microsoft.com/office/officeart/2005/8/layout/matrix1"/>
    <dgm:cxn modelId="{CEBC6C25-148C-46B9-84DD-8DF9F07599B0}" type="presOf" srcId="{4D18C7A0-57EC-4E47-BB14-EE5302709C0F}" destId="{AD6AE7D1-8BB6-4777-806D-F2726B49A830}" srcOrd="1" destOrd="3" presId="urn:microsoft.com/office/officeart/2005/8/layout/matrix1"/>
    <dgm:cxn modelId="{D05F3827-2266-4DF6-AA9B-92F6B31586A2}" srcId="{46B0FDD1-8029-4F41-A265-BD094A4B4B6B}" destId="{F65539AE-3D76-45DF-8CA2-D7D6A38A687C}" srcOrd="1" destOrd="0" parTransId="{943FFECA-86BC-4181-AD31-F8CC747281A8}" sibTransId="{84B83EAA-A5D2-4AF1-B9C5-E1AD115DD98F}"/>
    <dgm:cxn modelId="{F0D3CA28-C534-4012-B7E5-C89E141811E8}" srcId="{5328C924-051B-4FF9-BFB6-2CDD19F7996D}" destId="{A131C5BE-3933-43C0-B7BC-A0B128373022}" srcOrd="0" destOrd="0" parTransId="{4709438C-C0D7-4663-A8E1-78ACB2E36EDA}" sibTransId="{19ED9071-486A-4039-B39D-68748CE7DCC7}"/>
    <dgm:cxn modelId="{0713E52B-CC71-495F-92C9-A08C6F4CBB7D}" type="presOf" srcId="{ABED186E-F5D0-4ECC-984E-6D48A61A3080}" destId="{BAFFD976-7A6C-43F2-8A18-88A7F0A84DEE}" srcOrd="0" destOrd="1" presId="urn:microsoft.com/office/officeart/2005/8/layout/matrix1"/>
    <dgm:cxn modelId="{EE584531-1A95-41A9-A6EB-A2A485389420}" type="presOf" srcId="{6AC6833B-68EC-4AA8-B52A-988E000D724F}" destId="{AD6AE7D1-8BB6-4777-806D-F2726B49A830}" srcOrd="1" destOrd="2" presId="urn:microsoft.com/office/officeart/2005/8/layout/matrix1"/>
    <dgm:cxn modelId="{81428832-AE77-4DF2-9FC9-D3E3A229B762}" type="presOf" srcId="{6AC6833B-68EC-4AA8-B52A-988E000D724F}" destId="{089BE970-BE67-489D-A47B-9A2C070E861F}" srcOrd="0" destOrd="2" presId="urn:microsoft.com/office/officeart/2005/8/layout/matrix1"/>
    <dgm:cxn modelId="{CD72EA33-BC82-452D-AC5B-2F814EEE991E}" type="presOf" srcId="{E16BB620-71AB-4C8C-859E-963A66B40990}" destId="{2A050441-C9A5-4204-9898-742B0FC51414}" srcOrd="1" destOrd="1" presId="urn:microsoft.com/office/officeart/2005/8/layout/matrix1"/>
    <dgm:cxn modelId="{F86DF734-2A9B-472E-B322-0180BAEE6425}" type="presOf" srcId="{5328C924-051B-4FF9-BFB6-2CDD19F7996D}" destId="{1C1A1D1D-46A5-498A-918C-94440262E30E}" srcOrd="0" destOrd="0" presId="urn:microsoft.com/office/officeart/2005/8/layout/matrix1"/>
    <dgm:cxn modelId="{220AB53A-D5AC-426A-9BC0-2D12AB301BCC}" type="presOf" srcId="{9CE7CBE6-C180-486D-BF5D-E18A39FDA7B3}" destId="{B042A7B5-F00D-40BE-9839-39A91A27CEEC}" srcOrd="0" destOrd="2" presId="urn:microsoft.com/office/officeart/2005/8/layout/matrix1"/>
    <dgm:cxn modelId="{3037693C-C1CA-4F2D-98D9-06B485EAF13B}" srcId="{46B0FDD1-8029-4F41-A265-BD094A4B4B6B}" destId="{88141E06-7764-4FAC-98A3-A08534AD348C}" srcOrd="0" destOrd="0" parTransId="{AE8B47C1-702C-4795-A529-F88E400721E3}" sibTransId="{A1840376-D87F-40FF-B42A-F6582F8E6C53}"/>
    <dgm:cxn modelId="{FE3FFF67-A0A4-4A47-BA43-CEB6157DA7E7}" srcId="{31DCC6F9-C1F8-42D5-801D-4B3C89255E01}" destId="{4D18C7A0-57EC-4E47-BB14-EE5302709C0F}" srcOrd="2" destOrd="0" parTransId="{6ED3A499-2D57-4931-A12E-F913A9058817}" sibTransId="{05BD0795-4C44-47AF-8591-8BA9A2D1D14C}"/>
    <dgm:cxn modelId="{340BD268-EEB6-4E73-BEED-9AA7836D0783}" type="presOf" srcId="{ABED186E-F5D0-4ECC-984E-6D48A61A3080}" destId="{178BAAAA-C88A-404D-BE92-A6D808958E15}" srcOrd="1" destOrd="1" presId="urn:microsoft.com/office/officeart/2005/8/layout/matrix1"/>
    <dgm:cxn modelId="{9B135A6F-C5C8-47D0-B67F-C6B9B786EF4A}" type="presOf" srcId="{A131C5BE-3933-43C0-B7BC-A0B128373022}" destId="{BAFFD976-7A6C-43F2-8A18-88A7F0A84DEE}" srcOrd="0" destOrd="0" presId="urn:microsoft.com/office/officeart/2005/8/layout/matrix1"/>
    <dgm:cxn modelId="{F8F1816F-47F5-4F76-90D2-658FFFF50582}" type="presOf" srcId="{46B0FDD1-8029-4F41-A265-BD094A4B4B6B}" destId="{6C223642-F100-4A99-89E4-358AEB0C8C32}" srcOrd="1" destOrd="0" presId="urn:microsoft.com/office/officeart/2005/8/layout/matrix1"/>
    <dgm:cxn modelId="{77779D71-1BED-44AB-9824-61E3091209B8}" srcId="{5328C924-051B-4FF9-BFB6-2CDD19F7996D}" destId="{31DCC6F9-C1F8-42D5-801D-4B3C89255E01}" srcOrd="1" destOrd="0" parTransId="{EF095F9E-8B18-4F14-B6B6-C6D7735EAEE3}" sibTransId="{E6CF4B86-2ED5-4D2C-818C-4471CD0880B2}"/>
    <dgm:cxn modelId="{BE2AC355-E370-4027-B2FE-6CFDE3851F9C}" type="presOf" srcId="{88141E06-7764-4FAC-98A3-A08534AD348C}" destId="{A538D583-1F4C-40F6-BA4B-6EAA4D7B950B}" srcOrd="0" destOrd="1" presId="urn:microsoft.com/office/officeart/2005/8/layout/matrix1"/>
    <dgm:cxn modelId="{1F6A5D77-57C0-402D-8615-5AD7D1B5A991}" type="presOf" srcId="{E16BB620-71AB-4C8C-859E-963A66B40990}" destId="{B042A7B5-F00D-40BE-9839-39A91A27CEEC}" srcOrd="0" destOrd="1" presId="urn:microsoft.com/office/officeart/2005/8/layout/matrix1"/>
    <dgm:cxn modelId="{DC4C4158-9F92-4967-B4B9-542ADCBE7D67}" type="presOf" srcId="{8F334609-E6AB-4FC9-94B2-F5405CB442B2}" destId="{178BAAAA-C88A-404D-BE92-A6D808958E15}" srcOrd="1" destOrd="3" presId="urn:microsoft.com/office/officeart/2005/8/layout/matrix1"/>
    <dgm:cxn modelId="{72D4B87E-5D3B-438A-BB09-DBBFD5867ABD}" type="presOf" srcId="{827B04FA-ADDE-4454-9E18-B708AA6455F7}" destId="{2A050441-C9A5-4204-9898-742B0FC51414}" srcOrd="1" destOrd="0" presId="urn:microsoft.com/office/officeart/2005/8/layout/matrix1"/>
    <dgm:cxn modelId="{E460D97E-F8A2-4549-80EF-CE487511CB0A}" type="presOf" srcId="{F65539AE-3D76-45DF-8CA2-D7D6A38A687C}" destId="{A538D583-1F4C-40F6-BA4B-6EAA4D7B950B}" srcOrd="0" destOrd="2" presId="urn:microsoft.com/office/officeart/2005/8/layout/matrix1"/>
    <dgm:cxn modelId="{90C5848D-4CA7-4432-8E7C-A23DA5921221}" type="presOf" srcId="{F65539AE-3D76-45DF-8CA2-D7D6A38A687C}" destId="{6C223642-F100-4A99-89E4-358AEB0C8C32}" srcOrd="1" destOrd="2" presId="urn:microsoft.com/office/officeart/2005/8/layout/matrix1"/>
    <dgm:cxn modelId="{6812568E-CD9A-4028-B6EA-FB1696A9E03A}" srcId="{46B0FDD1-8029-4F41-A265-BD094A4B4B6B}" destId="{6CE24810-C9C8-4A78-8A02-E24CFE426E63}" srcOrd="2" destOrd="0" parTransId="{17420365-0A02-4D97-A256-62466B2CC3A9}" sibTransId="{05ED518E-4267-432C-BACE-F3D326DDEA77}"/>
    <dgm:cxn modelId="{9AB3BC91-E8AC-4690-A101-7B3287E68B4C}" srcId="{A131C5BE-3933-43C0-B7BC-A0B128373022}" destId="{8F334609-E6AB-4FC9-94B2-F5405CB442B2}" srcOrd="2" destOrd="0" parTransId="{D4AD5A3F-03EC-43C8-93A6-852051FFBB8D}" sibTransId="{A2D3239A-3576-44EC-A3F7-979969821E58}"/>
    <dgm:cxn modelId="{8E2D6E94-C9E6-4BBB-9E72-C3B429460575}" type="presOf" srcId="{9CE7CBE6-C180-486D-BF5D-E18A39FDA7B3}" destId="{2A050441-C9A5-4204-9898-742B0FC51414}" srcOrd="1" destOrd="2" presId="urn:microsoft.com/office/officeart/2005/8/layout/matrix1"/>
    <dgm:cxn modelId="{E9F1B799-2B1C-451D-8551-752DF4ABA449}" type="presOf" srcId="{0550DC61-7F85-4640-940B-6057D9F7E9D5}" destId="{636988B2-6057-4B15-8AE1-1347226D60C3}" srcOrd="0" destOrd="0" presId="urn:microsoft.com/office/officeart/2005/8/layout/matrix1"/>
    <dgm:cxn modelId="{21D1C29C-5991-4380-A90F-1C4FD9D0F2C2}" srcId="{A131C5BE-3933-43C0-B7BC-A0B128373022}" destId="{ABED186E-F5D0-4ECC-984E-6D48A61A3080}" srcOrd="0" destOrd="0" parTransId="{2FFBB1B0-78B7-4797-932C-5C2BCE3B0D3F}" sibTransId="{F889B543-1673-4BFF-A06C-E6039F09152F}"/>
    <dgm:cxn modelId="{1EA63FA2-1BB5-4FA4-A55F-18220FAFE6CC}" type="presOf" srcId="{88141E06-7764-4FAC-98A3-A08534AD348C}" destId="{6C223642-F100-4A99-89E4-358AEB0C8C32}" srcOrd="1" destOrd="1" presId="urn:microsoft.com/office/officeart/2005/8/layout/matrix1"/>
    <dgm:cxn modelId="{6CBF94A3-A6B2-4CA5-A62C-70BEF2ACBC4E}" type="presOf" srcId="{31DCC6F9-C1F8-42D5-801D-4B3C89255E01}" destId="{089BE970-BE67-489D-A47B-9A2C070E861F}" srcOrd="0" destOrd="0" presId="urn:microsoft.com/office/officeart/2005/8/layout/matrix1"/>
    <dgm:cxn modelId="{3C8790A6-7B6B-4166-B3D7-0F1E0081696F}" type="presOf" srcId="{6CE24810-C9C8-4A78-8A02-E24CFE426E63}" destId="{6C223642-F100-4A99-89E4-358AEB0C8C32}" srcOrd="1" destOrd="3" presId="urn:microsoft.com/office/officeart/2005/8/layout/matrix1"/>
    <dgm:cxn modelId="{469F10A7-6C73-40D7-A94C-2DC7E104BA57}" type="presOf" srcId="{827B04FA-ADDE-4454-9E18-B708AA6455F7}" destId="{B042A7B5-F00D-40BE-9839-39A91A27CEEC}" srcOrd="0" destOrd="0" presId="urn:microsoft.com/office/officeart/2005/8/layout/matrix1"/>
    <dgm:cxn modelId="{546C21C0-210C-48ED-94D3-06C9C2DE82DB}" type="presOf" srcId="{7B6FFAC5-9FE5-4E22-85C9-3B86CC5CCF93}" destId="{178BAAAA-C88A-404D-BE92-A6D808958E15}" srcOrd="1" destOrd="2" presId="urn:microsoft.com/office/officeart/2005/8/layout/matrix1"/>
    <dgm:cxn modelId="{C59E04C8-B5D2-4548-B6E6-24DC9CB61D96}" type="presOf" srcId="{31DCC6F9-C1F8-42D5-801D-4B3C89255E01}" destId="{AD6AE7D1-8BB6-4777-806D-F2726B49A830}" srcOrd="1" destOrd="0" presId="urn:microsoft.com/office/officeart/2005/8/layout/matrix1"/>
    <dgm:cxn modelId="{FC4DD2CF-917D-4268-9B06-05E810C8DAA7}" srcId="{827B04FA-ADDE-4454-9E18-B708AA6455F7}" destId="{E16BB620-71AB-4C8C-859E-963A66B40990}" srcOrd="0" destOrd="0" parTransId="{50F5FF17-98B4-4D02-AFFB-DB0C6520AF7A}" sibTransId="{C6B2ED0F-A0F2-4C38-B31F-3F83760A0402}"/>
    <dgm:cxn modelId="{F619BED6-1661-4C81-B423-5ECA09952EEE}" srcId="{31DCC6F9-C1F8-42D5-801D-4B3C89255E01}" destId="{D9C1DAA7-CD16-4757-A57A-1A3D2AEE4C15}" srcOrd="0" destOrd="0" parTransId="{D5523B35-2114-4E58-9057-CC71161A2608}" sibTransId="{F8D10144-2F94-4C35-A25D-49BDB6FD44C7}"/>
    <dgm:cxn modelId="{ACE909E0-B9A3-44BF-8C7C-09CD3C28D06B}" type="presOf" srcId="{D9C1DAA7-CD16-4757-A57A-1A3D2AEE4C15}" destId="{089BE970-BE67-489D-A47B-9A2C070E861F}" srcOrd="0" destOrd="1" presId="urn:microsoft.com/office/officeart/2005/8/layout/matrix1"/>
    <dgm:cxn modelId="{7A7FD6E4-6B7F-45B9-8A6C-C42ECF8894F3}" type="presOf" srcId="{D9C1DAA7-CD16-4757-A57A-1A3D2AEE4C15}" destId="{AD6AE7D1-8BB6-4777-806D-F2726B49A830}" srcOrd="1" destOrd="1" presId="urn:microsoft.com/office/officeart/2005/8/layout/matrix1"/>
    <dgm:cxn modelId="{1C0EC3ED-E509-4EDE-B2FF-1C30837DD9B3}" type="presOf" srcId="{4D18C7A0-57EC-4E47-BB14-EE5302709C0F}" destId="{089BE970-BE67-489D-A47B-9A2C070E861F}" srcOrd="0" destOrd="3" presId="urn:microsoft.com/office/officeart/2005/8/layout/matrix1"/>
    <dgm:cxn modelId="{0420A2F0-9B9C-49FF-81FF-A90C81580062}" srcId="{31DCC6F9-C1F8-42D5-801D-4B3C89255E01}" destId="{6AC6833B-68EC-4AA8-B52A-988E000D724F}" srcOrd="1" destOrd="0" parTransId="{B04CB568-162E-40F0-86B8-07FD7B16E5C8}" sibTransId="{44840DFC-B07E-4623-851B-AE15AC61FD3B}"/>
    <dgm:cxn modelId="{9EFF83F2-5775-4949-8953-7A64F50AD0B6}" type="presOf" srcId="{8F334609-E6AB-4FC9-94B2-F5405CB442B2}" destId="{BAFFD976-7A6C-43F2-8A18-88A7F0A84DEE}" srcOrd="0" destOrd="3" presId="urn:microsoft.com/office/officeart/2005/8/layout/matrix1"/>
    <dgm:cxn modelId="{728356F3-271A-447E-A8D1-5C51774CE9E7}" srcId="{0550DC61-7F85-4640-940B-6057D9F7E9D5}" destId="{5328C924-051B-4FF9-BFB6-2CDD19F7996D}" srcOrd="0" destOrd="0" parTransId="{0C173562-1D3C-4E33-BAB4-0933870F2B38}" sibTransId="{503F47C7-80DA-40E4-8206-87D1F682B66F}"/>
    <dgm:cxn modelId="{B4EAAFF3-C5AD-4DC4-8625-DA3B11702E17}" srcId="{5328C924-051B-4FF9-BFB6-2CDD19F7996D}" destId="{46B0FDD1-8029-4F41-A265-BD094A4B4B6B}" srcOrd="2" destOrd="0" parTransId="{DF9C4E30-4F5D-404C-8528-E158B4517504}" sibTransId="{BE189B70-EE56-4A0C-8144-51D28075B0C0}"/>
    <dgm:cxn modelId="{C74D71F8-4DE3-432E-AC56-1D430A15098D}" type="presOf" srcId="{A131C5BE-3933-43C0-B7BC-A0B128373022}" destId="{178BAAAA-C88A-404D-BE92-A6D808958E15}" srcOrd="1" destOrd="0" presId="urn:microsoft.com/office/officeart/2005/8/layout/matrix1"/>
    <dgm:cxn modelId="{D7AB8BF8-813A-4238-B5CF-4506C8837F32}" srcId="{5328C924-051B-4FF9-BFB6-2CDD19F7996D}" destId="{827B04FA-ADDE-4454-9E18-B708AA6455F7}" srcOrd="3" destOrd="0" parTransId="{E2B26DB4-98A8-4F01-BD98-B85A8D0D4DF6}" sibTransId="{BDC324A1-7CD0-4686-B455-0304BDBAF3EF}"/>
    <dgm:cxn modelId="{984AD0FE-C672-4AEB-8C5D-59B133A47081}" type="presOf" srcId="{7B6FFAC5-9FE5-4E22-85C9-3B86CC5CCF93}" destId="{BAFFD976-7A6C-43F2-8A18-88A7F0A84DEE}" srcOrd="0" destOrd="2" presId="urn:microsoft.com/office/officeart/2005/8/layout/matrix1"/>
    <dgm:cxn modelId="{7AD8DAB2-7FF0-4314-9941-97F8E5035E3C}" type="presParOf" srcId="{636988B2-6057-4B15-8AE1-1347226D60C3}" destId="{6A7C3F74-F298-40D7-9E0D-14B2B6ED0F19}" srcOrd="0" destOrd="0" presId="urn:microsoft.com/office/officeart/2005/8/layout/matrix1"/>
    <dgm:cxn modelId="{7FAAF089-C920-4FF2-B31C-95EE4240E6E6}" type="presParOf" srcId="{6A7C3F74-F298-40D7-9E0D-14B2B6ED0F19}" destId="{BAFFD976-7A6C-43F2-8A18-88A7F0A84DEE}" srcOrd="0" destOrd="0" presId="urn:microsoft.com/office/officeart/2005/8/layout/matrix1"/>
    <dgm:cxn modelId="{524A8DE7-B0BC-468B-BCF9-699B9BE9DEF7}" type="presParOf" srcId="{6A7C3F74-F298-40D7-9E0D-14B2B6ED0F19}" destId="{178BAAAA-C88A-404D-BE92-A6D808958E15}" srcOrd="1" destOrd="0" presId="urn:microsoft.com/office/officeart/2005/8/layout/matrix1"/>
    <dgm:cxn modelId="{6519D9F5-5D68-4B8C-820F-C6C18D163C74}" type="presParOf" srcId="{6A7C3F74-F298-40D7-9E0D-14B2B6ED0F19}" destId="{089BE970-BE67-489D-A47B-9A2C070E861F}" srcOrd="2" destOrd="0" presId="urn:microsoft.com/office/officeart/2005/8/layout/matrix1"/>
    <dgm:cxn modelId="{C23D2D57-18F8-4C36-AB1E-D00E3AC675AA}" type="presParOf" srcId="{6A7C3F74-F298-40D7-9E0D-14B2B6ED0F19}" destId="{AD6AE7D1-8BB6-4777-806D-F2726B49A830}" srcOrd="3" destOrd="0" presId="urn:microsoft.com/office/officeart/2005/8/layout/matrix1"/>
    <dgm:cxn modelId="{4FD85BB6-6761-487B-B653-4428D627B716}" type="presParOf" srcId="{6A7C3F74-F298-40D7-9E0D-14B2B6ED0F19}" destId="{A538D583-1F4C-40F6-BA4B-6EAA4D7B950B}" srcOrd="4" destOrd="0" presId="urn:microsoft.com/office/officeart/2005/8/layout/matrix1"/>
    <dgm:cxn modelId="{AFDD8371-9A83-44D8-8B02-1E7AF0C53248}" type="presParOf" srcId="{6A7C3F74-F298-40D7-9E0D-14B2B6ED0F19}" destId="{6C223642-F100-4A99-89E4-358AEB0C8C32}" srcOrd="5" destOrd="0" presId="urn:microsoft.com/office/officeart/2005/8/layout/matrix1"/>
    <dgm:cxn modelId="{63BA4D87-DE46-4741-A587-6423944B19EB}" type="presParOf" srcId="{6A7C3F74-F298-40D7-9E0D-14B2B6ED0F19}" destId="{B042A7B5-F00D-40BE-9839-39A91A27CEEC}" srcOrd="6" destOrd="0" presId="urn:microsoft.com/office/officeart/2005/8/layout/matrix1"/>
    <dgm:cxn modelId="{0347C6B2-841E-4967-94A2-D675390AA3D1}" type="presParOf" srcId="{6A7C3F74-F298-40D7-9E0D-14B2B6ED0F19}" destId="{2A050441-C9A5-4204-9898-742B0FC51414}" srcOrd="7" destOrd="0" presId="urn:microsoft.com/office/officeart/2005/8/layout/matrix1"/>
    <dgm:cxn modelId="{24DF8E72-2C04-4DB3-8033-93B20CD2F1C9}" type="presParOf" srcId="{636988B2-6057-4B15-8AE1-1347226D60C3}" destId="{1C1A1D1D-46A5-498A-918C-94440262E30E}"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D7D6AA-0AD6-49E7-A330-60776CEA46A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8BB989A1-5F23-4C90-A2FC-87F7F5511990}">
      <dgm:prSet phldrT="[文本]" custT="1"/>
      <dgm:spPr/>
      <dgm:t>
        <a:bodyPr/>
        <a:lstStyle/>
        <a:p>
          <a:r>
            <a:rPr lang="zh-CN" altLang="en-US" sz="2000"/>
            <a:t>电机驱动多自由度五指灵巧手</a:t>
          </a:r>
        </a:p>
      </dgm:t>
    </dgm:pt>
    <dgm:pt modelId="{6049034B-2F73-4FB9-B300-8AE6CAB41A46}" type="parTrans" cxnId="{F24A77EE-63C9-474B-A50B-BC4467EF2CB5}">
      <dgm:prSet/>
      <dgm:spPr/>
      <dgm:t>
        <a:bodyPr/>
        <a:lstStyle/>
        <a:p>
          <a:endParaRPr lang="zh-CN" altLang="en-US"/>
        </a:p>
      </dgm:t>
    </dgm:pt>
    <dgm:pt modelId="{556FE47D-732E-4123-93BD-819D63761EDC}" type="sibTrans" cxnId="{F24A77EE-63C9-474B-A50B-BC4467EF2CB5}">
      <dgm:prSet/>
      <dgm:spPr/>
      <dgm:t>
        <a:bodyPr/>
        <a:lstStyle/>
        <a:p>
          <a:endParaRPr lang="zh-CN" altLang="en-US"/>
        </a:p>
      </dgm:t>
    </dgm:pt>
    <dgm:pt modelId="{4381006C-837C-4F6D-9B77-A1A028B178BD}">
      <dgm:prSet phldrT="[文本]" custT="1"/>
      <dgm:spPr/>
      <dgm:t>
        <a:bodyPr/>
        <a:lstStyle/>
        <a:p>
          <a:r>
            <a:rPr lang="zh-CN" altLang="en-US" sz="1800"/>
            <a:t>机械结构设计方案</a:t>
          </a:r>
        </a:p>
      </dgm:t>
    </dgm:pt>
    <dgm:pt modelId="{D272D428-6B8E-4E72-8414-408A45F0BA30}" type="parTrans" cxnId="{87924BB3-96C6-44E9-9AE5-E71FC28E5151}">
      <dgm:prSet/>
      <dgm:spPr/>
      <dgm:t>
        <a:bodyPr/>
        <a:lstStyle/>
        <a:p>
          <a:endParaRPr lang="zh-CN" altLang="en-US"/>
        </a:p>
      </dgm:t>
    </dgm:pt>
    <dgm:pt modelId="{0932958C-CF85-4248-B578-EEF7168F151D}" type="sibTrans" cxnId="{87924BB3-96C6-44E9-9AE5-E71FC28E5151}">
      <dgm:prSet/>
      <dgm:spPr/>
      <dgm:t>
        <a:bodyPr/>
        <a:lstStyle/>
        <a:p>
          <a:endParaRPr lang="zh-CN" altLang="en-US"/>
        </a:p>
      </dgm:t>
    </dgm:pt>
    <dgm:pt modelId="{991C1ADD-D42C-467B-B32F-8D4F8816DCF4}">
      <dgm:prSet phldrT="[文本]" custT="1"/>
      <dgm:spPr/>
      <dgm:t>
        <a:bodyPr/>
        <a:lstStyle/>
        <a:p>
          <a:r>
            <a:rPr lang="zh-CN" altLang="en-US" sz="1800"/>
            <a:t>控制系统设计方案</a:t>
          </a:r>
        </a:p>
      </dgm:t>
    </dgm:pt>
    <dgm:pt modelId="{BBFF2DBE-961C-4978-A7AF-4C738191BFB3}" type="parTrans" cxnId="{7EF5D370-C195-4CFB-868A-8CCFD397549E}">
      <dgm:prSet/>
      <dgm:spPr/>
      <dgm:t>
        <a:bodyPr/>
        <a:lstStyle/>
        <a:p>
          <a:endParaRPr lang="zh-CN" altLang="en-US"/>
        </a:p>
      </dgm:t>
    </dgm:pt>
    <dgm:pt modelId="{08027A5E-BCC9-4717-B111-55A07E222678}" type="sibTrans" cxnId="{7EF5D370-C195-4CFB-868A-8CCFD397549E}">
      <dgm:prSet/>
      <dgm:spPr/>
      <dgm:t>
        <a:bodyPr/>
        <a:lstStyle/>
        <a:p>
          <a:endParaRPr lang="zh-CN" altLang="en-US"/>
        </a:p>
      </dgm:t>
    </dgm:pt>
    <dgm:pt modelId="{82274C1D-56AE-48C2-B181-A3D69350468B}">
      <dgm:prSet phldrT="[文本]" custT="1"/>
      <dgm:spPr/>
      <dgm:t>
        <a:bodyPr/>
        <a:lstStyle/>
        <a:p>
          <a:r>
            <a:rPr lang="zh-CN" altLang="en-US" sz="1800"/>
            <a:t>传感系统集成方案</a:t>
          </a:r>
        </a:p>
      </dgm:t>
    </dgm:pt>
    <dgm:pt modelId="{A8EA5435-6E81-4F36-A63B-FFAAEBE54DFA}" type="sibTrans" cxnId="{7F906229-396F-4EB9-8750-903AFA295273}">
      <dgm:prSet/>
      <dgm:spPr/>
      <dgm:t>
        <a:bodyPr/>
        <a:lstStyle/>
        <a:p>
          <a:endParaRPr lang="zh-CN" altLang="en-US"/>
        </a:p>
      </dgm:t>
    </dgm:pt>
    <dgm:pt modelId="{D5FDEF43-34B5-43E9-B97F-4D21AA1AEF9B}" type="parTrans" cxnId="{7F906229-396F-4EB9-8750-903AFA295273}">
      <dgm:prSet/>
      <dgm:spPr/>
      <dgm:t>
        <a:bodyPr/>
        <a:lstStyle/>
        <a:p>
          <a:endParaRPr lang="zh-CN" altLang="en-US"/>
        </a:p>
      </dgm:t>
    </dgm:pt>
    <dgm:pt modelId="{17B0FCDB-6059-41F5-B1AC-DC25BF87ECFA}">
      <dgm:prSet phldrT="[文本]"/>
      <dgm:spPr/>
      <dgm:t>
        <a:bodyPr/>
        <a:lstStyle/>
        <a:p>
          <a:r>
            <a:rPr lang="zh-CN" altLang="en-US"/>
            <a:t>小臂的设计与集成</a:t>
          </a:r>
        </a:p>
      </dgm:t>
    </dgm:pt>
    <dgm:pt modelId="{2AE4AA34-EB92-455F-9376-EEDFC2090388}" type="parTrans" cxnId="{DE2C0871-76EE-4D99-A37C-A8177D75BAA1}">
      <dgm:prSet/>
      <dgm:spPr/>
      <dgm:t>
        <a:bodyPr/>
        <a:lstStyle/>
        <a:p>
          <a:endParaRPr lang="zh-CN" altLang="en-US"/>
        </a:p>
      </dgm:t>
    </dgm:pt>
    <dgm:pt modelId="{BDBA3620-AE69-4645-8C38-5AD6D36BB197}" type="sibTrans" cxnId="{DE2C0871-76EE-4D99-A37C-A8177D75BAA1}">
      <dgm:prSet/>
      <dgm:spPr/>
      <dgm:t>
        <a:bodyPr/>
        <a:lstStyle/>
        <a:p>
          <a:endParaRPr lang="zh-CN" altLang="en-US"/>
        </a:p>
      </dgm:t>
    </dgm:pt>
    <dgm:pt modelId="{B944C4CC-409B-4B84-B655-320FE9BEFA29}">
      <dgm:prSet phldrT="[文本]"/>
      <dgm:spPr/>
      <dgm:t>
        <a:bodyPr/>
        <a:lstStyle/>
        <a:p>
          <a:r>
            <a:rPr lang="zh-CN" altLang="en-US"/>
            <a:t>手指和手掌的设计</a:t>
          </a:r>
        </a:p>
      </dgm:t>
    </dgm:pt>
    <dgm:pt modelId="{64E23DF1-5AD1-46EC-84D2-65F930A0ADF1}" type="parTrans" cxnId="{2789334E-09D9-4D29-B96D-BECE40C24017}">
      <dgm:prSet/>
      <dgm:spPr/>
      <dgm:t>
        <a:bodyPr/>
        <a:lstStyle/>
        <a:p>
          <a:endParaRPr lang="zh-CN" altLang="en-US"/>
        </a:p>
      </dgm:t>
    </dgm:pt>
    <dgm:pt modelId="{F760F40D-F209-47E2-8F84-AA8CE2670C37}" type="sibTrans" cxnId="{2789334E-09D9-4D29-B96D-BECE40C24017}">
      <dgm:prSet/>
      <dgm:spPr/>
      <dgm:t>
        <a:bodyPr/>
        <a:lstStyle/>
        <a:p>
          <a:endParaRPr lang="zh-CN" altLang="en-US"/>
        </a:p>
      </dgm:t>
    </dgm:pt>
    <dgm:pt modelId="{A479B8E3-77AD-4649-9CE5-6ADE14C22BCB}">
      <dgm:prSet phldrT="[文本]"/>
      <dgm:spPr/>
      <dgm:t>
        <a:bodyPr/>
        <a:lstStyle/>
        <a:p>
          <a:r>
            <a:rPr lang="zh-CN" altLang="en-US"/>
            <a:t>手腕关节的设计</a:t>
          </a:r>
        </a:p>
      </dgm:t>
    </dgm:pt>
    <dgm:pt modelId="{E1407146-393D-4FF6-9EA1-CBE02906E5C5}" type="parTrans" cxnId="{CB6AC5B6-81AA-4A38-B4DF-AE3CCC8446FA}">
      <dgm:prSet/>
      <dgm:spPr/>
      <dgm:t>
        <a:bodyPr/>
        <a:lstStyle/>
        <a:p>
          <a:endParaRPr lang="zh-CN" altLang="en-US"/>
        </a:p>
      </dgm:t>
    </dgm:pt>
    <dgm:pt modelId="{E7366D1C-C671-4C99-A999-E29B19676516}" type="sibTrans" cxnId="{CB6AC5B6-81AA-4A38-B4DF-AE3CCC8446FA}">
      <dgm:prSet/>
      <dgm:spPr/>
      <dgm:t>
        <a:bodyPr/>
        <a:lstStyle/>
        <a:p>
          <a:endParaRPr lang="zh-CN" altLang="en-US"/>
        </a:p>
      </dgm:t>
    </dgm:pt>
    <dgm:pt modelId="{421986EB-CDF3-4A1C-B68C-E5C7739610E0}">
      <dgm:prSet phldrT="[文本]"/>
      <dgm:spPr/>
      <dgm:t>
        <a:bodyPr/>
        <a:lstStyle/>
        <a:p>
          <a:r>
            <a:rPr lang="zh-CN" altLang="en-US"/>
            <a:t>敏感单元的选择</a:t>
          </a:r>
        </a:p>
      </dgm:t>
    </dgm:pt>
    <dgm:pt modelId="{BEF60000-427E-4514-A9D5-1C601464ED5D}" type="parTrans" cxnId="{9119FAE3-48AD-4AA8-8FA3-FCE362B51B6F}">
      <dgm:prSet/>
      <dgm:spPr/>
      <dgm:t>
        <a:bodyPr/>
        <a:lstStyle/>
        <a:p>
          <a:endParaRPr lang="zh-CN" altLang="en-US"/>
        </a:p>
      </dgm:t>
    </dgm:pt>
    <dgm:pt modelId="{C8B9F7B8-F167-4488-BD69-2939733718FC}" type="sibTrans" cxnId="{9119FAE3-48AD-4AA8-8FA3-FCE362B51B6F}">
      <dgm:prSet/>
      <dgm:spPr/>
      <dgm:t>
        <a:bodyPr/>
        <a:lstStyle/>
        <a:p>
          <a:endParaRPr lang="zh-CN" altLang="en-US"/>
        </a:p>
      </dgm:t>
    </dgm:pt>
    <dgm:pt modelId="{553A6E48-A44E-4234-B583-6D3D542B21C1}">
      <dgm:prSet phldrT="[文本]"/>
      <dgm:spPr/>
      <dgm:t>
        <a:bodyPr/>
        <a:lstStyle/>
        <a:p>
          <a:r>
            <a:rPr lang="zh-CN" altLang="en-US"/>
            <a:t>传感器布置方案</a:t>
          </a:r>
        </a:p>
      </dgm:t>
    </dgm:pt>
    <dgm:pt modelId="{A1A9435B-8259-4B86-993D-E5D003DF5815}" type="parTrans" cxnId="{DE071029-66A5-4D54-8450-2938B449E4EB}">
      <dgm:prSet/>
      <dgm:spPr/>
      <dgm:t>
        <a:bodyPr/>
        <a:lstStyle/>
        <a:p>
          <a:endParaRPr lang="zh-CN" altLang="en-US"/>
        </a:p>
      </dgm:t>
    </dgm:pt>
    <dgm:pt modelId="{3A8FE4E0-4FBB-44F2-A669-8731266ACA2D}" type="sibTrans" cxnId="{DE071029-66A5-4D54-8450-2938B449E4EB}">
      <dgm:prSet/>
      <dgm:spPr/>
      <dgm:t>
        <a:bodyPr/>
        <a:lstStyle/>
        <a:p>
          <a:endParaRPr lang="zh-CN" altLang="en-US"/>
        </a:p>
      </dgm:t>
    </dgm:pt>
    <dgm:pt modelId="{A6015203-7853-4C91-B3B0-E9A21B408102}">
      <dgm:prSet phldrT="[文本]"/>
      <dgm:spPr/>
      <dgm:t>
        <a:bodyPr/>
        <a:lstStyle/>
        <a:p>
          <a:r>
            <a:rPr lang="zh-CN" altLang="en-US"/>
            <a:t>柔性皮肤的制作</a:t>
          </a:r>
        </a:p>
      </dgm:t>
    </dgm:pt>
    <dgm:pt modelId="{C45C33D4-644B-482C-9400-812E2A54E18D}" type="parTrans" cxnId="{1B209C13-B169-4C9E-AFCE-6FB233C96915}">
      <dgm:prSet/>
      <dgm:spPr/>
      <dgm:t>
        <a:bodyPr/>
        <a:lstStyle/>
        <a:p>
          <a:endParaRPr lang="zh-CN" altLang="en-US"/>
        </a:p>
      </dgm:t>
    </dgm:pt>
    <dgm:pt modelId="{C410D59F-E579-4379-A504-AD8F279CE8C0}" type="sibTrans" cxnId="{1B209C13-B169-4C9E-AFCE-6FB233C96915}">
      <dgm:prSet/>
      <dgm:spPr/>
      <dgm:t>
        <a:bodyPr/>
        <a:lstStyle/>
        <a:p>
          <a:endParaRPr lang="zh-CN" altLang="en-US"/>
        </a:p>
      </dgm:t>
    </dgm:pt>
    <dgm:pt modelId="{7ABC4B12-05A4-4138-A77D-A4A2E3A2A618}">
      <dgm:prSet phldrT="[文本]"/>
      <dgm:spPr/>
      <dgm:t>
        <a:bodyPr/>
        <a:lstStyle/>
        <a:p>
          <a:r>
            <a:rPr lang="zh-CN" altLang="en-US"/>
            <a:t>驱动器的选择</a:t>
          </a:r>
        </a:p>
      </dgm:t>
    </dgm:pt>
    <dgm:pt modelId="{2BD2C95A-F33C-4815-9AF1-1AAF8432C80E}" type="parTrans" cxnId="{8E80FE31-BF15-4198-B337-E90E3AF6E1D6}">
      <dgm:prSet/>
      <dgm:spPr/>
      <dgm:t>
        <a:bodyPr/>
        <a:lstStyle/>
        <a:p>
          <a:endParaRPr lang="zh-CN" altLang="en-US"/>
        </a:p>
      </dgm:t>
    </dgm:pt>
    <dgm:pt modelId="{89476A41-409C-4ACA-A325-7ED9AD6F1CD4}" type="sibTrans" cxnId="{8E80FE31-BF15-4198-B337-E90E3AF6E1D6}">
      <dgm:prSet/>
      <dgm:spPr/>
      <dgm:t>
        <a:bodyPr/>
        <a:lstStyle/>
        <a:p>
          <a:endParaRPr lang="zh-CN" altLang="en-US"/>
        </a:p>
      </dgm:t>
    </dgm:pt>
    <dgm:pt modelId="{1C63DF51-CAE3-414D-A75C-1114F9B3984F}">
      <dgm:prSet phldrT="[文本]"/>
      <dgm:spPr/>
      <dgm:t>
        <a:bodyPr/>
        <a:lstStyle/>
        <a:p>
          <a:r>
            <a:rPr lang="zh-CN" altLang="en-US"/>
            <a:t>集成控制板的选择</a:t>
          </a:r>
        </a:p>
      </dgm:t>
    </dgm:pt>
    <dgm:pt modelId="{DE2EF765-E68E-4F91-B3DC-D5A37A8727D6}" type="parTrans" cxnId="{A9EFA5A2-469F-400A-A2E5-AAF1982960A3}">
      <dgm:prSet/>
      <dgm:spPr/>
      <dgm:t>
        <a:bodyPr/>
        <a:lstStyle/>
        <a:p>
          <a:endParaRPr lang="zh-CN" altLang="en-US"/>
        </a:p>
      </dgm:t>
    </dgm:pt>
    <dgm:pt modelId="{C2949C94-79E2-4C51-B1B4-64DC2385BFC0}" type="sibTrans" cxnId="{A9EFA5A2-469F-400A-A2E5-AAF1982960A3}">
      <dgm:prSet/>
      <dgm:spPr/>
      <dgm:t>
        <a:bodyPr/>
        <a:lstStyle/>
        <a:p>
          <a:endParaRPr lang="zh-CN" altLang="en-US"/>
        </a:p>
      </dgm:t>
    </dgm:pt>
    <dgm:pt modelId="{E20302AA-6536-46BC-B56F-6870B04A3219}">
      <dgm:prSet phldrT="[文本]"/>
      <dgm:spPr/>
      <dgm:t>
        <a:bodyPr/>
        <a:lstStyle/>
        <a:p>
          <a:r>
            <a:rPr lang="zh-CN" altLang="en-US"/>
            <a:t>控制上位机的介绍</a:t>
          </a:r>
        </a:p>
      </dgm:t>
    </dgm:pt>
    <dgm:pt modelId="{7CDE7AFF-D521-4C1B-9AA5-04AF3294ACE7}" type="parTrans" cxnId="{4D7E674C-DB23-40EC-8F10-13F8574F728B}">
      <dgm:prSet/>
      <dgm:spPr/>
      <dgm:t>
        <a:bodyPr/>
        <a:lstStyle/>
        <a:p>
          <a:endParaRPr lang="zh-CN" altLang="en-US"/>
        </a:p>
      </dgm:t>
    </dgm:pt>
    <dgm:pt modelId="{ED68A888-85A1-4282-AC98-19B8079C3851}" type="sibTrans" cxnId="{4D7E674C-DB23-40EC-8F10-13F8574F728B}">
      <dgm:prSet/>
      <dgm:spPr/>
      <dgm:t>
        <a:bodyPr/>
        <a:lstStyle/>
        <a:p>
          <a:endParaRPr lang="zh-CN" altLang="en-US"/>
        </a:p>
      </dgm:t>
    </dgm:pt>
    <dgm:pt modelId="{E5CC58AC-5657-43AC-96E3-98A8086275C1}">
      <dgm:prSet phldrT="[文本]" custT="1"/>
      <dgm:spPr/>
      <dgm:t>
        <a:bodyPr/>
        <a:lstStyle/>
        <a:p>
          <a:r>
            <a:rPr lang="zh-CN" altLang="en-US" sz="1800"/>
            <a:t>灵巧手实验测试</a:t>
          </a:r>
        </a:p>
      </dgm:t>
    </dgm:pt>
    <dgm:pt modelId="{BF9479EE-521E-4ADC-8068-EA028DCDD76B}" type="parTrans" cxnId="{F4C02073-1175-43A9-B8AB-7A250C56AC02}">
      <dgm:prSet/>
      <dgm:spPr/>
      <dgm:t>
        <a:bodyPr/>
        <a:lstStyle/>
        <a:p>
          <a:endParaRPr lang="zh-CN" altLang="en-US"/>
        </a:p>
      </dgm:t>
    </dgm:pt>
    <dgm:pt modelId="{B94CFEF3-6713-45AA-BFE7-5C5EAEB30968}" type="sibTrans" cxnId="{F4C02073-1175-43A9-B8AB-7A250C56AC02}">
      <dgm:prSet/>
      <dgm:spPr/>
      <dgm:t>
        <a:bodyPr/>
        <a:lstStyle/>
        <a:p>
          <a:endParaRPr lang="zh-CN" altLang="en-US"/>
        </a:p>
      </dgm:t>
    </dgm:pt>
    <dgm:pt modelId="{D9262A74-1CB4-4479-936C-A7F5E2D1A7E0}">
      <dgm:prSet phldrT="[文本]"/>
      <dgm:spPr/>
      <dgm:t>
        <a:bodyPr/>
        <a:lstStyle/>
        <a:p>
          <a:r>
            <a:rPr lang="zh-CN" altLang="en-US"/>
            <a:t>运动性能实验测试</a:t>
          </a:r>
        </a:p>
      </dgm:t>
    </dgm:pt>
    <dgm:pt modelId="{C4DEBDF0-61C6-4B22-8811-3DCF06C63EA7}" type="parTrans" cxnId="{C0D182D3-AF87-426C-8FB4-CA9D3E71D5E4}">
      <dgm:prSet/>
      <dgm:spPr/>
      <dgm:t>
        <a:bodyPr/>
        <a:lstStyle/>
        <a:p>
          <a:endParaRPr lang="zh-CN" altLang="en-US"/>
        </a:p>
      </dgm:t>
    </dgm:pt>
    <dgm:pt modelId="{9BFF2E91-0274-43D6-AEB2-37914331CC9D}" type="sibTrans" cxnId="{C0D182D3-AF87-426C-8FB4-CA9D3E71D5E4}">
      <dgm:prSet/>
      <dgm:spPr/>
      <dgm:t>
        <a:bodyPr/>
        <a:lstStyle/>
        <a:p>
          <a:endParaRPr lang="zh-CN" altLang="en-US"/>
        </a:p>
      </dgm:t>
    </dgm:pt>
    <dgm:pt modelId="{30433A62-A01C-47FE-BCFF-929544F3E8DC}" type="pres">
      <dgm:prSet presAssocID="{62D7D6AA-0AD6-49E7-A330-60776CEA46A5}" presName="hierChild1" presStyleCnt="0">
        <dgm:presLayoutVars>
          <dgm:orgChart val="1"/>
          <dgm:chPref val="1"/>
          <dgm:dir/>
          <dgm:animOne val="branch"/>
          <dgm:animLvl val="lvl"/>
          <dgm:resizeHandles/>
        </dgm:presLayoutVars>
      </dgm:prSet>
      <dgm:spPr/>
    </dgm:pt>
    <dgm:pt modelId="{74600433-59A7-4843-81F8-524C33248CAE}" type="pres">
      <dgm:prSet presAssocID="{8BB989A1-5F23-4C90-A2FC-87F7F5511990}" presName="hierRoot1" presStyleCnt="0">
        <dgm:presLayoutVars>
          <dgm:hierBranch val="init"/>
        </dgm:presLayoutVars>
      </dgm:prSet>
      <dgm:spPr/>
    </dgm:pt>
    <dgm:pt modelId="{92E3EFA9-5129-48CD-9091-A2382054D974}" type="pres">
      <dgm:prSet presAssocID="{8BB989A1-5F23-4C90-A2FC-87F7F5511990}" presName="rootComposite1" presStyleCnt="0"/>
      <dgm:spPr/>
    </dgm:pt>
    <dgm:pt modelId="{2C7B0F0F-E965-4EF1-B2E4-292B583DE134}" type="pres">
      <dgm:prSet presAssocID="{8BB989A1-5F23-4C90-A2FC-87F7F5511990}" presName="rootText1" presStyleLbl="node0" presStyleIdx="0" presStyleCnt="1" custScaleX="177666" custScaleY="289619" custLinFactX="-90966" custLinFactNeighborX="-100000">
        <dgm:presLayoutVars>
          <dgm:chPref val="3"/>
        </dgm:presLayoutVars>
      </dgm:prSet>
      <dgm:spPr/>
    </dgm:pt>
    <dgm:pt modelId="{B6F1203D-62BB-49E1-9BFB-96F79C738E38}" type="pres">
      <dgm:prSet presAssocID="{8BB989A1-5F23-4C90-A2FC-87F7F5511990}" presName="rootConnector1" presStyleLbl="node1" presStyleIdx="0" presStyleCnt="0"/>
      <dgm:spPr/>
    </dgm:pt>
    <dgm:pt modelId="{470AAB1F-10E4-4D90-9130-C8F15C9C857E}" type="pres">
      <dgm:prSet presAssocID="{8BB989A1-5F23-4C90-A2FC-87F7F5511990}" presName="hierChild2" presStyleCnt="0"/>
      <dgm:spPr/>
    </dgm:pt>
    <dgm:pt modelId="{638376EF-1041-4009-BDE4-BA43A037706D}" type="pres">
      <dgm:prSet presAssocID="{D272D428-6B8E-4E72-8414-408A45F0BA30}" presName="Name64" presStyleLbl="parChTrans1D2" presStyleIdx="0" presStyleCnt="4"/>
      <dgm:spPr/>
    </dgm:pt>
    <dgm:pt modelId="{3F173578-2ADE-49E0-955E-7C00FB2238C6}" type="pres">
      <dgm:prSet presAssocID="{4381006C-837C-4F6D-9B77-A1A028B178BD}" presName="hierRoot2" presStyleCnt="0">
        <dgm:presLayoutVars>
          <dgm:hierBranch val="init"/>
        </dgm:presLayoutVars>
      </dgm:prSet>
      <dgm:spPr/>
    </dgm:pt>
    <dgm:pt modelId="{4A0D70E7-6102-424E-BEEB-65C7A92387CE}" type="pres">
      <dgm:prSet presAssocID="{4381006C-837C-4F6D-9B77-A1A028B178BD}" presName="rootComposite" presStyleCnt="0"/>
      <dgm:spPr/>
    </dgm:pt>
    <dgm:pt modelId="{822F9118-0D44-4750-8302-B8AE4B775B1F}" type="pres">
      <dgm:prSet presAssocID="{4381006C-837C-4F6D-9B77-A1A028B178BD}" presName="rootText" presStyleLbl="node2" presStyleIdx="0" presStyleCnt="4" custScaleX="146899" custScaleY="148196" custLinFactX="-59275" custLinFactNeighborX="-100000">
        <dgm:presLayoutVars>
          <dgm:chPref val="3"/>
        </dgm:presLayoutVars>
      </dgm:prSet>
      <dgm:spPr/>
    </dgm:pt>
    <dgm:pt modelId="{24F0328A-3B2E-4723-A7CB-F795CAA97A48}" type="pres">
      <dgm:prSet presAssocID="{4381006C-837C-4F6D-9B77-A1A028B178BD}" presName="rootConnector" presStyleLbl="node2" presStyleIdx="0" presStyleCnt="4"/>
      <dgm:spPr/>
    </dgm:pt>
    <dgm:pt modelId="{BF736BEA-AA3E-499E-AF55-6A042594B6A0}" type="pres">
      <dgm:prSet presAssocID="{4381006C-837C-4F6D-9B77-A1A028B178BD}" presName="hierChild4" presStyleCnt="0"/>
      <dgm:spPr/>
    </dgm:pt>
    <dgm:pt modelId="{67CE7D22-F726-4192-A7A1-CC2C38A523AE}" type="pres">
      <dgm:prSet presAssocID="{64E23DF1-5AD1-46EC-84D2-65F930A0ADF1}" presName="Name64" presStyleLbl="parChTrans1D3" presStyleIdx="0" presStyleCnt="10"/>
      <dgm:spPr/>
    </dgm:pt>
    <dgm:pt modelId="{27EE4F9A-9149-4C24-A798-70E0578C1EA3}" type="pres">
      <dgm:prSet presAssocID="{B944C4CC-409B-4B84-B655-320FE9BEFA29}" presName="hierRoot2" presStyleCnt="0">
        <dgm:presLayoutVars>
          <dgm:hierBranch val="init"/>
        </dgm:presLayoutVars>
      </dgm:prSet>
      <dgm:spPr/>
    </dgm:pt>
    <dgm:pt modelId="{BE1DDD9F-6DFF-4997-B441-2ADF6E2C0E5F}" type="pres">
      <dgm:prSet presAssocID="{B944C4CC-409B-4B84-B655-320FE9BEFA29}" presName="rootComposite" presStyleCnt="0"/>
      <dgm:spPr/>
    </dgm:pt>
    <dgm:pt modelId="{3A9D4501-5198-47C3-A9B3-D9816389E69E}" type="pres">
      <dgm:prSet presAssocID="{B944C4CC-409B-4B84-B655-320FE9BEFA29}" presName="rootText" presStyleLbl="node3" presStyleIdx="0" presStyleCnt="10" custLinFactNeighborX="-85366">
        <dgm:presLayoutVars>
          <dgm:chPref val="3"/>
        </dgm:presLayoutVars>
      </dgm:prSet>
      <dgm:spPr/>
    </dgm:pt>
    <dgm:pt modelId="{50C3E7FA-59B6-4446-B06E-44DFB490F90C}" type="pres">
      <dgm:prSet presAssocID="{B944C4CC-409B-4B84-B655-320FE9BEFA29}" presName="rootConnector" presStyleLbl="node3" presStyleIdx="0" presStyleCnt="10"/>
      <dgm:spPr/>
    </dgm:pt>
    <dgm:pt modelId="{F7541DE5-B703-4EAC-A640-897CE48903DE}" type="pres">
      <dgm:prSet presAssocID="{B944C4CC-409B-4B84-B655-320FE9BEFA29}" presName="hierChild4" presStyleCnt="0"/>
      <dgm:spPr/>
    </dgm:pt>
    <dgm:pt modelId="{CDEC7B6E-1F3E-404C-90A4-F811C42CE18D}" type="pres">
      <dgm:prSet presAssocID="{B944C4CC-409B-4B84-B655-320FE9BEFA29}" presName="hierChild5" presStyleCnt="0"/>
      <dgm:spPr/>
    </dgm:pt>
    <dgm:pt modelId="{414287DD-09FE-4D7F-9F8A-CCF777E605DE}" type="pres">
      <dgm:prSet presAssocID="{E1407146-393D-4FF6-9EA1-CBE02906E5C5}" presName="Name64" presStyleLbl="parChTrans1D3" presStyleIdx="1" presStyleCnt="10"/>
      <dgm:spPr/>
    </dgm:pt>
    <dgm:pt modelId="{21C7D89D-D740-48BF-847F-0BE7C437C5BC}" type="pres">
      <dgm:prSet presAssocID="{A479B8E3-77AD-4649-9CE5-6ADE14C22BCB}" presName="hierRoot2" presStyleCnt="0">
        <dgm:presLayoutVars>
          <dgm:hierBranch val="init"/>
        </dgm:presLayoutVars>
      </dgm:prSet>
      <dgm:spPr/>
    </dgm:pt>
    <dgm:pt modelId="{3624C12F-D4C5-461A-B951-711C6F189774}" type="pres">
      <dgm:prSet presAssocID="{A479B8E3-77AD-4649-9CE5-6ADE14C22BCB}" presName="rootComposite" presStyleCnt="0"/>
      <dgm:spPr/>
    </dgm:pt>
    <dgm:pt modelId="{34A4F69A-DF1E-4BD4-9565-3D0BBEB3C222}" type="pres">
      <dgm:prSet presAssocID="{A479B8E3-77AD-4649-9CE5-6ADE14C22BCB}" presName="rootText" presStyleLbl="node3" presStyleIdx="1" presStyleCnt="10" custLinFactNeighborX="-85366">
        <dgm:presLayoutVars>
          <dgm:chPref val="3"/>
        </dgm:presLayoutVars>
      </dgm:prSet>
      <dgm:spPr/>
    </dgm:pt>
    <dgm:pt modelId="{79E90AE7-9D6B-42D9-A793-50AD45B998D6}" type="pres">
      <dgm:prSet presAssocID="{A479B8E3-77AD-4649-9CE5-6ADE14C22BCB}" presName="rootConnector" presStyleLbl="node3" presStyleIdx="1" presStyleCnt="10"/>
      <dgm:spPr/>
    </dgm:pt>
    <dgm:pt modelId="{78A3AF68-B903-4AF4-97D4-D0A0B4C9F741}" type="pres">
      <dgm:prSet presAssocID="{A479B8E3-77AD-4649-9CE5-6ADE14C22BCB}" presName="hierChild4" presStyleCnt="0"/>
      <dgm:spPr/>
    </dgm:pt>
    <dgm:pt modelId="{4381BB03-B77B-43B7-B171-3A0BCF010310}" type="pres">
      <dgm:prSet presAssocID="{A479B8E3-77AD-4649-9CE5-6ADE14C22BCB}" presName="hierChild5" presStyleCnt="0"/>
      <dgm:spPr/>
    </dgm:pt>
    <dgm:pt modelId="{2F976B01-01AF-4E4F-992B-DC421DF988E1}" type="pres">
      <dgm:prSet presAssocID="{2AE4AA34-EB92-455F-9376-EEDFC2090388}" presName="Name64" presStyleLbl="parChTrans1D3" presStyleIdx="2" presStyleCnt="10"/>
      <dgm:spPr/>
    </dgm:pt>
    <dgm:pt modelId="{E3338CB2-617A-4D88-917A-BF485F584BE4}" type="pres">
      <dgm:prSet presAssocID="{17B0FCDB-6059-41F5-B1AC-DC25BF87ECFA}" presName="hierRoot2" presStyleCnt="0">
        <dgm:presLayoutVars>
          <dgm:hierBranch val="init"/>
        </dgm:presLayoutVars>
      </dgm:prSet>
      <dgm:spPr/>
    </dgm:pt>
    <dgm:pt modelId="{FEE31A10-951A-4F8E-817C-6463AF7AD7C2}" type="pres">
      <dgm:prSet presAssocID="{17B0FCDB-6059-41F5-B1AC-DC25BF87ECFA}" presName="rootComposite" presStyleCnt="0"/>
      <dgm:spPr/>
    </dgm:pt>
    <dgm:pt modelId="{FEF9A299-B3BD-4FD3-A015-EB5FD126CDBA}" type="pres">
      <dgm:prSet presAssocID="{17B0FCDB-6059-41F5-B1AC-DC25BF87ECFA}" presName="rootText" presStyleLbl="node3" presStyleIdx="2" presStyleCnt="10" custLinFactNeighborX="-85366">
        <dgm:presLayoutVars>
          <dgm:chPref val="3"/>
        </dgm:presLayoutVars>
      </dgm:prSet>
      <dgm:spPr/>
    </dgm:pt>
    <dgm:pt modelId="{50816468-37F3-43D2-86CF-1E1E3EE4B01F}" type="pres">
      <dgm:prSet presAssocID="{17B0FCDB-6059-41F5-B1AC-DC25BF87ECFA}" presName="rootConnector" presStyleLbl="node3" presStyleIdx="2" presStyleCnt="10"/>
      <dgm:spPr/>
    </dgm:pt>
    <dgm:pt modelId="{9DB52764-FB71-47AA-BE74-BA8E0835537A}" type="pres">
      <dgm:prSet presAssocID="{17B0FCDB-6059-41F5-B1AC-DC25BF87ECFA}" presName="hierChild4" presStyleCnt="0"/>
      <dgm:spPr/>
    </dgm:pt>
    <dgm:pt modelId="{65EB746B-CC9C-4949-81A7-2603D4DBF355}" type="pres">
      <dgm:prSet presAssocID="{17B0FCDB-6059-41F5-B1AC-DC25BF87ECFA}" presName="hierChild5" presStyleCnt="0"/>
      <dgm:spPr/>
    </dgm:pt>
    <dgm:pt modelId="{94CEE0B8-8BE0-4453-8087-B5891A176AF3}" type="pres">
      <dgm:prSet presAssocID="{4381006C-837C-4F6D-9B77-A1A028B178BD}" presName="hierChild5" presStyleCnt="0"/>
      <dgm:spPr/>
    </dgm:pt>
    <dgm:pt modelId="{1EF9890A-E810-47F7-93C1-EDFC3CD30928}" type="pres">
      <dgm:prSet presAssocID="{D5FDEF43-34B5-43E9-B97F-4D21AA1AEF9B}" presName="Name64" presStyleLbl="parChTrans1D2" presStyleIdx="1" presStyleCnt="4"/>
      <dgm:spPr/>
    </dgm:pt>
    <dgm:pt modelId="{CB7792F0-BAC5-4790-8931-6D026D25CBC8}" type="pres">
      <dgm:prSet presAssocID="{82274C1D-56AE-48C2-B181-A3D69350468B}" presName="hierRoot2" presStyleCnt="0">
        <dgm:presLayoutVars>
          <dgm:hierBranch val="init"/>
        </dgm:presLayoutVars>
      </dgm:prSet>
      <dgm:spPr/>
    </dgm:pt>
    <dgm:pt modelId="{A973D9A5-A77B-4CC6-B4F9-ADD7E68DEAB0}" type="pres">
      <dgm:prSet presAssocID="{82274C1D-56AE-48C2-B181-A3D69350468B}" presName="rootComposite" presStyleCnt="0"/>
      <dgm:spPr/>
    </dgm:pt>
    <dgm:pt modelId="{5EE8DE3D-8B79-4FEB-88B7-D0847938C22F}" type="pres">
      <dgm:prSet presAssocID="{82274C1D-56AE-48C2-B181-A3D69350468B}" presName="rootText" presStyleLbl="node2" presStyleIdx="1" presStyleCnt="4" custScaleX="146899" custScaleY="148196" custLinFactX="-59275" custLinFactNeighborX="-100000">
        <dgm:presLayoutVars>
          <dgm:chPref val="3"/>
        </dgm:presLayoutVars>
      </dgm:prSet>
      <dgm:spPr/>
    </dgm:pt>
    <dgm:pt modelId="{C79592F4-B223-4E79-968F-2FF250631FE0}" type="pres">
      <dgm:prSet presAssocID="{82274C1D-56AE-48C2-B181-A3D69350468B}" presName="rootConnector" presStyleLbl="node2" presStyleIdx="1" presStyleCnt="4"/>
      <dgm:spPr/>
    </dgm:pt>
    <dgm:pt modelId="{C2668373-473A-407C-92AB-9740FDAD606B}" type="pres">
      <dgm:prSet presAssocID="{82274C1D-56AE-48C2-B181-A3D69350468B}" presName="hierChild4" presStyleCnt="0"/>
      <dgm:spPr/>
    </dgm:pt>
    <dgm:pt modelId="{246CF8BA-F05F-4765-BF4F-62CB2C44A124}" type="pres">
      <dgm:prSet presAssocID="{BEF60000-427E-4514-A9D5-1C601464ED5D}" presName="Name64" presStyleLbl="parChTrans1D3" presStyleIdx="3" presStyleCnt="10"/>
      <dgm:spPr/>
    </dgm:pt>
    <dgm:pt modelId="{8F639DAD-1FD9-4684-97DA-5CA7CCE45241}" type="pres">
      <dgm:prSet presAssocID="{421986EB-CDF3-4A1C-B68C-E5C7739610E0}" presName="hierRoot2" presStyleCnt="0">
        <dgm:presLayoutVars>
          <dgm:hierBranch val="init"/>
        </dgm:presLayoutVars>
      </dgm:prSet>
      <dgm:spPr/>
    </dgm:pt>
    <dgm:pt modelId="{4DB0CCEA-E43A-4C84-99C7-0DD03A5A201E}" type="pres">
      <dgm:prSet presAssocID="{421986EB-CDF3-4A1C-B68C-E5C7739610E0}" presName="rootComposite" presStyleCnt="0"/>
      <dgm:spPr/>
    </dgm:pt>
    <dgm:pt modelId="{BF0E90FE-651D-4843-9E99-65DA9AD02D5A}" type="pres">
      <dgm:prSet presAssocID="{421986EB-CDF3-4A1C-B68C-E5C7739610E0}" presName="rootText" presStyleLbl="node3" presStyleIdx="3" presStyleCnt="10" custLinFactNeighborX="-85366">
        <dgm:presLayoutVars>
          <dgm:chPref val="3"/>
        </dgm:presLayoutVars>
      </dgm:prSet>
      <dgm:spPr/>
    </dgm:pt>
    <dgm:pt modelId="{43F6801B-C311-4575-A6BB-F7025AA1171C}" type="pres">
      <dgm:prSet presAssocID="{421986EB-CDF3-4A1C-B68C-E5C7739610E0}" presName="rootConnector" presStyleLbl="node3" presStyleIdx="3" presStyleCnt="10"/>
      <dgm:spPr/>
    </dgm:pt>
    <dgm:pt modelId="{F286AFF8-0E0E-4C67-8D8A-B51C816B72B4}" type="pres">
      <dgm:prSet presAssocID="{421986EB-CDF3-4A1C-B68C-E5C7739610E0}" presName="hierChild4" presStyleCnt="0"/>
      <dgm:spPr/>
    </dgm:pt>
    <dgm:pt modelId="{F472C1B5-FF53-4A5B-9AC6-45E9577728E0}" type="pres">
      <dgm:prSet presAssocID="{421986EB-CDF3-4A1C-B68C-E5C7739610E0}" presName="hierChild5" presStyleCnt="0"/>
      <dgm:spPr/>
    </dgm:pt>
    <dgm:pt modelId="{500CAC8F-CEB0-4B17-94F8-1D1477B79BBF}" type="pres">
      <dgm:prSet presAssocID="{A1A9435B-8259-4B86-993D-E5D003DF5815}" presName="Name64" presStyleLbl="parChTrans1D3" presStyleIdx="4" presStyleCnt="10"/>
      <dgm:spPr/>
    </dgm:pt>
    <dgm:pt modelId="{C0A5DAC8-F4FC-4D01-9C8C-59D5390559EF}" type="pres">
      <dgm:prSet presAssocID="{553A6E48-A44E-4234-B583-6D3D542B21C1}" presName="hierRoot2" presStyleCnt="0">
        <dgm:presLayoutVars>
          <dgm:hierBranch val="init"/>
        </dgm:presLayoutVars>
      </dgm:prSet>
      <dgm:spPr/>
    </dgm:pt>
    <dgm:pt modelId="{6AC50D2D-AD55-4426-99C8-3784D45D2B01}" type="pres">
      <dgm:prSet presAssocID="{553A6E48-A44E-4234-B583-6D3D542B21C1}" presName="rootComposite" presStyleCnt="0"/>
      <dgm:spPr/>
    </dgm:pt>
    <dgm:pt modelId="{5D4CBD9B-183D-4557-B2E8-5037F4FCD11B}" type="pres">
      <dgm:prSet presAssocID="{553A6E48-A44E-4234-B583-6D3D542B21C1}" presName="rootText" presStyleLbl="node3" presStyleIdx="4" presStyleCnt="10" custLinFactNeighborX="-85366">
        <dgm:presLayoutVars>
          <dgm:chPref val="3"/>
        </dgm:presLayoutVars>
      </dgm:prSet>
      <dgm:spPr/>
    </dgm:pt>
    <dgm:pt modelId="{861247FC-62DF-49F4-BD77-EEDBE13C39D5}" type="pres">
      <dgm:prSet presAssocID="{553A6E48-A44E-4234-B583-6D3D542B21C1}" presName="rootConnector" presStyleLbl="node3" presStyleIdx="4" presStyleCnt="10"/>
      <dgm:spPr/>
    </dgm:pt>
    <dgm:pt modelId="{BE2ED106-0C89-460B-9EE4-117EDC415C54}" type="pres">
      <dgm:prSet presAssocID="{553A6E48-A44E-4234-B583-6D3D542B21C1}" presName="hierChild4" presStyleCnt="0"/>
      <dgm:spPr/>
    </dgm:pt>
    <dgm:pt modelId="{A0A312B3-136F-4F27-9FF7-698AE22D65BF}" type="pres">
      <dgm:prSet presAssocID="{553A6E48-A44E-4234-B583-6D3D542B21C1}" presName="hierChild5" presStyleCnt="0"/>
      <dgm:spPr/>
    </dgm:pt>
    <dgm:pt modelId="{78562E4B-9338-4F23-B8AB-46B5E213DB77}" type="pres">
      <dgm:prSet presAssocID="{C45C33D4-644B-482C-9400-812E2A54E18D}" presName="Name64" presStyleLbl="parChTrans1D3" presStyleIdx="5" presStyleCnt="10"/>
      <dgm:spPr/>
    </dgm:pt>
    <dgm:pt modelId="{BB256D72-49CC-41C3-8344-2018A05932B0}" type="pres">
      <dgm:prSet presAssocID="{A6015203-7853-4C91-B3B0-E9A21B408102}" presName="hierRoot2" presStyleCnt="0">
        <dgm:presLayoutVars>
          <dgm:hierBranch val="init"/>
        </dgm:presLayoutVars>
      </dgm:prSet>
      <dgm:spPr/>
    </dgm:pt>
    <dgm:pt modelId="{7382D30E-2738-4C67-9AA4-C67AF6C6D512}" type="pres">
      <dgm:prSet presAssocID="{A6015203-7853-4C91-B3B0-E9A21B408102}" presName="rootComposite" presStyleCnt="0"/>
      <dgm:spPr/>
    </dgm:pt>
    <dgm:pt modelId="{2C1E534C-4C8E-4408-829E-3266F1E74A13}" type="pres">
      <dgm:prSet presAssocID="{A6015203-7853-4C91-B3B0-E9A21B408102}" presName="rootText" presStyleLbl="node3" presStyleIdx="5" presStyleCnt="10" custLinFactNeighborX="-85366">
        <dgm:presLayoutVars>
          <dgm:chPref val="3"/>
        </dgm:presLayoutVars>
      </dgm:prSet>
      <dgm:spPr/>
    </dgm:pt>
    <dgm:pt modelId="{0D06465D-3251-4800-A9F8-F1E6652C533D}" type="pres">
      <dgm:prSet presAssocID="{A6015203-7853-4C91-B3B0-E9A21B408102}" presName="rootConnector" presStyleLbl="node3" presStyleIdx="5" presStyleCnt="10"/>
      <dgm:spPr/>
    </dgm:pt>
    <dgm:pt modelId="{445E5C19-259B-4528-BFAC-4EE60A958C01}" type="pres">
      <dgm:prSet presAssocID="{A6015203-7853-4C91-B3B0-E9A21B408102}" presName="hierChild4" presStyleCnt="0"/>
      <dgm:spPr/>
    </dgm:pt>
    <dgm:pt modelId="{B2116596-5586-484C-8CEC-FF117EF95CCE}" type="pres">
      <dgm:prSet presAssocID="{A6015203-7853-4C91-B3B0-E9A21B408102}" presName="hierChild5" presStyleCnt="0"/>
      <dgm:spPr/>
    </dgm:pt>
    <dgm:pt modelId="{B2F2F1E5-100D-45D4-9021-E877BF556464}" type="pres">
      <dgm:prSet presAssocID="{82274C1D-56AE-48C2-B181-A3D69350468B}" presName="hierChild5" presStyleCnt="0"/>
      <dgm:spPr/>
    </dgm:pt>
    <dgm:pt modelId="{A81C4C86-E48E-4BA3-AE77-977EDA4B0B8D}" type="pres">
      <dgm:prSet presAssocID="{BBFF2DBE-961C-4978-A7AF-4C738191BFB3}" presName="Name64" presStyleLbl="parChTrans1D2" presStyleIdx="2" presStyleCnt="4"/>
      <dgm:spPr/>
    </dgm:pt>
    <dgm:pt modelId="{AA43D244-7F2D-4B81-B484-7163B878E547}" type="pres">
      <dgm:prSet presAssocID="{991C1ADD-D42C-467B-B32F-8D4F8816DCF4}" presName="hierRoot2" presStyleCnt="0">
        <dgm:presLayoutVars>
          <dgm:hierBranch val="init"/>
        </dgm:presLayoutVars>
      </dgm:prSet>
      <dgm:spPr/>
    </dgm:pt>
    <dgm:pt modelId="{8E18B5FD-A85F-4B72-8457-E04058069954}" type="pres">
      <dgm:prSet presAssocID="{991C1ADD-D42C-467B-B32F-8D4F8816DCF4}" presName="rootComposite" presStyleCnt="0"/>
      <dgm:spPr/>
    </dgm:pt>
    <dgm:pt modelId="{0521BA84-3141-41E8-81EE-40ED4B2B87CD}" type="pres">
      <dgm:prSet presAssocID="{991C1ADD-D42C-467B-B32F-8D4F8816DCF4}" presName="rootText" presStyleLbl="node2" presStyleIdx="2" presStyleCnt="4" custScaleX="146899" custScaleY="148196" custLinFactX="-60986" custLinFactNeighborX="-100000">
        <dgm:presLayoutVars>
          <dgm:chPref val="3"/>
        </dgm:presLayoutVars>
      </dgm:prSet>
      <dgm:spPr/>
    </dgm:pt>
    <dgm:pt modelId="{4BAD9DFC-9B6C-4AEF-B1EE-ADC6C43069EC}" type="pres">
      <dgm:prSet presAssocID="{991C1ADD-D42C-467B-B32F-8D4F8816DCF4}" presName="rootConnector" presStyleLbl="node2" presStyleIdx="2" presStyleCnt="4"/>
      <dgm:spPr/>
    </dgm:pt>
    <dgm:pt modelId="{7C6CECAC-C3BC-4250-B6D9-B8F19F8CDF25}" type="pres">
      <dgm:prSet presAssocID="{991C1ADD-D42C-467B-B32F-8D4F8816DCF4}" presName="hierChild4" presStyleCnt="0"/>
      <dgm:spPr/>
    </dgm:pt>
    <dgm:pt modelId="{B35C4971-8743-41FF-8F23-E1AB82E26092}" type="pres">
      <dgm:prSet presAssocID="{2BD2C95A-F33C-4815-9AF1-1AAF8432C80E}" presName="Name64" presStyleLbl="parChTrans1D3" presStyleIdx="6" presStyleCnt="10"/>
      <dgm:spPr/>
    </dgm:pt>
    <dgm:pt modelId="{6AA788D9-F664-49AF-87DB-876DE074835F}" type="pres">
      <dgm:prSet presAssocID="{7ABC4B12-05A4-4138-A77D-A4A2E3A2A618}" presName="hierRoot2" presStyleCnt="0">
        <dgm:presLayoutVars>
          <dgm:hierBranch val="init"/>
        </dgm:presLayoutVars>
      </dgm:prSet>
      <dgm:spPr/>
    </dgm:pt>
    <dgm:pt modelId="{FBD26A82-4ED2-4948-88F7-031A1E4D94FD}" type="pres">
      <dgm:prSet presAssocID="{7ABC4B12-05A4-4138-A77D-A4A2E3A2A618}" presName="rootComposite" presStyleCnt="0"/>
      <dgm:spPr/>
    </dgm:pt>
    <dgm:pt modelId="{653330D6-8406-4CDC-B13B-04CB0F76AA09}" type="pres">
      <dgm:prSet presAssocID="{7ABC4B12-05A4-4138-A77D-A4A2E3A2A618}" presName="rootText" presStyleLbl="node3" presStyleIdx="6" presStyleCnt="10" custLinFactNeighborX="-87077">
        <dgm:presLayoutVars>
          <dgm:chPref val="3"/>
        </dgm:presLayoutVars>
      </dgm:prSet>
      <dgm:spPr/>
    </dgm:pt>
    <dgm:pt modelId="{9E8B02FA-4EBA-4719-A3AD-7C8C6747B6DE}" type="pres">
      <dgm:prSet presAssocID="{7ABC4B12-05A4-4138-A77D-A4A2E3A2A618}" presName="rootConnector" presStyleLbl="node3" presStyleIdx="6" presStyleCnt="10"/>
      <dgm:spPr/>
    </dgm:pt>
    <dgm:pt modelId="{A1607105-6E14-4F41-9FD1-E475074C7B8A}" type="pres">
      <dgm:prSet presAssocID="{7ABC4B12-05A4-4138-A77D-A4A2E3A2A618}" presName="hierChild4" presStyleCnt="0"/>
      <dgm:spPr/>
    </dgm:pt>
    <dgm:pt modelId="{2871D892-A8D5-4728-8E41-C9CCE404FC46}" type="pres">
      <dgm:prSet presAssocID="{7ABC4B12-05A4-4138-A77D-A4A2E3A2A618}" presName="hierChild5" presStyleCnt="0"/>
      <dgm:spPr/>
    </dgm:pt>
    <dgm:pt modelId="{76368FB6-F02E-420C-A24A-1BA1F637092C}" type="pres">
      <dgm:prSet presAssocID="{DE2EF765-E68E-4F91-B3DC-D5A37A8727D6}" presName="Name64" presStyleLbl="parChTrans1D3" presStyleIdx="7" presStyleCnt="10"/>
      <dgm:spPr/>
    </dgm:pt>
    <dgm:pt modelId="{AFCFAFE1-06FB-4DAB-BBE5-D4221366CA1F}" type="pres">
      <dgm:prSet presAssocID="{1C63DF51-CAE3-414D-A75C-1114F9B3984F}" presName="hierRoot2" presStyleCnt="0">
        <dgm:presLayoutVars>
          <dgm:hierBranch val="init"/>
        </dgm:presLayoutVars>
      </dgm:prSet>
      <dgm:spPr/>
    </dgm:pt>
    <dgm:pt modelId="{F8A08FF2-EA0D-46EA-A530-B88C69C275CB}" type="pres">
      <dgm:prSet presAssocID="{1C63DF51-CAE3-414D-A75C-1114F9B3984F}" presName="rootComposite" presStyleCnt="0"/>
      <dgm:spPr/>
    </dgm:pt>
    <dgm:pt modelId="{99F50704-4F22-4A4B-B394-6BEE70102ED6}" type="pres">
      <dgm:prSet presAssocID="{1C63DF51-CAE3-414D-A75C-1114F9B3984F}" presName="rootText" presStyleLbl="node3" presStyleIdx="7" presStyleCnt="10" custLinFactNeighborX="-87077">
        <dgm:presLayoutVars>
          <dgm:chPref val="3"/>
        </dgm:presLayoutVars>
      </dgm:prSet>
      <dgm:spPr/>
    </dgm:pt>
    <dgm:pt modelId="{0550B8B0-02E2-4726-91D1-680E8E6DB4AF}" type="pres">
      <dgm:prSet presAssocID="{1C63DF51-CAE3-414D-A75C-1114F9B3984F}" presName="rootConnector" presStyleLbl="node3" presStyleIdx="7" presStyleCnt="10"/>
      <dgm:spPr/>
    </dgm:pt>
    <dgm:pt modelId="{12D7C7EE-7629-4EBA-BF9D-F35334B65FAA}" type="pres">
      <dgm:prSet presAssocID="{1C63DF51-CAE3-414D-A75C-1114F9B3984F}" presName="hierChild4" presStyleCnt="0"/>
      <dgm:spPr/>
    </dgm:pt>
    <dgm:pt modelId="{720644F5-1D0F-4D6E-8A4C-9B3EE2DF3CED}" type="pres">
      <dgm:prSet presAssocID="{1C63DF51-CAE3-414D-A75C-1114F9B3984F}" presName="hierChild5" presStyleCnt="0"/>
      <dgm:spPr/>
    </dgm:pt>
    <dgm:pt modelId="{371DDC71-748E-4B24-8AB3-4B2ECF5B5E95}" type="pres">
      <dgm:prSet presAssocID="{7CDE7AFF-D521-4C1B-9AA5-04AF3294ACE7}" presName="Name64" presStyleLbl="parChTrans1D3" presStyleIdx="8" presStyleCnt="10"/>
      <dgm:spPr/>
    </dgm:pt>
    <dgm:pt modelId="{5EAC9594-9B1C-4F11-A4C5-8794210DDA67}" type="pres">
      <dgm:prSet presAssocID="{E20302AA-6536-46BC-B56F-6870B04A3219}" presName="hierRoot2" presStyleCnt="0">
        <dgm:presLayoutVars>
          <dgm:hierBranch val="init"/>
        </dgm:presLayoutVars>
      </dgm:prSet>
      <dgm:spPr/>
    </dgm:pt>
    <dgm:pt modelId="{5AE45B67-5237-484A-9E18-2853EDB203C6}" type="pres">
      <dgm:prSet presAssocID="{E20302AA-6536-46BC-B56F-6870B04A3219}" presName="rootComposite" presStyleCnt="0"/>
      <dgm:spPr/>
    </dgm:pt>
    <dgm:pt modelId="{CF772324-83E2-4FD4-B95D-064D149318AE}" type="pres">
      <dgm:prSet presAssocID="{E20302AA-6536-46BC-B56F-6870B04A3219}" presName="rootText" presStyleLbl="node3" presStyleIdx="8" presStyleCnt="10" custLinFactNeighborX="-87077">
        <dgm:presLayoutVars>
          <dgm:chPref val="3"/>
        </dgm:presLayoutVars>
      </dgm:prSet>
      <dgm:spPr/>
    </dgm:pt>
    <dgm:pt modelId="{A9F4E3F5-1291-42FA-ACE7-6210726C93B1}" type="pres">
      <dgm:prSet presAssocID="{E20302AA-6536-46BC-B56F-6870B04A3219}" presName="rootConnector" presStyleLbl="node3" presStyleIdx="8" presStyleCnt="10"/>
      <dgm:spPr/>
    </dgm:pt>
    <dgm:pt modelId="{A9C00A1D-91F3-4C32-B733-7E4CF0A7DAE8}" type="pres">
      <dgm:prSet presAssocID="{E20302AA-6536-46BC-B56F-6870B04A3219}" presName="hierChild4" presStyleCnt="0"/>
      <dgm:spPr/>
    </dgm:pt>
    <dgm:pt modelId="{81A81DAF-ADE8-4680-A456-191700B7B750}" type="pres">
      <dgm:prSet presAssocID="{E20302AA-6536-46BC-B56F-6870B04A3219}" presName="hierChild5" presStyleCnt="0"/>
      <dgm:spPr/>
    </dgm:pt>
    <dgm:pt modelId="{DC656C36-2AE5-48F1-8720-51CF06EF6221}" type="pres">
      <dgm:prSet presAssocID="{991C1ADD-D42C-467B-B32F-8D4F8816DCF4}" presName="hierChild5" presStyleCnt="0"/>
      <dgm:spPr/>
    </dgm:pt>
    <dgm:pt modelId="{9465A9AA-AF17-4DBF-ADC3-55306B631CFF}" type="pres">
      <dgm:prSet presAssocID="{BF9479EE-521E-4ADC-8068-EA028DCDD76B}" presName="Name64" presStyleLbl="parChTrans1D2" presStyleIdx="3" presStyleCnt="4"/>
      <dgm:spPr/>
    </dgm:pt>
    <dgm:pt modelId="{6F3B87A7-E6B0-4118-9942-9AF25F19C089}" type="pres">
      <dgm:prSet presAssocID="{E5CC58AC-5657-43AC-96E3-98A8086275C1}" presName="hierRoot2" presStyleCnt="0">
        <dgm:presLayoutVars>
          <dgm:hierBranch val="init"/>
        </dgm:presLayoutVars>
      </dgm:prSet>
      <dgm:spPr/>
    </dgm:pt>
    <dgm:pt modelId="{142D6FE5-AA7B-4381-A183-32F1A996EF3A}" type="pres">
      <dgm:prSet presAssocID="{E5CC58AC-5657-43AC-96E3-98A8086275C1}" presName="rootComposite" presStyleCnt="0"/>
      <dgm:spPr/>
    </dgm:pt>
    <dgm:pt modelId="{D5863BC5-8B90-476D-8AA1-C71FADB43C29}" type="pres">
      <dgm:prSet presAssocID="{E5CC58AC-5657-43AC-96E3-98A8086275C1}" presName="rootText" presStyleLbl="node2" presStyleIdx="3" presStyleCnt="4" custScaleX="146900" custScaleY="147980" custLinFactX="-60986" custLinFactNeighborX="-100000">
        <dgm:presLayoutVars>
          <dgm:chPref val="3"/>
        </dgm:presLayoutVars>
      </dgm:prSet>
      <dgm:spPr/>
    </dgm:pt>
    <dgm:pt modelId="{4F0E8E74-3EAF-47CD-95E8-B7CF98CEB71A}" type="pres">
      <dgm:prSet presAssocID="{E5CC58AC-5657-43AC-96E3-98A8086275C1}" presName="rootConnector" presStyleLbl="node2" presStyleIdx="3" presStyleCnt="4"/>
      <dgm:spPr/>
    </dgm:pt>
    <dgm:pt modelId="{5B5D924B-125C-462D-B615-4A2D14464E4C}" type="pres">
      <dgm:prSet presAssocID="{E5CC58AC-5657-43AC-96E3-98A8086275C1}" presName="hierChild4" presStyleCnt="0"/>
      <dgm:spPr/>
    </dgm:pt>
    <dgm:pt modelId="{5717E190-2A69-488A-AFDB-5B8EA9A0530D}" type="pres">
      <dgm:prSet presAssocID="{C4DEBDF0-61C6-4B22-8811-3DCF06C63EA7}" presName="Name64" presStyleLbl="parChTrans1D3" presStyleIdx="9" presStyleCnt="10"/>
      <dgm:spPr/>
    </dgm:pt>
    <dgm:pt modelId="{85CA6D16-0140-4FFE-910A-D62CDCECCDAD}" type="pres">
      <dgm:prSet presAssocID="{D9262A74-1CB4-4479-936C-A7F5E2D1A7E0}" presName="hierRoot2" presStyleCnt="0">
        <dgm:presLayoutVars>
          <dgm:hierBranch val="init"/>
        </dgm:presLayoutVars>
      </dgm:prSet>
      <dgm:spPr/>
    </dgm:pt>
    <dgm:pt modelId="{3C223FF1-812B-4999-8DB5-473A31BDF569}" type="pres">
      <dgm:prSet presAssocID="{D9262A74-1CB4-4479-936C-A7F5E2D1A7E0}" presName="rootComposite" presStyleCnt="0"/>
      <dgm:spPr/>
    </dgm:pt>
    <dgm:pt modelId="{E14C2446-9A29-4427-8231-3D2A60A22076}" type="pres">
      <dgm:prSet presAssocID="{D9262A74-1CB4-4479-936C-A7F5E2D1A7E0}" presName="rootText" presStyleLbl="node3" presStyleIdx="9" presStyleCnt="10" custLinFactNeighborX="-87077">
        <dgm:presLayoutVars>
          <dgm:chPref val="3"/>
        </dgm:presLayoutVars>
      </dgm:prSet>
      <dgm:spPr/>
    </dgm:pt>
    <dgm:pt modelId="{E75DB589-52DD-4877-A979-59D708BC579B}" type="pres">
      <dgm:prSet presAssocID="{D9262A74-1CB4-4479-936C-A7F5E2D1A7E0}" presName="rootConnector" presStyleLbl="node3" presStyleIdx="9" presStyleCnt="10"/>
      <dgm:spPr/>
    </dgm:pt>
    <dgm:pt modelId="{264B92EE-96D7-40C3-99D5-DF9EA93260FC}" type="pres">
      <dgm:prSet presAssocID="{D9262A74-1CB4-4479-936C-A7F5E2D1A7E0}" presName="hierChild4" presStyleCnt="0"/>
      <dgm:spPr/>
    </dgm:pt>
    <dgm:pt modelId="{107CA10E-DE45-417C-BB6D-432AC55D5B5B}" type="pres">
      <dgm:prSet presAssocID="{D9262A74-1CB4-4479-936C-A7F5E2D1A7E0}" presName="hierChild5" presStyleCnt="0"/>
      <dgm:spPr/>
    </dgm:pt>
    <dgm:pt modelId="{F68BAF92-9292-4712-96AA-39F1F2DC7820}" type="pres">
      <dgm:prSet presAssocID="{E5CC58AC-5657-43AC-96E3-98A8086275C1}" presName="hierChild5" presStyleCnt="0"/>
      <dgm:spPr/>
    </dgm:pt>
    <dgm:pt modelId="{CC89F503-0C6E-4AD3-80D2-F723904C49D2}" type="pres">
      <dgm:prSet presAssocID="{8BB989A1-5F23-4C90-A2FC-87F7F5511990}" presName="hierChild3" presStyleCnt="0"/>
      <dgm:spPr/>
    </dgm:pt>
  </dgm:ptLst>
  <dgm:cxnLst>
    <dgm:cxn modelId="{B646C707-C174-4F75-BEBC-51F868825918}" type="presOf" srcId="{A6015203-7853-4C91-B3B0-E9A21B408102}" destId="{2C1E534C-4C8E-4408-829E-3266F1E74A13}" srcOrd="0" destOrd="0" presId="urn:microsoft.com/office/officeart/2009/3/layout/HorizontalOrganizationChart"/>
    <dgm:cxn modelId="{4FBE6908-EAA0-4C1E-8E39-B024458436BA}" type="presOf" srcId="{B944C4CC-409B-4B84-B655-320FE9BEFA29}" destId="{50C3E7FA-59B6-4446-B06E-44DFB490F90C}" srcOrd="1" destOrd="0" presId="urn:microsoft.com/office/officeart/2009/3/layout/HorizontalOrganizationChart"/>
    <dgm:cxn modelId="{BA9FBC0C-2738-4799-9F99-6BE1030C9079}" type="presOf" srcId="{17B0FCDB-6059-41F5-B1AC-DC25BF87ECFA}" destId="{FEF9A299-B3BD-4FD3-A015-EB5FD126CDBA}" srcOrd="0" destOrd="0" presId="urn:microsoft.com/office/officeart/2009/3/layout/HorizontalOrganizationChart"/>
    <dgm:cxn modelId="{A0B7FB0F-EC52-4791-8B3A-22ECED6F7F4D}" type="presOf" srcId="{4381006C-837C-4F6D-9B77-A1A028B178BD}" destId="{24F0328A-3B2E-4723-A7CB-F795CAA97A48}" srcOrd="1" destOrd="0" presId="urn:microsoft.com/office/officeart/2009/3/layout/HorizontalOrganizationChart"/>
    <dgm:cxn modelId="{1B209C13-B169-4C9E-AFCE-6FB233C96915}" srcId="{82274C1D-56AE-48C2-B181-A3D69350468B}" destId="{A6015203-7853-4C91-B3B0-E9A21B408102}" srcOrd="2" destOrd="0" parTransId="{C45C33D4-644B-482C-9400-812E2A54E18D}" sibTransId="{C410D59F-E579-4379-A504-AD8F279CE8C0}"/>
    <dgm:cxn modelId="{7E3F8318-169B-4BDE-8182-665EB17BA71E}" type="presOf" srcId="{1C63DF51-CAE3-414D-A75C-1114F9B3984F}" destId="{0550B8B0-02E2-4726-91D1-680E8E6DB4AF}" srcOrd="1" destOrd="0" presId="urn:microsoft.com/office/officeart/2009/3/layout/HorizontalOrganizationChart"/>
    <dgm:cxn modelId="{6D66D11F-DFF6-451F-B298-159727BA1337}" type="presOf" srcId="{7ABC4B12-05A4-4138-A77D-A4A2E3A2A618}" destId="{9E8B02FA-4EBA-4719-A3AD-7C8C6747B6DE}" srcOrd="1" destOrd="0" presId="urn:microsoft.com/office/officeart/2009/3/layout/HorizontalOrganizationChart"/>
    <dgm:cxn modelId="{DE071029-66A5-4D54-8450-2938B449E4EB}" srcId="{82274C1D-56AE-48C2-B181-A3D69350468B}" destId="{553A6E48-A44E-4234-B583-6D3D542B21C1}" srcOrd="1" destOrd="0" parTransId="{A1A9435B-8259-4B86-993D-E5D003DF5815}" sibTransId="{3A8FE4E0-4FBB-44F2-A669-8731266ACA2D}"/>
    <dgm:cxn modelId="{7F906229-396F-4EB9-8750-903AFA295273}" srcId="{8BB989A1-5F23-4C90-A2FC-87F7F5511990}" destId="{82274C1D-56AE-48C2-B181-A3D69350468B}" srcOrd="1" destOrd="0" parTransId="{D5FDEF43-34B5-43E9-B97F-4D21AA1AEF9B}" sibTransId="{A8EA5435-6E81-4F36-A63B-FFAAEBE54DFA}"/>
    <dgm:cxn modelId="{15F1572E-28C6-4531-AA14-55DFB74CB042}" type="presOf" srcId="{421986EB-CDF3-4A1C-B68C-E5C7739610E0}" destId="{BF0E90FE-651D-4843-9E99-65DA9AD02D5A}" srcOrd="0" destOrd="0" presId="urn:microsoft.com/office/officeart/2009/3/layout/HorizontalOrganizationChart"/>
    <dgm:cxn modelId="{008ADB31-4F3E-4BD8-A36B-1124A0AC011F}" type="presOf" srcId="{D9262A74-1CB4-4479-936C-A7F5E2D1A7E0}" destId="{E75DB589-52DD-4877-A979-59D708BC579B}" srcOrd="1" destOrd="0" presId="urn:microsoft.com/office/officeart/2009/3/layout/HorizontalOrganizationChart"/>
    <dgm:cxn modelId="{8E80FE31-BF15-4198-B337-E90E3AF6E1D6}" srcId="{991C1ADD-D42C-467B-B32F-8D4F8816DCF4}" destId="{7ABC4B12-05A4-4138-A77D-A4A2E3A2A618}" srcOrd="0" destOrd="0" parTransId="{2BD2C95A-F33C-4815-9AF1-1AAF8432C80E}" sibTransId="{89476A41-409C-4ACA-A325-7ED9AD6F1CD4}"/>
    <dgm:cxn modelId="{5276343F-8902-4518-84F0-182B84175C0A}" type="presOf" srcId="{553A6E48-A44E-4234-B583-6D3D542B21C1}" destId="{5D4CBD9B-183D-4557-B2E8-5037F4FCD11B}" srcOrd="0" destOrd="0" presId="urn:microsoft.com/office/officeart/2009/3/layout/HorizontalOrganizationChart"/>
    <dgm:cxn modelId="{42405840-3ADD-4F50-93DF-EF1E91FE63FA}" type="presOf" srcId="{D9262A74-1CB4-4479-936C-A7F5E2D1A7E0}" destId="{E14C2446-9A29-4427-8231-3D2A60A22076}" srcOrd="0" destOrd="0" presId="urn:microsoft.com/office/officeart/2009/3/layout/HorizontalOrganizationChart"/>
    <dgm:cxn modelId="{B55F5F61-77B2-4F4A-BAA0-AFD0E3BD04C9}" type="presOf" srcId="{7CDE7AFF-D521-4C1B-9AA5-04AF3294ACE7}" destId="{371DDC71-748E-4B24-8AB3-4B2ECF5B5E95}" srcOrd="0" destOrd="0" presId="urn:microsoft.com/office/officeart/2009/3/layout/HorizontalOrganizationChart"/>
    <dgm:cxn modelId="{B2227863-D63B-47CE-A176-0BD26F796598}" type="presOf" srcId="{991C1ADD-D42C-467B-B32F-8D4F8816DCF4}" destId="{4BAD9DFC-9B6C-4AEF-B1EE-ADC6C43069EC}" srcOrd="1" destOrd="0" presId="urn:microsoft.com/office/officeart/2009/3/layout/HorizontalOrganizationChart"/>
    <dgm:cxn modelId="{678DB96A-E1BD-439F-9265-A41D64460E25}" type="presOf" srcId="{2AE4AA34-EB92-455F-9376-EEDFC2090388}" destId="{2F976B01-01AF-4E4F-992B-DC421DF988E1}" srcOrd="0" destOrd="0" presId="urn:microsoft.com/office/officeart/2009/3/layout/HorizontalOrganizationChart"/>
    <dgm:cxn modelId="{4D7E674C-DB23-40EC-8F10-13F8574F728B}" srcId="{991C1ADD-D42C-467B-B32F-8D4F8816DCF4}" destId="{E20302AA-6536-46BC-B56F-6870B04A3219}" srcOrd="2" destOrd="0" parTransId="{7CDE7AFF-D521-4C1B-9AA5-04AF3294ACE7}" sibTransId="{ED68A888-85A1-4282-AC98-19B8079C3851}"/>
    <dgm:cxn modelId="{2789334E-09D9-4D29-B96D-BECE40C24017}" srcId="{4381006C-837C-4F6D-9B77-A1A028B178BD}" destId="{B944C4CC-409B-4B84-B655-320FE9BEFA29}" srcOrd="0" destOrd="0" parTransId="{64E23DF1-5AD1-46EC-84D2-65F930A0ADF1}" sibTransId="{F760F40D-F209-47E2-8F84-AA8CE2670C37}"/>
    <dgm:cxn modelId="{7EF5D370-C195-4CFB-868A-8CCFD397549E}" srcId="{8BB989A1-5F23-4C90-A2FC-87F7F5511990}" destId="{991C1ADD-D42C-467B-B32F-8D4F8816DCF4}" srcOrd="2" destOrd="0" parTransId="{BBFF2DBE-961C-4978-A7AF-4C738191BFB3}" sibTransId="{08027A5E-BCC9-4717-B111-55A07E222678}"/>
    <dgm:cxn modelId="{DE2C0871-76EE-4D99-A37C-A8177D75BAA1}" srcId="{4381006C-837C-4F6D-9B77-A1A028B178BD}" destId="{17B0FCDB-6059-41F5-B1AC-DC25BF87ECFA}" srcOrd="2" destOrd="0" parTransId="{2AE4AA34-EB92-455F-9376-EEDFC2090388}" sibTransId="{BDBA3620-AE69-4645-8C38-5AD6D36BB197}"/>
    <dgm:cxn modelId="{763A0252-7D9B-491F-847D-65600CBDE8C1}" type="presOf" srcId="{C4DEBDF0-61C6-4B22-8811-3DCF06C63EA7}" destId="{5717E190-2A69-488A-AFDB-5B8EA9A0530D}" srcOrd="0" destOrd="0" presId="urn:microsoft.com/office/officeart/2009/3/layout/HorizontalOrganizationChart"/>
    <dgm:cxn modelId="{F4C02073-1175-43A9-B8AB-7A250C56AC02}" srcId="{8BB989A1-5F23-4C90-A2FC-87F7F5511990}" destId="{E5CC58AC-5657-43AC-96E3-98A8086275C1}" srcOrd="3" destOrd="0" parTransId="{BF9479EE-521E-4ADC-8068-EA028DCDD76B}" sibTransId="{B94CFEF3-6713-45AA-BFE7-5C5EAEB30968}"/>
    <dgm:cxn modelId="{676B5858-FB7F-444A-AA1D-246CE7C50757}" type="presOf" srcId="{C45C33D4-644B-482C-9400-812E2A54E18D}" destId="{78562E4B-9338-4F23-B8AB-46B5E213DB77}" srcOrd="0" destOrd="0" presId="urn:microsoft.com/office/officeart/2009/3/layout/HorizontalOrganizationChart"/>
    <dgm:cxn modelId="{C2791079-7638-4EF7-B2AE-B69C9FCF1EC5}" type="presOf" srcId="{421986EB-CDF3-4A1C-B68C-E5C7739610E0}" destId="{43F6801B-C311-4575-A6BB-F7025AA1171C}" srcOrd="1" destOrd="0" presId="urn:microsoft.com/office/officeart/2009/3/layout/HorizontalOrganizationChart"/>
    <dgm:cxn modelId="{2B043D79-DA13-4BD2-83CC-CAB28E2AC05C}" type="presOf" srcId="{82274C1D-56AE-48C2-B181-A3D69350468B}" destId="{C79592F4-B223-4E79-968F-2FF250631FE0}" srcOrd="1" destOrd="0" presId="urn:microsoft.com/office/officeart/2009/3/layout/HorizontalOrganizationChart"/>
    <dgm:cxn modelId="{64A4D379-08EA-463C-82A3-9549E130776C}" type="presOf" srcId="{8BB989A1-5F23-4C90-A2FC-87F7F5511990}" destId="{B6F1203D-62BB-49E1-9BFB-96F79C738E38}" srcOrd="1" destOrd="0" presId="urn:microsoft.com/office/officeart/2009/3/layout/HorizontalOrganizationChart"/>
    <dgm:cxn modelId="{7E0F335A-935D-4CFF-B0D1-469562E4A918}" type="presOf" srcId="{A6015203-7853-4C91-B3B0-E9A21B408102}" destId="{0D06465D-3251-4800-A9F8-F1E6652C533D}" srcOrd="1" destOrd="0" presId="urn:microsoft.com/office/officeart/2009/3/layout/HorizontalOrganizationChart"/>
    <dgm:cxn modelId="{64005A7C-5C4A-4CBD-A375-4AA29F8FF938}" type="presOf" srcId="{2BD2C95A-F33C-4815-9AF1-1AAF8432C80E}" destId="{B35C4971-8743-41FF-8F23-E1AB82E26092}" srcOrd="0" destOrd="0" presId="urn:microsoft.com/office/officeart/2009/3/layout/HorizontalOrganizationChart"/>
    <dgm:cxn modelId="{94C7E280-8791-4A46-9303-F732804D988F}" type="presOf" srcId="{A479B8E3-77AD-4649-9CE5-6ADE14C22BCB}" destId="{34A4F69A-DF1E-4BD4-9565-3D0BBEB3C222}" srcOrd="0" destOrd="0" presId="urn:microsoft.com/office/officeart/2009/3/layout/HorizontalOrganizationChart"/>
    <dgm:cxn modelId="{B3ADE683-8A4F-43B0-AE5D-3FC387EE11DC}" type="presOf" srcId="{D272D428-6B8E-4E72-8414-408A45F0BA30}" destId="{638376EF-1041-4009-BDE4-BA43A037706D}" srcOrd="0" destOrd="0" presId="urn:microsoft.com/office/officeart/2009/3/layout/HorizontalOrganizationChart"/>
    <dgm:cxn modelId="{A7D34F89-08DF-49AB-AF60-BA174E201893}" type="presOf" srcId="{991C1ADD-D42C-467B-B32F-8D4F8816DCF4}" destId="{0521BA84-3141-41E8-81EE-40ED4B2B87CD}" srcOrd="0" destOrd="0" presId="urn:microsoft.com/office/officeart/2009/3/layout/HorizontalOrganizationChart"/>
    <dgm:cxn modelId="{D40BA0A1-762C-4093-A760-5EE54AF99815}" type="presOf" srcId="{BEF60000-427E-4514-A9D5-1C601464ED5D}" destId="{246CF8BA-F05F-4765-BF4F-62CB2C44A124}" srcOrd="0" destOrd="0" presId="urn:microsoft.com/office/officeart/2009/3/layout/HorizontalOrganizationChart"/>
    <dgm:cxn modelId="{A9EFA5A2-469F-400A-A2E5-AAF1982960A3}" srcId="{991C1ADD-D42C-467B-B32F-8D4F8816DCF4}" destId="{1C63DF51-CAE3-414D-A75C-1114F9B3984F}" srcOrd="1" destOrd="0" parTransId="{DE2EF765-E68E-4F91-B3DC-D5A37A8727D6}" sibTransId="{C2949C94-79E2-4C51-B1B4-64DC2385BFC0}"/>
    <dgm:cxn modelId="{3122F6A2-A9A2-400D-81B0-CBA99E032FCB}" type="presOf" srcId="{A479B8E3-77AD-4649-9CE5-6ADE14C22BCB}" destId="{79E90AE7-9D6B-42D9-A793-50AD45B998D6}" srcOrd="1" destOrd="0" presId="urn:microsoft.com/office/officeart/2009/3/layout/HorizontalOrganizationChart"/>
    <dgm:cxn modelId="{7F2CA6A7-A49B-4A2C-B9D9-A2E40632C9C9}" type="presOf" srcId="{A1A9435B-8259-4B86-993D-E5D003DF5815}" destId="{500CAC8F-CEB0-4B17-94F8-1D1477B79BBF}" srcOrd="0" destOrd="0" presId="urn:microsoft.com/office/officeart/2009/3/layout/HorizontalOrganizationChart"/>
    <dgm:cxn modelId="{A031A8AB-6DBC-4E00-A8A9-2CF011289BCB}" type="presOf" srcId="{B944C4CC-409B-4B84-B655-320FE9BEFA29}" destId="{3A9D4501-5198-47C3-A9B3-D9816389E69E}" srcOrd="0" destOrd="0" presId="urn:microsoft.com/office/officeart/2009/3/layout/HorizontalOrganizationChart"/>
    <dgm:cxn modelId="{CC50CDAE-9DC2-4483-98CE-CF93BE53E2E0}" type="presOf" srcId="{D5FDEF43-34B5-43E9-B97F-4D21AA1AEF9B}" destId="{1EF9890A-E810-47F7-93C1-EDFC3CD30928}" srcOrd="0" destOrd="0" presId="urn:microsoft.com/office/officeart/2009/3/layout/HorizontalOrganizationChart"/>
    <dgm:cxn modelId="{B8CBD7AE-78FA-4AE8-ACC5-8CD664A08323}" type="presOf" srcId="{553A6E48-A44E-4234-B583-6D3D542B21C1}" destId="{861247FC-62DF-49F4-BD77-EEDBE13C39D5}" srcOrd="1" destOrd="0" presId="urn:microsoft.com/office/officeart/2009/3/layout/HorizontalOrganizationChart"/>
    <dgm:cxn modelId="{40A71CB0-2332-4854-B4EA-94F8725A8379}" type="presOf" srcId="{BF9479EE-521E-4ADC-8068-EA028DCDD76B}" destId="{9465A9AA-AF17-4DBF-ADC3-55306B631CFF}" srcOrd="0" destOrd="0" presId="urn:microsoft.com/office/officeart/2009/3/layout/HorizontalOrganizationChart"/>
    <dgm:cxn modelId="{87924BB3-96C6-44E9-9AE5-E71FC28E5151}" srcId="{8BB989A1-5F23-4C90-A2FC-87F7F5511990}" destId="{4381006C-837C-4F6D-9B77-A1A028B178BD}" srcOrd="0" destOrd="0" parTransId="{D272D428-6B8E-4E72-8414-408A45F0BA30}" sibTransId="{0932958C-CF85-4248-B578-EEF7168F151D}"/>
    <dgm:cxn modelId="{CB6AC5B6-81AA-4A38-B4DF-AE3CCC8446FA}" srcId="{4381006C-837C-4F6D-9B77-A1A028B178BD}" destId="{A479B8E3-77AD-4649-9CE5-6ADE14C22BCB}" srcOrd="1" destOrd="0" parTransId="{E1407146-393D-4FF6-9EA1-CBE02906E5C5}" sibTransId="{E7366D1C-C671-4C99-A999-E29B19676516}"/>
    <dgm:cxn modelId="{55CB25B8-34D8-4F3E-A4BD-08D15BCBC49D}" type="presOf" srcId="{E5CC58AC-5657-43AC-96E3-98A8086275C1}" destId="{D5863BC5-8B90-476D-8AA1-C71FADB43C29}" srcOrd="0" destOrd="0" presId="urn:microsoft.com/office/officeart/2009/3/layout/HorizontalOrganizationChart"/>
    <dgm:cxn modelId="{1EA9A8B9-F734-4BAB-8D0A-0D817B144676}" type="presOf" srcId="{62D7D6AA-0AD6-49E7-A330-60776CEA46A5}" destId="{30433A62-A01C-47FE-BCFF-929544F3E8DC}" srcOrd="0" destOrd="0" presId="urn:microsoft.com/office/officeart/2009/3/layout/HorizontalOrganizationChart"/>
    <dgm:cxn modelId="{23EA6ABB-CD2D-46A3-A2CC-D34F6BC67BD2}" type="presOf" srcId="{E5CC58AC-5657-43AC-96E3-98A8086275C1}" destId="{4F0E8E74-3EAF-47CD-95E8-B7CF98CEB71A}" srcOrd="1" destOrd="0" presId="urn:microsoft.com/office/officeart/2009/3/layout/HorizontalOrganizationChart"/>
    <dgm:cxn modelId="{A4D69EBC-F44C-4438-86BA-745ACEC3019A}" type="presOf" srcId="{4381006C-837C-4F6D-9B77-A1A028B178BD}" destId="{822F9118-0D44-4750-8302-B8AE4B775B1F}" srcOrd="0" destOrd="0" presId="urn:microsoft.com/office/officeart/2009/3/layout/HorizontalOrganizationChart"/>
    <dgm:cxn modelId="{FE1909BF-D652-4D43-B7D1-744935D0BBFA}" type="presOf" srcId="{64E23DF1-5AD1-46EC-84D2-65F930A0ADF1}" destId="{67CE7D22-F726-4192-A7A1-CC2C38A523AE}" srcOrd="0" destOrd="0" presId="urn:microsoft.com/office/officeart/2009/3/layout/HorizontalOrganizationChart"/>
    <dgm:cxn modelId="{700A40C4-2B76-4F02-9C3A-EFC94BC6E1C3}" type="presOf" srcId="{E20302AA-6536-46BC-B56F-6870B04A3219}" destId="{CF772324-83E2-4FD4-B95D-064D149318AE}" srcOrd="0" destOrd="0" presId="urn:microsoft.com/office/officeart/2009/3/layout/HorizontalOrganizationChart"/>
    <dgm:cxn modelId="{9E7002D2-CA16-48F0-A1D1-E5474FD6F582}" type="presOf" srcId="{8BB989A1-5F23-4C90-A2FC-87F7F5511990}" destId="{2C7B0F0F-E965-4EF1-B2E4-292B583DE134}" srcOrd="0" destOrd="0" presId="urn:microsoft.com/office/officeart/2009/3/layout/HorizontalOrganizationChart"/>
    <dgm:cxn modelId="{C0D182D3-AF87-426C-8FB4-CA9D3E71D5E4}" srcId="{E5CC58AC-5657-43AC-96E3-98A8086275C1}" destId="{D9262A74-1CB4-4479-936C-A7F5E2D1A7E0}" srcOrd="0" destOrd="0" parTransId="{C4DEBDF0-61C6-4B22-8811-3DCF06C63EA7}" sibTransId="{9BFF2E91-0274-43D6-AEB2-37914331CC9D}"/>
    <dgm:cxn modelId="{A7BC3CD8-4195-4F8B-BCCB-3B01BE9B282A}" type="presOf" srcId="{7ABC4B12-05A4-4138-A77D-A4A2E3A2A618}" destId="{653330D6-8406-4CDC-B13B-04CB0F76AA09}" srcOrd="0" destOrd="0" presId="urn:microsoft.com/office/officeart/2009/3/layout/HorizontalOrganizationChart"/>
    <dgm:cxn modelId="{9119FAE3-48AD-4AA8-8FA3-FCE362B51B6F}" srcId="{82274C1D-56AE-48C2-B181-A3D69350468B}" destId="{421986EB-CDF3-4A1C-B68C-E5C7739610E0}" srcOrd="0" destOrd="0" parTransId="{BEF60000-427E-4514-A9D5-1C601464ED5D}" sibTransId="{C8B9F7B8-F167-4488-BD69-2939733718FC}"/>
    <dgm:cxn modelId="{7FDE88E4-AA64-4368-832D-DB9340C1C73A}" type="presOf" srcId="{82274C1D-56AE-48C2-B181-A3D69350468B}" destId="{5EE8DE3D-8B79-4FEB-88B7-D0847938C22F}" srcOrd="0" destOrd="0" presId="urn:microsoft.com/office/officeart/2009/3/layout/HorizontalOrganizationChart"/>
    <dgm:cxn modelId="{D89A69E5-7DBD-4A53-9AED-98C8F4A9A7C5}" type="presOf" srcId="{E20302AA-6536-46BC-B56F-6870B04A3219}" destId="{A9F4E3F5-1291-42FA-ACE7-6210726C93B1}" srcOrd="1" destOrd="0" presId="urn:microsoft.com/office/officeart/2009/3/layout/HorizontalOrganizationChart"/>
    <dgm:cxn modelId="{374AE8E7-01F0-4A9E-83F8-719FC3C594C2}" type="presOf" srcId="{BBFF2DBE-961C-4978-A7AF-4C738191BFB3}" destId="{A81C4C86-E48E-4BA3-AE77-977EDA4B0B8D}" srcOrd="0" destOrd="0" presId="urn:microsoft.com/office/officeart/2009/3/layout/HorizontalOrganizationChart"/>
    <dgm:cxn modelId="{D7E98BE8-6F25-4BEA-A9E4-D5F96B4D072B}" type="presOf" srcId="{17B0FCDB-6059-41F5-B1AC-DC25BF87ECFA}" destId="{50816468-37F3-43D2-86CF-1E1E3EE4B01F}" srcOrd="1" destOrd="0" presId="urn:microsoft.com/office/officeart/2009/3/layout/HorizontalOrganizationChart"/>
    <dgm:cxn modelId="{F24A77EE-63C9-474B-A50B-BC4467EF2CB5}" srcId="{62D7D6AA-0AD6-49E7-A330-60776CEA46A5}" destId="{8BB989A1-5F23-4C90-A2FC-87F7F5511990}" srcOrd="0" destOrd="0" parTransId="{6049034B-2F73-4FB9-B300-8AE6CAB41A46}" sibTransId="{556FE47D-732E-4123-93BD-819D63761EDC}"/>
    <dgm:cxn modelId="{680096EE-B261-430B-9EB1-C18BD1D36671}" type="presOf" srcId="{E1407146-393D-4FF6-9EA1-CBE02906E5C5}" destId="{414287DD-09FE-4D7F-9F8A-CCF777E605DE}" srcOrd="0" destOrd="0" presId="urn:microsoft.com/office/officeart/2009/3/layout/HorizontalOrganizationChart"/>
    <dgm:cxn modelId="{61633BF6-41ED-4E9D-900B-725FA9689822}" type="presOf" srcId="{1C63DF51-CAE3-414D-A75C-1114F9B3984F}" destId="{99F50704-4F22-4A4B-B394-6BEE70102ED6}" srcOrd="0" destOrd="0" presId="urn:microsoft.com/office/officeart/2009/3/layout/HorizontalOrganizationChart"/>
    <dgm:cxn modelId="{B1D65DFF-7932-4ACB-9D95-5F730DA7A69D}" type="presOf" srcId="{DE2EF765-E68E-4F91-B3DC-D5A37A8727D6}" destId="{76368FB6-F02E-420C-A24A-1BA1F637092C}" srcOrd="0" destOrd="0" presId="urn:microsoft.com/office/officeart/2009/3/layout/HorizontalOrganizationChart"/>
    <dgm:cxn modelId="{BC891348-7C26-4601-AFE2-80E82DCEB360}" type="presParOf" srcId="{30433A62-A01C-47FE-BCFF-929544F3E8DC}" destId="{74600433-59A7-4843-81F8-524C33248CAE}" srcOrd="0" destOrd="0" presId="urn:microsoft.com/office/officeart/2009/3/layout/HorizontalOrganizationChart"/>
    <dgm:cxn modelId="{6E4A4D72-44AF-4B20-9F25-73880169970D}" type="presParOf" srcId="{74600433-59A7-4843-81F8-524C33248CAE}" destId="{92E3EFA9-5129-48CD-9091-A2382054D974}" srcOrd="0" destOrd="0" presId="urn:microsoft.com/office/officeart/2009/3/layout/HorizontalOrganizationChart"/>
    <dgm:cxn modelId="{16FF51FF-A93D-4734-B1EA-08FDDEAB2A66}" type="presParOf" srcId="{92E3EFA9-5129-48CD-9091-A2382054D974}" destId="{2C7B0F0F-E965-4EF1-B2E4-292B583DE134}" srcOrd="0" destOrd="0" presId="urn:microsoft.com/office/officeart/2009/3/layout/HorizontalOrganizationChart"/>
    <dgm:cxn modelId="{50A46661-7877-4C09-BAF8-44D5731F5E88}" type="presParOf" srcId="{92E3EFA9-5129-48CD-9091-A2382054D974}" destId="{B6F1203D-62BB-49E1-9BFB-96F79C738E38}" srcOrd="1" destOrd="0" presId="urn:microsoft.com/office/officeart/2009/3/layout/HorizontalOrganizationChart"/>
    <dgm:cxn modelId="{DF6F8472-30B6-49DF-9CC3-0A72845431CC}" type="presParOf" srcId="{74600433-59A7-4843-81F8-524C33248CAE}" destId="{470AAB1F-10E4-4D90-9130-C8F15C9C857E}" srcOrd="1" destOrd="0" presId="urn:microsoft.com/office/officeart/2009/3/layout/HorizontalOrganizationChart"/>
    <dgm:cxn modelId="{082E641B-9657-4A4B-9350-C551C10972E5}" type="presParOf" srcId="{470AAB1F-10E4-4D90-9130-C8F15C9C857E}" destId="{638376EF-1041-4009-BDE4-BA43A037706D}" srcOrd="0" destOrd="0" presId="urn:microsoft.com/office/officeart/2009/3/layout/HorizontalOrganizationChart"/>
    <dgm:cxn modelId="{81D2BB4E-E56E-486E-ACA6-61785C54AFC6}" type="presParOf" srcId="{470AAB1F-10E4-4D90-9130-C8F15C9C857E}" destId="{3F173578-2ADE-49E0-955E-7C00FB2238C6}" srcOrd="1" destOrd="0" presId="urn:microsoft.com/office/officeart/2009/3/layout/HorizontalOrganizationChart"/>
    <dgm:cxn modelId="{895A81B3-F958-4D78-B9B1-AE595037D65A}" type="presParOf" srcId="{3F173578-2ADE-49E0-955E-7C00FB2238C6}" destId="{4A0D70E7-6102-424E-BEEB-65C7A92387CE}" srcOrd="0" destOrd="0" presId="urn:microsoft.com/office/officeart/2009/3/layout/HorizontalOrganizationChart"/>
    <dgm:cxn modelId="{B946AFA4-7FFE-4416-96EF-D73C01237B67}" type="presParOf" srcId="{4A0D70E7-6102-424E-BEEB-65C7A92387CE}" destId="{822F9118-0D44-4750-8302-B8AE4B775B1F}" srcOrd="0" destOrd="0" presId="urn:microsoft.com/office/officeart/2009/3/layout/HorizontalOrganizationChart"/>
    <dgm:cxn modelId="{24A89CF7-422E-4BE2-96DD-3C30CD02782D}" type="presParOf" srcId="{4A0D70E7-6102-424E-BEEB-65C7A92387CE}" destId="{24F0328A-3B2E-4723-A7CB-F795CAA97A48}" srcOrd="1" destOrd="0" presId="urn:microsoft.com/office/officeart/2009/3/layout/HorizontalOrganizationChart"/>
    <dgm:cxn modelId="{3BC94E9E-9539-4EF2-8A26-3250274BE87E}" type="presParOf" srcId="{3F173578-2ADE-49E0-955E-7C00FB2238C6}" destId="{BF736BEA-AA3E-499E-AF55-6A042594B6A0}" srcOrd="1" destOrd="0" presId="urn:microsoft.com/office/officeart/2009/3/layout/HorizontalOrganizationChart"/>
    <dgm:cxn modelId="{A09A6CB6-177C-4C56-BF44-DBADE20CEED9}" type="presParOf" srcId="{BF736BEA-AA3E-499E-AF55-6A042594B6A0}" destId="{67CE7D22-F726-4192-A7A1-CC2C38A523AE}" srcOrd="0" destOrd="0" presId="urn:microsoft.com/office/officeart/2009/3/layout/HorizontalOrganizationChart"/>
    <dgm:cxn modelId="{3F08CB96-DBF3-4E7D-BF27-3432D123A9AF}" type="presParOf" srcId="{BF736BEA-AA3E-499E-AF55-6A042594B6A0}" destId="{27EE4F9A-9149-4C24-A798-70E0578C1EA3}" srcOrd="1" destOrd="0" presId="urn:microsoft.com/office/officeart/2009/3/layout/HorizontalOrganizationChart"/>
    <dgm:cxn modelId="{07B3B20D-BFDE-4FB6-A011-5E562F6BAC12}" type="presParOf" srcId="{27EE4F9A-9149-4C24-A798-70E0578C1EA3}" destId="{BE1DDD9F-6DFF-4997-B441-2ADF6E2C0E5F}" srcOrd="0" destOrd="0" presId="urn:microsoft.com/office/officeart/2009/3/layout/HorizontalOrganizationChart"/>
    <dgm:cxn modelId="{A7B1921E-6A58-4120-83EC-81ABA190BDD3}" type="presParOf" srcId="{BE1DDD9F-6DFF-4997-B441-2ADF6E2C0E5F}" destId="{3A9D4501-5198-47C3-A9B3-D9816389E69E}" srcOrd="0" destOrd="0" presId="urn:microsoft.com/office/officeart/2009/3/layout/HorizontalOrganizationChart"/>
    <dgm:cxn modelId="{64C40007-4F2A-4565-BB3A-9C890048761D}" type="presParOf" srcId="{BE1DDD9F-6DFF-4997-B441-2ADF6E2C0E5F}" destId="{50C3E7FA-59B6-4446-B06E-44DFB490F90C}" srcOrd="1" destOrd="0" presId="urn:microsoft.com/office/officeart/2009/3/layout/HorizontalOrganizationChart"/>
    <dgm:cxn modelId="{D90E148A-690B-4FE1-9284-DA23D9332979}" type="presParOf" srcId="{27EE4F9A-9149-4C24-A798-70E0578C1EA3}" destId="{F7541DE5-B703-4EAC-A640-897CE48903DE}" srcOrd="1" destOrd="0" presId="urn:microsoft.com/office/officeart/2009/3/layout/HorizontalOrganizationChart"/>
    <dgm:cxn modelId="{1D8EE59D-5DD6-4A23-A055-7135074E4309}" type="presParOf" srcId="{27EE4F9A-9149-4C24-A798-70E0578C1EA3}" destId="{CDEC7B6E-1F3E-404C-90A4-F811C42CE18D}" srcOrd="2" destOrd="0" presId="urn:microsoft.com/office/officeart/2009/3/layout/HorizontalOrganizationChart"/>
    <dgm:cxn modelId="{6EACEB81-C78A-4E68-966D-52E4711DA1B8}" type="presParOf" srcId="{BF736BEA-AA3E-499E-AF55-6A042594B6A0}" destId="{414287DD-09FE-4D7F-9F8A-CCF777E605DE}" srcOrd="2" destOrd="0" presId="urn:microsoft.com/office/officeart/2009/3/layout/HorizontalOrganizationChart"/>
    <dgm:cxn modelId="{ADE8B3EB-57D8-4A88-9FBF-791A4AB51A74}" type="presParOf" srcId="{BF736BEA-AA3E-499E-AF55-6A042594B6A0}" destId="{21C7D89D-D740-48BF-847F-0BE7C437C5BC}" srcOrd="3" destOrd="0" presId="urn:microsoft.com/office/officeart/2009/3/layout/HorizontalOrganizationChart"/>
    <dgm:cxn modelId="{3551B01B-1B7F-40DE-A507-D8998464235E}" type="presParOf" srcId="{21C7D89D-D740-48BF-847F-0BE7C437C5BC}" destId="{3624C12F-D4C5-461A-B951-711C6F189774}" srcOrd="0" destOrd="0" presId="urn:microsoft.com/office/officeart/2009/3/layout/HorizontalOrganizationChart"/>
    <dgm:cxn modelId="{4D502353-7EDE-420D-B913-197DBE0E25CF}" type="presParOf" srcId="{3624C12F-D4C5-461A-B951-711C6F189774}" destId="{34A4F69A-DF1E-4BD4-9565-3D0BBEB3C222}" srcOrd="0" destOrd="0" presId="urn:microsoft.com/office/officeart/2009/3/layout/HorizontalOrganizationChart"/>
    <dgm:cxn modelId="{C71ED681-B9DA-427B-8BC2-8A3E934CD24C}" type="presParOf" srcId="{3624C12F-D4C5-461A-B951-711C6F189774}" destId="{79E90AE7-9D6B-42D9-A793-50AD45B998D6}" srcOrd="1" destOrd="0" presId="urn:microsoft.com/office/officeart/2009/3/layout/HorizontalOrganizationChart"/>
    <dgm:cxn modelId="{2BF416EB-571F-49B5-A97D-FC153C49FC6E}" type="presParOf" srcId="{21C7D89D-D740-48BF-847F-0BE7C437C5BC}" destId="{78A3AF68-B903-4AF4-97D4-D0A0B4C9F741}" srcOrd="1" destOrd="0" presId="urn:microsoft.com/office/officeart/2009/3/layout/HorizontalOrganizationChart"/>
    <dgm:cxn modelId="{BB5AE803-555D-4A75-85B9-6B5EE486ECCA}" type="presParOf" srcId="{21C7D89D-D740-48BF-847F-0BE7C437C5BC}" destId="{4381BB03-B77B-43B7-B171-3A0BCF010310}" srcOrd="2" destOrd="0" presId="urn:microsoft.com/office/officeart/2009/3/layout/HorizontalOrganizationChart"/>
    <dgm:cxn modelId="{72ED0A8B-4D57-4C58-AF4C-D0EE395C19BC}" type="presParOf" srcId="{BF736BEA-AA3E-499E-AF55-6A042594B6A0}" destId="{2F976B01-01AF-4E4F-992B-DC421DF988E1}" srcOrd="4" destOrd="0" presId="urn:microsoft.com/office/officeart/2009/3/layout/HorizontalOrganizationChart"/>
    <dgm:cxn modelId="{C907484C-DF77-4E02-8643-9D2A5388C5A7}" type="presParOf" srcId="{BF736BEA-AA3E-499E-AF55-6A042594B6A0}" destId="{E3338CB2-617A-4D88-917A-BF485F584BE4}" srcOrd="5" destOrd="0" presId="urn:microsoft.com/office/officeart/2009/3/layout/HorizontalOrganizationChart"/>
    <dgm:cxn modelId="{4E5309FD-05B7-4BF3-93A4-EF3C0E5D1D86}" type="presParOf" srcId="{E3338CB2-617A-4D88-917A-BF485F584BE4}" destId="{FEE31A10-951A-4F8E-817C-6463AF7AD7C2}" srcOrd="0" destOrd="0" presId="urn:microsoft.com/office/officeart/2009/3/layout/HorizontalOrganizationChart"/>
    <dgm:cxn modelId="{FF651C83-9D15-4B2B-98AF-52964AE97678}" type="presParOf" srcId="{FEE31A10-951A-4F8E-817C-6463AF7AD7C2}" destId="{FEF9A299-B3BD-4FD3-A015-EB5FD126CDBA}" srcOrd="0" destOrd="0" presId="urn:microsoft.com/office/officeart/2009/3/layout/HorizontalOrganizationChart"/>
    <dgm:cxn modelId="{2FBA5AE6-5D9D-4A3F-90D9-C0BD23041FCD}" type="presParOf" srcId="{FEE31A10-951A-4F8E-817C-6463AF7AD7C2}" destId="{50816468-37F3-43D2-86CF-1E1E3EE4B01F}" srcOrd="1" destOrd="0" presId="urn:microsoft.com/office/officeart/2009/3/layout/HorizontalOrganizationChart"/>
    <dgm:cxn modelId="{A4E4D6C9-72D8-48A0-80BF-292689DD120E}" type="presParOf" srcId="{E3338CB2-617A-4D88-917A-BF485F584BE4}" destId="{9DB52764-FB71-47AA-BE74-BA8E0835537A}" srcOrd="1" destOrd="0" presId="urn:microsoft.com/office/officeart/2009/3/layout/HorizontalOrganizationChart"/>
    <dgm:cxn modelId="{D14C886A-A785-412D-84EF-9D739A3CA045}" type="presParOf" srcId="{E3338CB2-617A-4D88-917A-BF485F584BE4}" destId="{65EB746B-CC9C-4949-81A7-2603D4DBF355}" srcOrd="2" destOrd="0" presId="urn:microsoft.com/office/officeart/2009/3/layout/HorizontalOrganizationChart"/>
    <dgm:cxn modelId="{D68AB20F-8CA2-40D9-A5D3-366A5BCB9A86}" type="presParOf" srcId="{3F173578-2ADE-49E0-955E-7C00FB2238C6}" destId="{94CEE0B8-8BE0-4453-8087-B5891A176AF3}" srcOrd="2" destOrd="0" presId="urn:microsoft.com/office/officeart/2009/3/layout/HorizontalOrganizationChart"/>
    <dgm:cxn modelId="{FB095219-08E9-48DA-8CF8-2E2A96C0EA52}" type="presParOf" srcId="{470AAB1F-10E4-4D90-9130-C8F15C9C857E}" destId="{1EF9890A-E810-47F7-93C1-EDFC3CD30928}" srcOrd="2" destOrd="0" presId="urn:microsoft.com/office/officeart/2009/3/layout/HorizontalOrganizationChart"/>
    <dgm:cxn modelId="{2CE529E7-9DD7-40EB-A3A1-592014E9BF61}" type="presParOf" srcId="{470AAB1F-10E4-4D90-9130-C8F15C9C857E}" destId="{CB7792F0-BAC5-4790-8931-6D026D25CBC8}" srcOrd="3" destOrd="0" presId="urn:microsoft.com/office/officeart/2009/3/layout/HorizontalOrganizationChart"/>
    <dgm:cxn modelId="{E2F235D8-173B-4D89-80EC-818376057095}" type="presParOf" srcId="{CB7792F0-BAC5-4790-8931-6D026D25CBC8}" destId="{A973D9A5-A77B-4CC6-B4F9-ADD7E68DEAB0}" srcOrd="0" destOrd="0" presId="urn:microsoft.com/office/officeart/2009/3/layout/HorizontalOrganizationChart"/>
    <dgm:cxn modelId="{1156F8B7-65F7-462B-B405-D81C6F51F5A1}" type="presParOf" srcId="{A973D9A5-A77B-4CC6-B4F9-ADD7E68DEAB0}" destId="{5EE8DE3D-8B79-4FEB-88B7-D0847938C22F}" srcOrd="0" destOrd="0" presId="urn:microsoft.com/office/officeart/2009/3/layout/HorizontalOrganizationChart"/>
    <dgm:cxn modelId="{8DC24661-EFED-4C14-909B-16753BE0B7DA}" type="presParOf" srcId="{A973D9A5-A77B-4CC6-B4F9-ADD7E68DEAB0}" destId="{C79592F4-B223-4E79-968F-2FF250631FE0}" srcOrd="1" destOrd="0" presId="urn:microsoft.com/office/officeart/2009/3/layout/HorizontalOrganizationChart"/>
    <dgm:cxn modelId="{D75ADD6C-0627-4AF1-A430-BA4281E181A9}" type="presParOf" srcId="{CB7792F0-BAC5-4790-8931-6D026D25CBC8}" destId="{C2668373-473A-407C-92AB-9740FDAD606B}" srcOrd="1" destOrd="0" presId="urn:microsoft.com/office/officeart/2009/3/layout/HorizontalOrganizationChart"/>
    <dgm:cxn modelId="{C3FE6689-C7A7-48EE-B8EB-2C7BB3CB91C4}" type="presParOf" srcId="{C2668373-473A-407C-92AB-9740FDAD606B}" destId="{246CF8BA-F05F-4765-BF4F-62CB2C44A124}" srcOrd="0" destOrd="0" presId="urn:microsoft.com/office/officeart/2009/3/layout/HorizontalOrganizationChart"/>
    <dgm:cxn modelId="{2ED25C06-9CDE-4EA4-9483-BCC27EB0E34A}" type="presParOf" srcId="{C2668373-473A-407C-92AB-9740FDAD606B}" destId="{8F639DAD-1FD9-4684-97DA-5CA7CCE45241}" srcOrd="1" destOrd="0" presId="urn:microsoft.com/office/officeart/2009/3/layout/HorizontalOrganizationChart"/>
    <dgm:cxn modelId="{4D3F1B8D-7A1B-471C-BE52-0E0D91E599AF}" type="presParOf" srcId="{8F639DAD-1FD9-4684-97DA-5CA7CCE45241}" destId="{4DB0CCEA-E43A-4C84-99C7-0DD03A5A201E}" srcOrd="0" destOrd="0" presId="urn:microsoft.com/office/officeart/2009/3/layout/HorizontalOrganizationChart"/>
    <dgm:cxn modelId="{FAF1A2B1-8E3E-4CD7-ADD6-4E3BA41E554B}" type="presParOf" srcId="{4DB0CCEA-E43A-4C84-99C7-0DD03A5A201E}" destId="{BF0E90FE-651D-4843-9E99-65DA9AD02D5A}" srcOrd="0" destOrd="0" presId="urn:microsoft.com/office/officeart/2009/3/layout/HorizontalOrganizationChart"/>
    <dgm:cxn modelId="{7C2F636C-8E18-459C-9A70-6651AA1EE390}" type="presParOf" srcId="{4DB0CCEA-E43A-4C84-99C7-0DD03A5A201E}" destId="{43F6801B-C311-4575-A6BB-F7025AA1171C}" srcOrd="1" destOrd="0" presId="urn:microsoft.com/office/officeart/2009/3/layout/HorizontalOrganizationChart"/>
    <dgm:cxn modelId="{0A92A965-8352-42B4-A6C2-B46E887066D8}" type="presParOf" srcId="{8F639DAD-1FD9-4684-97DA-5CA7CCE45241}" destId="{F286AFF8-0E0E-4C67-8D8A-B51C816B72B4}" srcOrd="1" destOrd="0" presId="urn:microsoft.com/office/officeart/2009/3/layout/HorizontalOrganizationChart"/>
    <dgm:cxn modelId="{1FAE04C1-DB70-422F-A309-A610465AAE72}" type="presParOf" srcId="{8F639DAD-1FD9-4684-97DA-5CA7CCE45241}" destId="{F472C1B5-FF53-4A5B-9AC6-45E9577728E0}" srcOrd="2" destOrd="0" presId="urn:microsoft.com/office/officeart/2009/3/layout/HorizontalOrganizationChart"/>
    <dgm:cxn modelId="{4C12C87B-8D29-4EC0-89CD-EDCE26757286}" type="presParOf" srcId="{C2668373-473A-407C-92AB-9740FDAD606B}" destId="{500CAC8F-CEB0-4B17-94F8-1D1477B79BBF}" srcOrd="2" destOrd="0" presId="urn:microsoft.com/office/officeart/2009/3/layout/HorizontalOrganizationChart"/>
    <dgm:cxn modelId="{658E7D7A-0830-489D-BB48-81A400FF4CA7}" type="presParOf" srcId="{C2668373-473A-407C-92AB-9740FDAD606B}" destId="{C0A5DAC8-F4FC-4D01-9C8C-59D5390559EF}" srcOrd="3" destOrd="0" presId="urn:microsoft.com/office/officeart/2009/3/layout/HorizontalOrganizationChart"/>
    <dgm:cxn modelId="{3167DF69-9A74-4F91-ADCC-1CF58C6959A4}" type="presParOf" srcId="{C0A5DAC8-F4FC-4D01-9C8C-59D5390559EF}" destId="{6AC50D2D-AD55-4426-99C8-3784D45D2B01}" srcOrd="0" destOrd="0" presId="urn:microsoft.com/office/officeart/2009/3/layout/HorizontalOrganizationChart"/>
    <dgm:cxn modelId="{E1D5C231-3842-4D5A-8687-0339E81D4789}" type="presParOf" srcId="{6AC50D2D-AD55-4426-99C8-3784D45D2B01}" destId="{5D4CBD9B-183D-4557-B2E8-5037F4FCD11B}" srcOrd="0" destOrd="0" presId="urn:microsoft.com/office/officeart/2009/3/layout/HorizontalOrganizationChart"/>
    <dgm:cxn modelId="{A3F3D6CC-D0B1-41B8-B810-C5643A07E444}" type="presParOf" srcId="{6AC50D2D-AD55-4426-99C8-3784D45D2B01}" destId="{861247FC-62DF-49F4-BD77-EEDBE13C39D5}" srcOrd="1" destOrd="0" presId="urn:microsoft.com/office/officeart/2009/3/layout/HorizontalOrganizationChart"/>
    <dgm:cxn modelId="{D21030A1-3760-4576-B2D2-471ABCD83010}" type="presParOf" srcId="{C0A5DAC8-F4FC-4D01-9C8C-59D5390559EF}" destId="{BE2ED106-0C89-460B-9EE4-117EDC415C54}" srcOrd="1" destOrd="0" presId="urn:microsoft.com/office/officeart/2009/3/layout/HorizontalOrganizationChart"/>
    <dgm:cxn modelId="{67F7C65F-056C-4987-A7C8-2C539773BC9C}" type="presParOf" srcId="{C0A5DAC8-F4FC-4D01-9C8C-59D5390559EF}" destId="{A0A312B3-136F-4F27-9FF7-698AE22D65BF}" srcOrd="2" destOrd="0" presId="urn:microsoft.com/office/officeart/2009/3/layout/HorizontalOrganizationChart"/>
    <dgm:cxn modelId="{6BBCFB25-5B6B-4E3F-AF73-BA449FFEF184}" type="presParOf" srcId="{C2668373-473A-407C-92AB-9740FDAD606B}" destId="{78562E4B-9338-4F23-B8AB-46B5E213DB77}" srcOrd="4" destOrd="0" presId="urn:microsoft.com/office/officeart/2009/3/layout/HorizontalOrganizationChart"/>
    <dgm:cxn modelId="{0F915031-ED8C-43FB-BF83-68939954E4CA}" type="presParOf" srcId="{C2668373-473A-407C-92AB-9740FDAD606B}" destId="{BB256D72-49CC-41C3-8344-2018A05932B0}" srcOrd="5" destOrd="0" presId="urn:microsoft.com/office/officeart/2009/3/layout/HorizontalOrganizationChart"/>
    <dgm:cxn modelId="{A175B0C2-BA5F-4493-AB5A-6E8567589A57}" type="presParOf" srcId="{BB256D72-49CC-41C3-8344-2018A05932B0}" destId="{7382D30E-2738-4C67-9AA4-C67AF6C6D512}" srcOrd="0" destOrd="0" presId="urn:microsoft.com/office/officeart/2009/3/layout/HorizontalOrganizationChart"/>
    <dgm:cxn modelId="{7218F4C5-DD0E-4C3E-BE3E-B4633D4A45AF}" type="presParOf" srcId="{7382D30E-2738-4C67-9AA4-C67AF6C6D512}" destId="{2C1E534C-4C8E-4408-829E-3266F1E74A13}" srcOrd="0" destOrd="0" presId="urn:microsoft.com/office/officeart/2009/3/layout/HorizontalOrganizationChart"/>
    <dgm:cxn modelId="{8123EAB0-721E-46EC-811E-DF35B48E72B5}" type="presParOf" srcId="{7382D30E-2738-4C67-9AA4-C67AF6C6D512}" destId="{0D06465D-3251-4800-A9F8-F1E6652C533D}" srcOrd="1" destOrd="0" presId="urn:microsoft.com/office/officeart/2009/3/layout/HorizontalOrganizationChart"/>
    <dgm:cxn modelId="{F5B57616-8595-4A15-9FDF-8D37E3C51F31}" type="presParOf" srcId="{BB256D72-49CC-41C3-8344-2018A05932B0}" destId="{445E5C19-259B-4528-BFAC-4EE60A958C01}" srcOrd="1" destOrd="0" presId="urn:microsoft.com/office/officeart/2009/3/layout/HorizontalOrganizationChart"/>
    <dgm:cxn modelId="{28601D9B-4688-47BC-9A74-6C0C5EF6014A}" type="presParOf" srcId="{BB256D72-49CC-41C3-8344-2018A05932B0}" destId="{B2116596-5586-484C-8CEC-FF117EF95CCE}" srcOrd="2" destOrd="0" presId="urn:microsoft.com/office/officeart/2009/3/layout/HorizontalOrganizationChart"/>
    <dgm:cxn modelId="{109FB3A9-45F0-420C-9ED4-C35B51CE6DBF}" type="presParOf" srcId="{CB7792F0-BAC5-4790-8931-6D026D25CBC8}" destId="{B2F2F1E5-100D-45D4-9021-E877BF556464}" srcOrd="2" destOrd="0" presId="urn:microsoft.com/office/officeart/2009/3/layout/HorizontalOrganizationChart"/>
    <dgm:cxn modelId="{60B86A5C-F276-459B-BB0F-80373B06E406}" type="presParOf" srcId="{470AAB1F-10E4-4D90-9130-C8F15C9C857E}" destId="{A81C4C86-E48E-4BA3-AE77-977EDA4B0B8D}" srcOrd="4" destOrd="0" presId="urn:microsoft.com/office/officeart/2009/3/layout/HorizontalOrganizationChart"/>
    <dgm:cxn modelId="{E00FB37E-D48B-488D-92F3-03840330ACB7}" type="presParOf" srcId="{470AAB1F-10E4-4D90-9130-C8F15C9C857E}" destId="{AA43D244-7F2D-4B81-B484-7163B878E547}" srcOrd="5" destOrd="0" presId="urn:microsoft.com/office/officeart/2009/3/layout/HorizontalOrganizationChart"/>
    <dgm:cxn modelId="{E5986ACB-8804-40B4-9B24-9DFE61398C25}" type="presParOf" srcId="{AA43D244-7F2D-4B81-B484-7163B878E547}" destId="{8E18B5FD-A85F-4B72-8457-E04058069954}" srcOrd="0" destOrd="0" presId="urn:microsoft.com/office/officeart/2009/3/layout/HorizontalOrganizationChart"/>
    <dgm:cxn modelId="{CE80BF68-F9BC-4CED-AD59-2FCC24B9CCD3}" type="presParOf" srcId="{8E18B5FD-A85F-4B72-8457-E04058069954}" destId="{0521BA84-3141-41E8-81EE-40ED4B2B87CD}" srcOrd="0" destOrd="0" presId="urn:microsoft.com/office/officeart/2009/3/layout/HorizontalOrganizationChart"/>
    <dgm:cxn modelId="{190DFC6B-55BD-47C9-8806-63D62C23B3D1}" type="presParOf" srcId="{8E18B5FD-A85F-4B72-8457-E04058069954}" destId="{4BAD9DFC-9B6C-4AEF-B1EE-ADC6C43069EC}" srcOrd="1" destOrd="0" presId="urn:microsoft.com/office/officeart/2009/3/layout/HorizontalOrganizationChart"/>
    <dgm:cxn modelId="{06D70BCE-D4E5-43A2-8D11-EF67E3A0285C}" type="presParOf" srcId="{AA43D244-7F2D-4B81-B484-7163B878E547}" destId="{7C6CECAC-C3BC-4250-B6D9-B8F19F8CDF25}" srcOrd="1" destOrd="0" presId="urn:microsoft.com/office/officeart/2009/3/layout/HorizontalOrganizationChart"/>
    <dgm:cxn modelId="{363CB6C2-4A60-42B3-BB52-79F95796903C}" type="presParOf" srcId="{7C6CECAC-C3BC-4250-B6D9-B8F19F8CDF25}" destId="{B35C4971-8743-41FF-8F23-E1AB82E26092}" srcOrd="0" destOrd="0" presId="urn:microsoft.com/office/officeart/2009/3/layout/HorizontalOrganizationChart"/>
    <dgm:cxn modelId="{62997D04-5479-4EDB-A2B5-B0D1362D2A25}" type="presParOf" srcId="{7C6CECAC-C3BC-4250-B6D9-B8F19F8CDF25}" destId="{6AA788D9-F664-49AF-87DB-876DE074835F}" srcOrd="1" destOrd="0" presId="urn:microsoft.com/office/officeart/2009/3/layout/HorizontalOrganizationChart"/>
    <dgm:cxn modelId="{1D167C60-EE61-4431-A568-411BE1127381}" type="presParOf" srcId="{6AA788D9-F664-49AF-87DB-876DE074835F}" destId="{FBD26A82-4ED2-4948-88F7-031A1E4D94FD}" srcOrd="0" destOrd="0" presId="urn:microsoft.com/office/officeart/2009/3/layout/HorizontalOrganizationChart"/>
    <dgm:cxn modelId="{16B419BE-C61B-4AD3-9870-CD81E8CAB83B}" type="presParOf" srcId="{FBD26A82-4ED2-4948-88F7-031A1E4D94FD}" destId="{653330D6-8406-4CDC-B13B-04CB0F76AA09}" srcOrd="0" destOrd="0" presId="urn:microsoft.com/office/officeart/2009/3/layout/HorizontalOrganizationChart"/>
    <dgm:cxn modelId="{005C0930-469D-4AA0-BBAF-9517FE94AA62}" type="presParOf" srcId="{FBD26A82-4ED2-4948-88F7-031A1E4D94FD}" destId="{9E8B02FA-4EBA-4719-A3AD-7C8C6747B6DE}" srcOrd="1" destOrd="0" presId="urn:microsoft.com/office/officeart/2009/3/layout/HorizontalOrganizationChart"/>
    <dgm:cxn modelId="{E2363756-EE83-46AB-A9C8-AF844DF35BEA}" type="presParOf" srcId="{6AA788D9-F664-49AF-87DB-876DE074835F}" destId="{A1607105-6E14-4F41-9FD1-E475074C7B8A}" srcOrd="1" destOrd="0" presId="urn:microsoft.com/office/officeart/2009/3/layout/HorizontalOrganizationChart"/>
    <dgm:cxn modelId="{F4635550-151D-4232-891D-67FD4E6306B8}" type="presParOf" srcId="{6AA788D9-F664-49AF-87DB-876DE074835F}" destId="{2871D892-A8D5-4728-8E41-C9CCE404FC46}" srcOrd="2" destOrd="0" presId="urn:microsoft.com/office/officeart/2009/3/layout/HorizontalOrganizationChart"/>
    <dgm:cxn modelId="{1ACFA9DC-4196-4DCE-A54D-AA1178569532}" type="presParOf" srcId="{7C6CECAC-C3BC-4250-B6D9-B8F19F8CDF25}" destId="{76368FB6-F02E-420C-A24A-1BA1F637092C}" srcOrd="2" destOrd="0" presId="urn:microsoft.com/office/officeart/2009/3/layout/HorizontalOrganizationChart"/>
    <dgm:cxn modelId="{7F9449D5-7174-4241-810B-15CF10B5F47F}" type="presParOf" srcId="{7C6CECAC-C3BC-4250-B6D9-B8F19F8CDF25}" destId="{AFCFAFE1-06FB-4DAB-BBE5-D4221366CA1F}" srcOrd="3" destOrd="0" presId="urn:microsoft.com/office/officeart/2009/3/layout/HorizontalOrganizationChart"/>
    <dgm:cxn modelId="{8404FAF1-333D-4EC1-AD8B-8F23BAFBC22E}" type="presParOf" srcId="{AFCFAFE1-06FB-4DAB-BBE5-D4221366CA1F}" destId="{F8A08FF2-EA0D-46EA-A530-B88C69C275CB}" srcOrd="0" destOrd="0" presId="urn:microsoft.com/office/officeart/2009/3/layout/HorizontalOrganizationChart"/>
    <dgm:cxn modelId="{56FABA29-248F-4B81-9AF4-D016280001E8}" type="presParOf" srcId="{F8A08FF2-EA0D-46EA-A530-B88C69C275CB}" destId="{99F50704-4F22-4A4B-B394-6BEE70102ED6}" srcOrd="0" destOrd="0" presId="urn:microsoft.com/office/officeart/2009/3/layout/HorizontalOrganizationChart"/>
    <dgm:cxn modelId="{127B7769-EF98-4E8C-A3DF-6955393F50C8}" type="presParOf" srcId="{F8A08FF2-EA0D-46EA-A530-B88C69C275CB}" destId="{0550B8B0-02E2-4726-91D1-680E8E6DB4AF}" srcOrd="1" destOrd="0" presId="urn:microsoft.com/office/officeart/2009/3/layout/HorizontalOrganizationChart"/>
    <dgm:cxn modelId="{97EE5692-A31A-4702-9578-935EFA65BA37}" type="presParOf" srcId="{AFCFAFE1-06FB-4DAB-BBE5-D4221366CA1F}" destId="{12D7C7EE-7629-4EBA-BF9D-F35334B65FAA}" srcOrd="1" destOrd="0" presId="urn:microsoft.com/office/officeart/2009/3/layout/HorizontalOrganizationChart"/>
    <dgm:cxn modelId="{1F92536C-CBE3-4350-A0A2-875F0E7D4519}" type="presParOf" srcId="{AFCFAFE1-06FB-4DAB-BBE5-D4221366CA1F}" destId="{720644F5-1D0F-4D6E-8A4C-9B3EE2DF3CED}" srcOrd="2" destOrd="0" presId="urn:microsoft.com/office/officeart/2009/3/layout/HorizontalOrganizationChart"/>
    <dgm:cxn modelId="{0A48A258-B00E-4347-A6FC-22A03348AC37}" type="presParOf" srcId="{7C6CECAC-C3BC-4250-B6D9-B8F19F8CDF25}" destId="{371DDC71-748E-4B24-8AB3-4B2ECF5B5E95}" srcOrd="4" destOrd="0" presId="urn:microsoft.com/office/officeart/2009/3/layout/HorizontalOrganizationChart"/>
    <dgm:cxn modelId="{BF5F400A-97C6-49C6-9DD1-3EDDB2AFF579}" type="presParOf" srcId="{7C6CECAC-C3BC-4250-B6D9-B8F19F8CDF25}" destId="{5EAC9594-9B1C-4F11-A4C5-8794210DDA67}" srcOrd="5" destOrd="0" presId="urn:microsoft.com/office/officeart/2009/3/layout/HorizontalOrganizationChart"/>
    <dgm:cxn modelId="{3306B942-4366-41AF-BB36-467E44CDDCCF}" type="presParOf" srcId="{5EAC9594-9B1C-4F11-A4C5-8794210DDA67}" destId="{5AE45B67-5237-484A-9E18-2853EDB203C6}" srcOrd="0" destOrd="0" presId="urn:microsoft.com/office/officeart/2009/3/layout/HorizontalOrganizationChart"/>
    <dgm:cxn modelId="{861BBC7F-E6C4-4C33-A315-08DEA0BA2140}" type="presParOf" srcId="{5AE45B67-5237-484A-9E18-2853EDB203C6}" destId="{CF772324-83E2-4FD4-B95D-064D149318AE}" srcOrd="0" destOrd="0" presId="urn:microsoft.com/office/officeart/2009/3/layout/HorizontalOrganizationChart"/>
    <dgm:cxn modelId="{4EBFDCFF-769C-4549-B84D-0B1CA8FEF874}" type="presParOf" srcId="{5AE45B67-5237-484A-9E18-2853EDB203C6}" destId="{A9F4E3F5-1291-42FA-ACE7-6210726C93B1}" srcOrd="1" destOrd="0" presId="urn:microsoft.com/office/officeart/2009/3/layout/HorizontalOrganizationChart"/>
    <dgm:cxn modelId="{2E89D87F-1C7D-4160-95E9-5B35913DAAF2}" type="presParOf" srcId="{5EAC9594-9B1C-4F11-A4C5-8794210DDA67}" destId="{A9C00A1D-91F3-4C32-B733-7E4CF0A7DAE8}" srcOrd="1" destOrd="0" presId="urn:microsoft.com/office/officeart/2009/3/layout/HorizontalOrganizationChart"/>
    <dgm:cxn modelId="{724F9B8D-2097-4E1B-9257-4CFC8E0B7590}" type="presParOf" srcId="{5EAC9594-9B1C-4F11-A4C5-8794210DDA67}" destId="{81A81DAF-ADE8-4680-A456-191700B7B750}" srcOrd="2" destOrd="0" presId="urn:microsoft.com/office/officeart/2009/3/layout/HorizontalOrganizationChart"/>
    <dgm:cxn modelId="{25C016E8-56DB-450E-AC13-54C53F07F2E6}" type="presParOf" srcId="{AA43D244-7F2D-4B81-B484-7163B878E547}" destId="{DC656C36-2AE5-48F1-8720-51CF06EF6221}" srcOrd="2" destOrd="0" presId="urn:microsoft.com/office/officeart/2009/3/layout/HorizontalOrganizationChart"/>
    <dgm:cxn modelId="{BB43B4F8-DF92-43AB-B173-3F293DCBAD84}" type="presParOf" srcId="{470AAB1F-10E4-4D90-9130-C8F15C9C857E}" destId="{9465A9AA-AF17-4DBF-ADC3-55306B631CFF}" srcOrd="6" destOrd="0" presId="urn:microsoft.com/office/officeart/2009/3/layout/HorizontalOrganizationChart"/>
    <dgm:cxn modelId="{2F480ECA-B844-4251-952A-80FAA26BF44C}" type="presParOf" srcId="{470AAB1F-10E4-4D90-9130-C8F15C9C857E}" destId="{6F3B87A7-E6B0-4118-9942-9AF25F19C089}" srcOrd="7" destOrd="0" presId="urn:microsoft.com/office/officeart/2009/3/layout/HorizontalOrganizationChart"/>
    <dgm:cxn modelId="{8A9F453D-23A7-4EE2-9EED-CACDA089AB90}" type="presParOf" srcId="{6F3B87A7-E6B0-4118-9942-9AF25F19C089}" destId="{142D6FE5-AA7B-4381-A183-32F1A996EF3A}" srcOrd="0" destOrd="0" presId="urn:microsoft.com/office/officeart/2009/3/layout/HorizontalOrganizationChart"/>
    <dgm:cxn modelId="{668FCD91-1DB1-47BB-9DF7-8582AC8BE84C}" type="presParOf" srcId="{142D6FE5-AA7B-4381-A183-32F1A996EF3A}" destId="{D5863BC5-8B90-476D-8AA1-C71FADB43C29}" srcOrd="0" destOrd="0" presId="urn:microsoft.com/office/officeart/2009/3/layout/HorizontalOrganizationChart"/>
    <dgm:cxn modelId="{15F23356-C41E-4DF1-AE02-0BD40ADA2C76}" type="presParOf" srcId="{142D6FE5-AA7B-4381-A183-32F1A996EF3A}" destId="{4F0E8E74-3EAF-47CD-95E8-B7CF98CEB71A}" srcOrd="1" destOrd="0" presId="urn:microsoft.com/office/officeart/2009/3/layout/HorizontalOrganizationChart"/>
    <dgm:cxn modelId="{24166A30-8735-441A-8DAE-53F039E22B76}" type="presParOf" srcId="{6F3B87A7-E6B0-4118-9942-9AF25F19C089}" destId="{5B5D924B-125C-462D-B615-4A2D14464E4C}" srcOrd="1" destOrd="0" presId="urn:microsoft.com/office/officeart/2009/3/layout/HorizontalOrganizationChart"/>
    <dgm:cxn modelId="{02877A3F-752D-4BD4-B97D-85D7FF5F3614}" type="presParOf" srcId="{5B5D924B-125C-462D-B615-4A2D14464E4C}" destId="{5717E190-2A69-488A-AFDB-5B8EA9A0530D}" srcOrd="0" destOrd="0" presId="urn:microsoft.com/office/officeart/2009/3/layout/HorizontalOrganizationChart"/>
    <dgm:cxn modelId="{73752246-8AAE-4443-AD5B-272F61239179}" type="presParOf" srcId="{5B5D924B-125C-462D-B615-4A2D14464E4C}" destId="{85CA6D16-0140-4FFE-910A-D62CDCECCDAD}" srcOrd="1" destOrd="0" presId="urn:microsoft.com/office/officeart/2009/3/layout/HorizontalOrganizationChart"/>
    <dgm:cxn modelId="{0A76D30C-031E-4698-AA95-F0CF96834455}" type="presParOf" srcId="{85CA6D16-0140-4FFE-910A-D62CDCECCDAD}" destId="{3C223FF1-812B-4999-8DB5-473A31BDF569}" srcOrd="0" destOrd="0" presId="urn:microsoft.com/office/officeart/2009/3/layout/HorizontalOrganizationChart"/>
    <dgm:cxn modelId="{2C32C216-6D5B-4A85-A61D-EE3ADFCAAE32}" type="presParOf" srcId="{3C223FF1-812B-4999-8DB5-473A31BDF569}" destId="{E14C2446-9A29-4427-8231-3D2A60A22076}" srcOrd="0" destOrd="0" presId="urn:microsoft.com/office/officeart/2009/3/layout/HorizontalOrganizationChart"/>
    <dgm:cxn modelId="{7CF9A604-5F3A-4172-AF94-1D004501AE6B}" type="presParOf" srcId="{3C223FF1-812B-4999-8DB5-473A31BDF569}" destId="{E75DB589-52DD-4877-A979-59D708BC579B}" srcOrd="1" destOrd="0" presId="urn:microsoft.com/office/officeart/2009/3/layout/HorizontalOrganizationChart"/>
    <dgm:cxn modelId="{17ADD9F0-83E6-4580-B87F-214FBC24E247}" type="presParOf" srcId="{85CA6D16-0140-4FFE-910A-D62CDCECCDAD}" destId="{264B92EE-96D7-40C3-99D5-DF9EA93260FC}" srcOrd="1" destOrd="0" presId="urn:microsoft.com/office/officeart/2009/3/layout/HorizontalOrganizationChart"/>
    <dgm:cxn modelId="{B8791D7D-9788-460A-BC12-B9E26FC8ECB8}" type="presParOf" srcId="{85CA6D16-0140-4FFE-910A-D62CDCECCDAD}" destId="{107CA10E-DE45-417C-BB6D-432AC55D5B5B}" srcOrd="2" destOrd="0" presId="urn:microsoft.com/office/officeart/2009/3/layout/HorizontalOrganizationChart"/>
    <dgm:cxn modelId="{97F8F85B-1651-42C1-B7E8-5DB5ABFEFB49}" type="presParOf" srcId="{6F3B87A7-E6B0-4118-9942-9AF25F19C089}" destId="{F68BAF92-9292-4712-96AA-39F1F2DC7820}" srcOrd="2" destOrd="0" presId="urn:microsoft.com/office/officeart/2009/3/layout/HorizontalOrganizationChart"/>
    <dgm:cxn modelId="{9BF74718-2250-4F1E-AD7F-060DD97B2C9E}" type="presParOf" srcId="{74600433-59A7-4843-81F8-524C33248CAE}" destId="{CC89F503-0C6E-4AD3-80D2-F723904C49D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193ED2-6F7D-466C-9DD7-280CB2D2478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1F9B9D38-065D-4885-9DBA-071F1A3FDA91}">
      <dgm:prSet phldrT="[文本]" custT="1"/>
      <dgm:spPr/>
      <dgm:t>
        <a:bodyPr/>
        <a:lstStyle/>
        <a:p>
          <a:r>
            <a:rPr lang="zh-CN" altLang="en-US" sz="2000" b="1"/>
            <a:t>电机驱动多自由度五指灵巧手</a:t>
          </a:r>
        </a:p>
      </dgm:t>
    </dgm:pt>
    <dgm:pt modelId="{B6E7EE47-CF59-40C1-964B-57F6680F8561}" type="parTrans" cxnId="{7CCA8773-EAF3-468D-BA3B-5B88D3EEEA11}">
      <dgm:prSet/>
      <dgm:spPr/>
      <dgm:t>
        <a:bodyPr/>
        <a:lstStyle/>
        <a:p>
          <a:endParaRPr lang="zh-CN" altLang="en-US"/>
        </a:p>
      </dgm:t>
    </dgm:pt>
    <dgm:pt modelId="{A0029E79-B63F-4209-938C-B001A7CAE06A}" type="sibTrans" cxnId="{7CCA8773-EAF3-468D-BA3B-5B88D3EEEA11}">
      <dgm:prSet/>
      <dgm:spPr/>
      <dgm:t>
        <a:bodyPr/>
        <a:lstStyle/>
        <a:p>
          <a:endParaRPr lang="zh-CN" altLang="en-US"/>
        </a:p>
      </dgm:t>
    </dgm:pt>
    <dgm:pt modelId="{C1614C36-F50E-4DE2-8514-6C7FC6D01E70}">
      <dgm:prSet phldrT="[文本]" custT="1"/>
      <dgm:spPr/>
      <dgm:t>
        <a:bodyPr/>
        <a:lstStyle/>
        <a:p>
          <a:r>
            <a:rPr lang="zh-CN" altLang="en-US" sz="1800"/>
            <a:t>机械结构设计方案</a:t>
          </a:r>
        </a:p>
      </dgm:t>
    </dgm:pt>
    <dgm:pt modelId="{CB2E61AC-5684-406A-BBB1-992BEE09E902}" type="parTrans" cxnId="{8E341559-4D62-4FD4-929F-E86CFA231C2A}">
      <dgm:prSet/>
      <dgm:spPr/>
      <dgm:t>
        <a:bodyPr/>
        <a:lstStyle/>
        <a:p>
          <a:endParaRPr lang="zh-CN" altLang="en-US"/>
        </a:p>
      </dgm:t>
    </dgm:pt>
    <dgm:pt modelId="{CFD95E14-44CA-4DDC-8974-DCDE517EEAB9}" type="sibTrans" cxnId="{8E341559-4D62-4FD4-929F-E86CFA231C2A}">
      <dgm:prSet/>
      <dgm:spPr/>
      <dgm:t>
        <a:bodyPr/>
        <a:lstStyle/>
        <a:p>
          <a:endParaRPr lang="zh-CN" altLang="en-US"/>
        </a:p>
      </dgm:t>
    </dgm:pt>
    <dgm:pt modelId="{B70CC624-B9B3-475D-BC7A-9CD2595D37BF}">
      <dgm:prSet phldrT="[文本]"/>
      <dgm:spPr/>
      <dgm:t>
        <a:bodyPr/>
        <a:lstStyle/>
        <a:p>
          <a:r>
            <a:rPr lang="zh-CN" altLang="en-US"/>
            <a:t>手指和手掌的设计</a:t>
          </a:r>
        </a:p>
      </dgm:t>
    </dgm:pt>
    <dgm:pt modelId="{6943F470-33C3-4828-A791-954122ED3E8A}" type="parTrans" cxnId="{A27A022D-24CD-466E-9B17-149F829CF0BA}">
      <dgm:prSet/>
      <dgm:spPr/>
      <dgm:t>
        <a:bodyPr/>
        <a:lstStyle/>
        <a:p>
          <a:endParaRPr lang="zh-CN" altLang="en-US"/>
        </a:p>
      </dgm:t>
    </dgm:pt>
    <dgm:pt modelId="{DFA09DFB-5BD2-4A27-9625-C3183A76CCF7}" type="sibTrans" cxnId="{A27A022D-24CD-466E-9B17-149F829CF0BA}">
      <dgm:prSet/>
      <dgm:spPr/>
      <dgm:t>
        <a:bodyPr/>
        <a:lstStyle/>
        <a:p>
          <a:endParaRPr lang="zh-CN" altLang="en-US"/>
        </a:p>
      </dgm:t>
    </dgm:pt>
    <dgm:pt modelId="{C279D9F2-7F43-434F-A3A3-1084409976A8}">
      <dgm:prSet phldrT="[文本]"/>
      <dgm:spPr/>
      <dgm:t>
        <a:bodyPr/>
        <a:lstStyle/>
        <a:p>
          <a:r>
            <a:rPr lang="zh-CN" altLang="en-US"/>
            <a:t>手腕关节的设计</a:t>
          </a:r>
        </a:p>
      </dgm:t>
    </dgm:pt>
    <dgm:pt modelId="{EA57F1A6-D226-4220-AFCE-166F82346224}" type="parTrans" cxnId="{B020F63C-019D-4D4D-86A8-A4202AF65AAB}">
      <dgm:prSet/>
      <dgm:spPr/>
      <dgm:t>
        <a:bodyPr/>
        <a:lstStyle/>
        <a:p>
          <a:endParaRPr lang="zh-CN" altLang="en-US"/>
        </a:p>
      </dgm:t>
    </dgm:pt>
    <dgm:pt modelId="{A9E90166-B5C2-402A-A9F0-25486EEEFEB5}" type="sibTrans" cxnId="{B020F63C-019D-4D4D-86A8-A4202AF65AAB}">
      <dgm:prSet/>
      <dgm:spPr/>
      <dgm:t>
        <a:bodyPr/>
        <a:lstStyle/>
        <a:p>
          <a:endParaRPr lang="zh-CN" altLang="en-US"/>
        </a:p>
      </dgm:t>
    </dgm:pt>
    <dgm:pt modelId="{0DE9BAFB-F7B1-4EDE-8379-68B3C0F093D8}">
      <dgm:prSet phldrT="[文本]"/>
      <dgm:spPr/>
      <dgm:t>
        <a:bodyPr/>
        <a:lstStyle/>
        <a:p>
          <a:r>
            <a:rPr lang="zh-CN" altLang="en-US"/>
            <a:t>小臂的设计与集成</a:t>
          </a:r>
        </a:p>
      </dgm:t>
    </dgm:pt>
    <dgm:pt modelId="{E97F69A7-B13E-4A8C-A9AB-FEF34F5B3FF8}" type="parTrans" cxnId="{46FF8BA8-10F2-43DC-9A56-9F216F52E773}">
      <dgm:prSet/>
      <dgm:spPr/>
      <dgm:t>
        <a:bodyPr/>
        <a:lstStyle/>
        <a:p>
          <a:endParaRPr lang="zh-CN" altLang="en-US"/>
        </a:p>
      </dgm:t>
    </dgm:pt>
    <dgm:pt modelId="{C4B56917-09E9-4530-BABB-EA81715609CB}" type="sibTrans" cxnId="{46FF8BA8-10F2-43DC-9A56-9F216F52E773}">
      <dgm:prSet/>
      <dgm:spPr/>
      <dgm:t>
        <a:bodyPr/>
        <a:lstStyle/>
        <a:p>
          <a:endParaRPr lang="zh-CN" altLang="en-US"/>
        </a:p>
      </dgm:t>
    </dgm:pt>
    <dgm:pt modelId="{3F9A8F74-9181-44AB-B451-8B8EF05A7FAE}">
      <dgm:prSet phldrT="[文本]" custT="1"/>
      <dgm:spPr/>
      <dgm:t>
        <a:bodyPr/>
        <a:lstStyle/>
        <a:p>
          <a:r>
            <a:rPr lang="zh-CN" altLang="en-US" sz="1800"/>
            <a:t>传感系统集成方案</a:t>
          </a:r>
        </a:p>
      </dgm:t>
    </dgm:pt>
    <dgm:pt modelId="{53BFA98A-FCE8-45D5-A431-44960D29B1A2}" type="parTrans" cxnId="{F69ABE89-919A-4EB8-9CD0-37E0CC81F6C6}">
      <dgm:prSet/>
      <dgm:spPr/>
      <dgm:t>
        <a:bodyPr/>
        <a:lstStyle/>
        <a:p>
          <a:endParaRPr lang="zh-CN" altLang="en-US"/>
        </a:p>
      </dgm:t>
    </dgm:pt>
    <dgm:pt modelId="{D0A92FAC-27E0-4398-8801-FEFAF8F2E05A}" type="sibTrans" cxnId="{F69ABE89-919A-4EB8-9CD0-37E0CC81F6C6}">
      <dgm:prSet/>
      <dgm:spPr/>
      <dgm:t>
        <a:bodyPr/>
        <a:lstStyle/>
        <a:p>
          <a:endParaRPr lang="zh-CN" altLang="en-US"/>
        </a:p>
      </dgm:t>
    </dgm:pt>
    <dgm:pt modelId="{139C9E4E-1075-4577-834C-75077E5D01D0}">
      <dgm:prSet phldrT="[文本]"/>
      <dgm:spPr/>
      <dgm:t>
        <a:bodyPr/>
        <a:lstStyle/>
        <a:p>
          <a:r>
            <a:rPr lang="zh-CN" altLang="en-US"/>
            <a:t>敏感单元的选择</a:t>
          </a:r>
        </a:p>
      </dgm:t>
    </dgm:pt>
    <dgm:pt modelId="{FBBF65E0-FB83-4510-AC25-78CB96AB4D04}" type="parTrans" cxnId="{F7962F65-44B5-43D8-8C88-0D81E1B68694}">
      <dgm:prSet/>
      <dgm:spPr/>
      <dgm:t>
        <a:bodyPr/>
        <a:lstStyle/>
        <a:p>
          <a:endParaRPr lang="zh-CN" altLang="en-US"/>
        </a:p>
      </dgm:t>
    </dgm:pt>
    <dgm:pt modelId="{DE746CEE-397C-416E-B780-050074B07DF4}" type="sibTrans" cxnId="{F7962F65-44B5-43D8-8C88-0D81E1B68694}">
      <dgm:prSet/>
      <dgm:spPr/>
      <dgm:t>
        <a:bodyPr/>
        <a:lstStyle/>
        <a:p>
          <a:endParaRPr lang="zh-CN" altLang="en-US"/>
        </a:p>
      </dgm:t>
    </dgm:pt>
    <dgm:pt modelId="{E446252B-6DD9-4CAA-AC48-5A1FDC6F6730}">
      <dgm:prSet phldrT="[文本]"/>
      <dgm:spPr/>
      <dgm:t>
        <a:bodyPr/>
        <a:lstStyle/>
        <a:p>
          <a:r>
            <a:rPr lang="zh-CN" altLang="en-US"/>
            <a:t>传感器布置方案</a:t>
          </a:r>
        </a:p>
      </dgm:t>
    </dgm:pt>
    <dgm:pt modelId="{3F025CC4-6101-48C8-BDA2-9C97B540B0AF}" type="parTrans" cxnId="{625CB0D2-E230-48E1-9D56-62221C11B713}">
      <dgm:prSet/>
      <dgm:spPr/>
      <dgm:t>
        <a:bodyPr/>
        <a:lstStyle/>
        <a:p>
          <a:endParaRPr lang="zh-CN" altLang="en-US"/>
        </a:p>
      </dgm:t>
    </dgm:pt>
    <dgm:pt modelId="{CEF1E2DA-31CE-4731-994A-46C57846654B}" type="sibTrans" cxnId="{625CB0D2-E230-48E1-9D56-62221C11B713}">
      <dgm:prSet/>
      <dgm:spPr/>
      <dgm:t>
        <a:bodyPr/>
        <a:lstStyle/>
        <a:p>
          <a:endParaRPr lang="zh-CN" altLang="en-US"/>
        </a:p>
      </dgm:t>
    </dgm:pt>
    <dgm:pt modelId="{ABA3D559-C069-43D3-A6F0-FB32BBBD918B}">
      <dgm:prSet phldrT="[文本]"/>
      <dgm:spPr/>
      <dgm:t>
        <a:bodyPr/>
        <a:lstStyle/>
        <a:p>
          <a:r>
            <a:rPr lang="zh-CN" altLang="en-US"/>
            <a:t>柔性皮肤的制作</a:t>
          </a:r>
        </a:p>
      </dgm:t>
    </dgm:pt>
    <dgm:pt modelId="{FA15ACC8-062A-4C49-BA66-61E9CC6B86FB}" type="parTrans" cxnId="{BA7E4503-B551-42BF-8B35-16B0D338DDFF}">
      <dgm:prSet/>
      <dgm:spPr/>
      <dgm:t>
        <a:bodyPr/>
        <a:lstStyle/>
        <a:p>
          <a:endParaRPr lang="zh-CN" altLang="en-US"/>
        </a:p>
      </dgm:t>
    </dgm:pt>
    <dgm:pt modelId="{D7842C48-76DA-49D0-94A7-BC947EB8E3CE}" type="sibTrans" cxnId="{BA7E4503-B551-42BF-8B35-16B0D338DDFF}">
      <dgm:prSet/>
      <dgm:spPr/>
      <dgm:t>
        <a:bodyPr/>
        <a:lstStyle/>
        <a:p>
          <a:endParaRPr lang="zh-CN" altLang="en-US"/>
        </a:p>
      </dgm:t>
    </dgm:pt>
    <dgm:pt modelId="{9458EB3F-501B-4EB5-82D0-6287C7BBBCFF}">
      <dgm:prSet phldrT="[文本]" custT="1"/>
      <dgm:spPr/>
      <dgm:t>
        <a:bodyPr/>
        <a:lstStyle/>
        <a:p>
          <a:r>
            <a:rPr lang="zh-CN" altLang="en-US" sz="1800"/>
            <a:t>控制系统设计方案</a:t>
          </a:r>
        </a:p>
      </dgm:t>
    </dgm:pt>
    <dgm:pt modelId="{CBC9A908-8922-485D-B035-BDBE459DE42A}" type="parTrans" cxnId="{21CDF983-FCEE-4C91-8C4C-2557CCBC3E55}">
      <dgm:prSet/>
      <dgm:spPr/>
      <dgm:t>
        <a:bodyPr/>
        <a:lstStyle/>
        <a:p>
          <a:endParaRPr lang="zh-CN" altLang="en-US"/>
        </a:p>
      </dgm:t>
    </dgm:pt>
    <dgm:pt modelId="{E01723F5-D330-40F7-B53E-178E4AC2AFCD}" type="sibTrans" cxnId="{21CDF983-FCEE-4C91-8C4C-2557CCBC3E55}">
      <dgm:prSet/>
      <dgm:spPr/>
      <dgm:t>
        <a:bodyPr/>
        <a:lstStyle/>
        <a:p>
          <a:endParaRPr lang="zh-CN" altLang="en-US"/>
        </a:p>
      </dgm:t>
    </dgm:pt>
    <dgm:pt modelId="{9EEAE816-4169-409D-8B7A-4EA9FDA62290}">
      <dgm:prSet phldrT="[文本]"/>
      <dgm:spPr/>
      <dgm:t>
        <a:bodyPr/>
        <a:lstStyle/>
        <a:p>
          <a:r>
            <a:rPr lang="zh-CN" altLang="en-US"/>
            <a:t>驱动器的选择</a:t>
          </a:r>
        </a:p>
      </dgm:t>
    </dgm:pt>
    <dgm:pt modelId="{454F85F4-E9F9-4531-86B6-5CED6D45CFB7}" type="parTrans" cxnId="{4D1FD373-48B4-49E8-807A-2FD453FA744E}">
      <dgm:prSet/>
      <dgm:spPr/>
      <dgm:t>
        <a:bodyPr/>
        <a:lstStyle/>
        <a:p>
          <a:endParaRPr lang="zh-CN" altLang="en-US"/>
        </a:p>
      </dgm:t>
    </dgm:pt>
    <dgm:pt modelId="{0E3F38B3-1884-4FEF-971B-1738F0DA080A}" type="sibTrans" cxnId="{4D1FD373-48B4-49E8-807A-2FD453FA744E}">
      <dgm:prSet/>
      <dgm:spPr/>
      <dgm:t>
        <a:bodyPr/>
        <a:lstStyle/>
        <a:p>
          <a:endParaRPr lang="zh-CN" altLang="en-US"/>
        </a:p>
      </dgm:t>
    </dgm:pt>
    <dgm:pt modelId="{D251636C-BD14-4E65-9223-CF5ED69BAECE}">
      <dgm:prSet phldrT="[文本]"/>
      <dgm:spPr/>
      <dgm:t>
        <a:bodyPr/>
        <a:lstStyle/>
        <a:p>
          <a:r>
            <a:rPr lang="zh-CN" altLang="en-US"/>
            <a:t>集成控制板的选择</a:t>
          </a:r>
        </a:p>
      </dgm:t>
    </dgm:pt>
    <dgm:pt modelId="{EEDA3803-BB18-4089-97E5-9B888D21B0D1}" type="parTrans" cxnId="{31B6C42F-1610-432A-B106-09E23297B709}">
      <dgm:prSet/>
      <dgm:spPr/>
      <dgm:t>
        <a:bodyPr/>
        <a:lstStyle/>
        <a:p>
          <a:endParaRPr lang="zh-CN" altLang="en-US"/>
        </a:p>
      </dgm:t>
    </dgm:pt>
    <dgm:pt modelId="{8BC73301-0FFB-4153-9FAE-1A03F1CF2443}" type="sibTrans" cxnId="{31B6C42F-1610-432A-B106-09E23297B709}">
      <dgm:prSet/>
      <dgm:spPr/>
      <dgm:t>
        <a:bodyPr/>
        <a:lstStyle/>
        <a:p>
          <a:endParaRPr lang="zh-CN" altLang="en-US"/>
        </a:p>
      </dgm:t>
    </dgm:pt>
    <dgm:pt modelId="{0582D131-7852-4A4C-9CDC-C3262E0781F5}">
      <dgm:prSet phldrT="[文本]"/>
      <dgm:spPr/>
      <dgm:t>
        <a:bodyPr/>
        <a:lstStyle/>
        <a:p>
          <a:r>
            <a:rPr lang="zh-CN" altLang="en-US"/>
            <a:t>控制上位机的介绍</a:t>
          </a:r>
        </a:p>
      </dgm:t>
    </dgm:pt>
    <dgm:pt modelId="{584A7758-4520-4A27-A546-95639995E039}" type="parTrans" cxnId="{A54233D9-335B-4413-8570-7C3A2B456B49}">
      <dgm:prSet/>
      <dgm:spPr/>
      <dgm:t>
        <a:bodyPr/>
        <a:lstStyle/>
        <a:p>
          <a:endParaRPr lang="zh-CN" altLang="en-US"/>
        </a:p>
      </dgm:t>
    </dgm:pt>
    <dgm:pt modelId="{71AF6C7A-B1AE-4FC5-9640-5B496CD42F4E}" type="sibTrans" cxnId="{A54233D9-335B-4413-8570-7C3A2B456B49}">
      <dgm:prSet/>
      <dgm:spPr/>
      <dgm:t>
        <a:bodyPr/>
        <a:lstStyle/>
        <a:p>
          <a:endParaRPr lang="zh-CN" altLang="en-US"/>
        </a:p>
      </dgm:t>
    </dgm:pt>
    <dgm:pt modelId="{2535BC3C-B059-4C11-8CA3-30BDA6ADE0BD}">
      <dgm:prSet phldrT="[文本]" custT="1"/>
      <dgm:spPr/>
      <dgm:t>
        <a:bodyPr/>
        <a:lstStyle/>
        <a:p>
          <a:r>
            <a:rPr lang="zh-CN" altLang="en-US" sz="1800"/>
            <a:t>灵巧手实验测试</a:t>
          </a:r>
        </a:p>
      </dgm:t>
    </dgm:pt>
    <dgm:pt modelId="{7D6E02BC-7049-4E71-9CAA-F88F901B2429}" type="parTrans" cxnId="{522C50BE-9093-4C5C-BCA3-3FBF7416CE4A}">
      <dgm:prSet/>
      <dgm:spPr/>
      <dgm:t>
        <a:bodyPr/>
        <a:lstStyle/>
        <a:p>
          <a:endParaRPr lang="zh-CN" altLang="en-US"/>
        </a:p>
      </dgm:t>
    </dgm:pt>
    <dgm:pt modelId="{4E27606E-256D-4E4F-8F96-DCA047728C02}" type="sibTrans" cxnId="{522C50BE-9093-4C5C-BCA3-3FBF7416CE4A}">
      <dgm:prSet/>
      <dgm:spPr/>
      <dgm:t>
        <a:bodyPr/>
        <a:lstStyle/>
        <a:p>
          <a:endParaRPr lang="zh-CN" altLang="en-US"/>
        </a:p>
      </dgm:t>
    </dgm:pt>
    <dgm:pt modelId="{E4CF7E94-238B-4718-9BDD-9AC426385952}">
      <dgm:prSet phldrT="[文本]"/>
      <dgm:spPr/>
      <dgm:t>
        <a:bodyPr/>
        <a:lstStyle/>
        <a:p>
          <a:r>
            <a:rPr lang="zh-CN" altLang="en-US"/>
            <a:t>运动性能实验测试</a:t>
          </a:r>
        </a:p>
      </dgm:t>
    </dgm:pt>
    <dgm:pt modelId="{E74410B1-0124-45E5-8D18-EA4B2FDC6E38}" type="parTrans" cxnId="{A09F6712-1CBA-4A43-8470-BE8D9A811669}">
      <dgm:prSet/>
      <dgm:spPr/>
      <dgm:t>
        <a:bodyPr/>
        <a:lstStyle/>
        <a:p>
          <a:endParaRPr lang="zh-CN" altLang="en-US"/>
        </a:p>
      </dgm:t>
    </dgm:pt>
    <dgm:pt modelId="{350AF3B8-BB27-4B07-9E2C-408BD597B419}" type="sibTrans" cxnId="{A09F6712-1CBA-4A43-8470-BE8D9A811669}">
      <dgm:prSet/>
      <dgm:spPr/>
      <dgm:t>
        <a:bodyPr/>
        <a:lstStyle/>
        <a:p>
          <a:endParaRPr lang="zh-CN" altLang="en-US"/>
        </a:p>
      </dgm:t>
    </dgm:pt>
    <dgm:pt modelId="{60DBCACD-280B-45F6-BD5E-9025DDEDE089}">
      <dgm:prSet phldrT="[文本]"/>
      <dgm:spPr/>
      <dgm:t>
        <a:bodyPr/>
        <a:lstStyle/>
        <a:p>
          <a:r>
            <a:rPr lang="zh-CN" altLang="en-US"/>
            <a:t>传感性能测试实验</a:t>
          </a:r>
        </a:p>
      </dgm:t>
    </dgm:pt>
    <dgm:pt modelId="{D02E968F-0333-4EF8-AC8D-F9E12A6A7DC6}" type="parTrans" cxnId="{DBFC9306-0F5F-4BBE-AF10-FD1A964E7B97}">
      <dgm:prSet/>
      <dgm:spPr/>
      <dgm:t>
        <a:bodyPr/>
        <a:lstStyle/>
        <a:p>
          <a:endParaRPr lang="zh-CN" altLang="en-US"/>
        </a:p>
      </dgm:t>
    </dgm:pt>
    <dgm:pt modelId="{AB266CBD-8B6C-47CF-98E8-1F3B88E164B1}" type="sibTrans" cxnId="{DBFC9306-0F5F-4BBE-AF10-FD1A964E7B97}">
      <dgm:prSet/>
      <dgm:spPr/>
      <dgm:t>
        <a:bodyPr/>
        <a:lstStyle/>
        <a:p>
          <a:endParaRPr lang="zh-CN" altLang="en-US"/>
        </a:p>
      </dgm:t>
    </dgm:pt>
    <dgm:pt modelId="{C262CC02-23C1-40E0-98A3-4DEA7FE997EA}" type="pres">
      <dgm:prSet presAssocID="{5E193ED2-6F7D-466C-9DD7-280CB2D2478B}" presName="mainComposite" presStyleCnt="0">
        <dgm:presLayoutVars>
          <dgm:chPref val="1"/>
          <dgm:dir/>
          <dgm:animOne val="branch"/>
          <dgm:animLvl val="lvl"/>
          <dgm:resizeHandles val="exact"/>
        </dgm:presLayoutVars>
      </dgm:prSet>
      <dgm:spPr/>
    </dgm:pt>
    <dgm:pt modelId="{7690DEC7-F31E-4A98-82E7-ECDB0F1C2268}" type="pres">
      <dgm:prSet presAssocID="{5E193ED2-6F7D-466C-9DD7-280CB2D2478B}" presName="hierFlow" presStyleCnt="0"/>
      <dgm:spPr/>
    </dgm:pt>
    <dgm:pt modelId="{D42CD0C6-0FFB-4E46-9AA6-5B674676D25B}" type="pres">
      <dgm:prSet presAssocID="{5E193ED2-6F7D-466C-9DD7-280CB2D2478B}" presName="hierChild1" presStyleCnt="0">
        <dgm:presLayoutVars>
          <dgm:chPref val="1"/>
          <dgm:animOne val="branch"/>
          <dgm:animLvl val="lvl"/>
        </dgm:presLayoutVars>
      </dgm:prSet>
      <dgm:spPr/>
    </dgm:pt>
    <dgm:pt modelId="{EADF0C98-F300-4ED7-960C-AD577090DCEE}" type="pres">
      <dgm:prSet presAssocID="{1F9B9D38-065D-4885-9DBA-071F1A3FDA91}" presName="Name14" presStyleCnt="0"/>
      <dgm:spPr/>
    </dgm:pt>
    <dgm:pt modelId="{83BBA72E-A16B-4762-AF27-82394CC3CF63}" type="pres">
      <dgm:prSet presAssocID="{1F9B9D38-065D-4885-9DBA-071F1A3FDA91}" presName="level1Shape" presStyleLbl="node0" presStyleIdx="0" presStyleCnt="1" custScaleX="405217" custScaleY="93035">
        <dgm:presLayoutVars>
          <dgm:chPref val="3"/>
        </dgm:presLayoutVars>
      </dgm:prSet>
      <dgm:spPr/>
    </dgm:pt>
    <dgm:pt modelId="{378DC3C4-AA47-4E17-892B-BA2950FDB972}" type="pres">
      <dgm:prSet presAssocID="{1F9B9D38-065D-4885-9DBA-071F1A3FDA91}" presName="hierChild2" presStyleCnt="0"/>
      <dgm:spPr/>
    </dgm:pt>
    <dgm:pt modelId="{571AAB7E-5FE7-43D2-8143-E61301E1BDA1}" type="pres">
      <dgm:prSet presAssocID="{CB2E61AC-5684-406A-BBB1-992BEE09E902}" presName="Name19" presStyleLbl="parChTrans1D2" presStyleIdx="0" presStyleCnt="4"/>
      <dgm:spPr/>
    </dgm:pt>
    <dgm:pt modelId="{0F1B5B1F-1D28-4F68-827C-89624C0147D1}" type="pres">
      <dgm:prSet presAssocID="{C1614C36-F50E-4DE2-8514-6C7FC6D01E70}" presName="Name21" presStyleCnt="0"/>
      <dgm:spPr/>
    </dgm:pt>
    <dgm:pt modelId="{27DD1994-ABD0-4761-A533-BB3B00243D7E}" type="pres">
      <dgm:prSet presAssocID="{C1614C36-F50E-4DE2-8514-6C7FC6D01E70}" presName="level2Shape" presStyleLbl="node2" presStyleIdx="0" presStyleCnt="4" custScaleX="248092"/>
      <dgm:spPr/>
    </dgm:pt>
    <dgm:pt modelId="{C417BFFA-6EF5-4D16-84B4-1AE6806A3FAB}" type="pres">
      <dgm:prSet presAssocID="{C1614C36-F50E-4DE2-8514-6C7FC6D01E70}" presName="hierChild3" presStyleCnt="0"/>
      <dgm:spPr/>
    </dgm:pt>
    <dgm:pt modelId="{E2D05E72-3CB1-45FA-859C-ECB12A0502F2}" type="pres">
      <dgm:prSet presAssocID="{6943F470-33C3-4828-A791-954122ED3E8A}" presName="Name19" presStyleLbl="parChTrans1D3" presStyleIdx="0" presStyleCnt="11"/>
      <dgm:spPr/>
    </dgm:pt>
    <dgm:pt modelId="{A9402989-2996-48B7-B622-D8FE8B37C4A2}" type="pres">
      <dgm:prSet presAssocID="{B70CC624-B9B3-475D-BC7A-9CD2595D37BF}" presName="Name21" presStyleCnt="0"/>
      <dgm:spPr/>
    </dgm:pt>
    <dgm:pt modelId="{3C482F41-5C2E-418A-A880-4ECB10A7D052}" type="pres">
      <dgm:prSet presAssocID="{B70CC624-B9B3-475D-BC7A-9CD2595D37BF}" presName="level2Shape" presStyleLbl="node3" presStyleIdx="0" presStyleCnt="11"/>
      <dgm:spPr/>
    </dgm:pt>
    <dgm:pt modelId="{3416A896-EFF3-491E-A657-EA94F9B0E0E7}" type="pres">
      <dgm:prSet presAssocID="{B70CC624-B9B3-475D-BC7A-9CD2595D37BF}" presName="hierChild3" presStyleCnt="0"/>
      <dgm:spPr/>
    </dgm:pt>
    <dgm:pt modelId="{8C526FA5-0345-4602-82E0-C6A115249E59}" type="pres">
      <dgm:prSet presAssocID="{EA57F1A6-D226-4220-AFCE-166F82346224}" presName="Name19" presStyleLbl="parChTrans1D3" presStyleIdx="1" presStyleCnt="11"/>
      <dgm:spPr/>
    </dgm:pt>
    <dgm:pt modelId="{3608DC99-3EC5-416B-869B-372BA0E6F00A}" type="pres">
      <dgm:prSet presAssocID="{C279D9F2-7F43-434F-A3A3-1084409976A8}" presName="Name21" presStyleCnt="0"/>
      <dgm:spPr/>
    </dgm:pt>
    <dgm:pt modelId="{6C9336CD-A641-44B8-8D6D-F28418B961B3}" type="pres">
      <dgm:prSet presAssocID="{C279D9F2-7F43-434F-A3A3-1084409976A8}" presName="level2Shape" presStyleLbl="node3" presStyleIdx="1" presStyleCnt="11"/>
      <dgm:spPr/>
    </dgm:pt>
    <dgm:pt modelId="{D686FA3A-8C55-48CC-A973-535671325EF8}" type="pres">
      <dgm:prSet presAssocID="{C279D9F2-7F43-434F-A3A3-1084409976A8}" presName="hierChild3" presStyleCnt="0"/>
      <dgm:spPr/>
    </dgm:pt>
    <dgm:pt modelId="{F053D607-7C03-4A21-9645-D234F5F1D680}" type="pres">
      <dgm:prSet presAssocID="{E97F69A7-B13E-4A8C-A9AB-FEF34F5B3FF8}" presName="Name19" presStyleLbl="parChTrans1D3" presStyleIdx="2" presStyleCnt="11"/>
      <dgm:spPr/>
    </dgm:pt>
    <dgm:pt modelId="{81CF7E50-6BA4-43E8-8163-4CD80C3B74E5}" type="pres">
      <dgm:prSet presAssocID="{0DE9BAFB-F7B1-4EDE-8379-68B3C0F093D8}" presName="Name21" presStyleCnt="0"/>
      <dgm:spPr/>
    </dgm:pt>
    <dgm:pt modelId="{7D1680D3-F934-4A4F-9B58-4FE62DECDE8D}" type="pres">
      <dgm:prSet presAssocID="{0DE9BAFB-F7B1-4EDE-8379-68B3C0F093D8}" presName="level2Shape" presStyleLbl="node3" presStyleIdx="2" presStyleCnt="11"/>
      <dgm:spPr/>
    </dgm:pt>
    <dgm:pt modelId="{4E4AFB58-6F06-40EC-8C90-11CE53501109}" type="pres">
      <dgm:prSet presAssocID="{0DE9BAFB-F7B1-4EDE-8379-68B3C0F093D8}" presName="hierChild3" presStyleCnt="0"/>
      <dgm:spPr/>
    </dgm:pt>
    <dgm:pt modelId="{DDAEE341-5B7E-4897-9F40-D463BAD462B0}" type="pres">
      <dgm:prSet presAssocID="{53BFA98A-FCE8-45D5-A431-44960D29B1A2}" presName="Name19" presStyleLbl="parChTrans1D2" presStyleIdx="1" presStyleCnt="4"/>
      <dgm:spPr/>
    </dgm:pt>
    <dgm:pt modelId="{AE4D6A1B-9497-4DB3-9775-0FEC1CC59465}" type="pres">
      <dgm:prSet presAssocID="{3F9A8F74-9181-44AB-B451-8B8EF05A7FAE}" presName="Name21" presStyleCnt="0"/>
      <dgm:spPr/>
    </dgm:pt>
    <dgm:pt modelId="{570B5EE4-F47B-4DF6-A02A-1F619E4BC8F4}" type="pres">
      <dgm:prSet presAssocID="{3F9A8F74-9181-44AB-B451-8B8EF05A7FAE}" presName="level2Shape" presStyleLbl="node2" presStyleIdx="1" presStyleCnt="4" custScaleX="248092"/>
      <dgm:spPr/>
    </dgm:pt>
    <dgm:pt modelId="{5AC5A9B0-4E60-42BE-A253-ED6F954256F8}" type="pres">
      <dgm:prSet presAssocID="{3F9A8F74-9181-44AB-B451-8B8EF05A7FAE}" presName="hierChild3" presStyleCnt="0"/>
      <dgm:spPr/>
    </dgm:pt>
    <dgm:pt modelId="{A7D7988E-B4F7-4FF3-BC62-9BF956329E44}" type="pres">
      <dgm:prSet presAssocID="{FBBF65E0-FB83-4510-AC25-78CB96AB4D04}" presName="Name19" presStyleLbl="parChTrans1D3" presStyleIdx="3" presStyleCnt="11"/>
      <dgm:spPr/>
    </dgm:pt>
    <dgm:pt modelId="{1B770731-9E5F-4812-8457-4176ED6C9433}" type="pres">
      <dgm:prSet presAssocID="{139C9E4E-1075-4577-834C-75077E5D01D0}" presName="Name21" presStyleCnt="0"/>
      <dgm:spPr/>
    </dgm:pt>
    <dgm:pt modelId="{D929F8A1-5CE1-42D4-B697-B478E1A8506A}" type="pres">
      <dgm:prSet presAssocID="{139C9E4E-1075-4577-834C-75077E5D01D0}" presName="level2Shape" presStyleLbl="node3" presStyleIdx="3" presStyleCnt="11"/>
      <dgm:spPr/>
    </dgm:pt>
    <dgm:pt modelId="{D91C97CB-0F32-4273-9A0E-63AF118E34D6}" type="pres">
      <dgm:prSet presAssocID="{139C9E4E-1075-4577-834C-75077E5D01D0}" presName="hierChild3" presStyleCnt="0"/>
      <dgm:spPr/>
    </dgm:pt>
    <dgm:pt modelId="{F30DD674-6804-48A2-A925-D575AA794AA3}" type="pres">
      <dgm:prSet presAssocID="{3F025CC4-6101-48C8-BDA2-9C97B540B0AF}" presName="Name19" presStyleLbl="parChTrans1D3" presStyleIdx="4" presStyleCnt="11"/>
      <dgm:spPr/>
    </dgm:pt>
    <dgm:pt modelId="{5E77ADF2-2895-463B-B19D-BCD392A66935}" type="pres">
      <dgm:prSet presAssocID="{E446252B-6DD9-4CAA-AC48-5A1FDC6F6730}" presName="Name21" presStyleCnt="0"/>
      <dgm:spPr/>
    </dgm:pt>
    <dgm:pt modelId="{69BA242C-96E5-4DC4-A2F6-422C1C9B1902}" type="pres">
      <dgm:prSet presAssocID="{E446252B-6DD9-4CAA-AC48-5A1FDC6F6730}" presName="level2Shape" presStyleLbl="node3" presStyleIdx="4" presStyleCnt="11"/>
      <dgm:spPr/>
    </dgm:pt>
    <dgm:pt modelId="{9E21F369-7701-4202-B294-55EE3A02FBB8}" type="pres">
      <dgm:prSet presAssocID="{E446252B-6DD9-4CAA-AC48-5A1FDC6F6730}" presName="hierChild3" presStyleCnt="0"/>
      <dgm:spPr/>
    </dgm:pt>
    <dgm:pt modelId="{2DEAA30E-4576-4F91-993A-17AA77DC02D6}" type="pres">
      <dgm:prSet presAssocID="{FA15ACC8-062A-4C49-BA66-61E9CC6B86FB}" presName="Name19" presStyleLbl="parChTrans1D3" presStyleIdx="5" presStyleCnt="11"/>
      <dgm:spPr/>
    </dgm:pt>
    <dgm:pt modelId="{21A11BA9-ABB3-475A-90C5-FE5FD07D16C1}" type="pres">
      <dgm:prSet presAssocID="{ABA3D559-C069-43D3-A6F0-FB32BBBD918B}" presName="Name21" presStyleCnt="0"/>
      <dgm:spPr/>
    </dgm:pt>
    <dgm:pt modelId="{A6517D8F-C8E1-400D-8910-A0FC59E1251C}" type="pres">
      <dgm:prSet presAssocID="{ABA3D559-C069-43D3-A6F0-FB32BBBD918B}" presName="level2Shape" presStyleLbl="node3" presStyleIdx="5" presStyleCnt="11"/>
      <dgm:spPr/>
    </dgm:pt>
    <dgm:pt modelId="{54ECCCAC-D645-4B82-A985-64D24390D827}" type="pres">
      <dgm:prSet presAssocID="{ABA3D559-C069-43D3-A6F0-FB32BBBD918B}" presName="hierChild3" presStyleCnt="0"/>
      <dgm:spPr/>
    </dgm:pt>
    <dgm:pt modelId="{38691C18-EE16-47A1-A638-0121224A881A}" type="pres">
      <dgm:prSet presAssocID="{CBC9A908-8922-485D-B035-BDBE459DE42A}" presName="Name19" presStyleLbl="parChTrans1D2" presStyleIdx="2" presStyleCnt="4"/>
      <dgm:spPr/>
    </dgm:pt>
    <dgm:pt modelId="{CEBDEFB8-E1A5-4F68-8EAA-C0E43619F7B1}" type="pres">
      <dgm:prSet presAssocID="{9458EB3F-501B-4EB5-82D0-6287C7BBBCFF}" presName="Name21" presStyleCnt="0"/>
      <dgm:spPr/>
    </dgm:pt>
    <dgm:pt modelId="{4A988A99-CA2F-4FFC-B867-0199BAE3306F}" type="pres">
      <dgm:prSet presAssocID="{9458EB3F-501B-4EB5-82D0-6287C7BBBCFF}" presName="level2Shape" presStyleLbl="node2" presStyleIdx="2" presStyleCnt="4" custScaleX="248092"/>
      <dgm:spPr/>
    </dgm:pt>
    <dgm:pt modelId="{700B180B-106C-4559-9F71-AFEB28069FA2}" type="pres">
      <dgm:prSet presAssocID="{9458EB3F-501B-4EB5-82D0-6287C7BBBCFF}" presName="hierChild3" presStyleCnt="0"/>
      <dgm:spPr/>
    </dgm:pt>
    <dgm:pt modelId="{7C36232C-CA33-45B2-AD32-BDF58BBBF69A}" type="pres">
      <dgm:prSet presAssocID="{454F85F4-E9F9-4531-86B6-5CED6D45CFB7}" presName="Name19" presStyleLbl="parChTrans1D3" presStyleIdx="6" presStyleCnt="11"/>
      <dgm:spPr/>
    </dgm:pt>
    <dgm:pt modelId="{646A1474-7F03-4A8C-86BA-FF371A27761A}" type="pres">
      <dgm:prSet presAssocID="{9EEAE816-4169-409D-8B7A-4EA9FDA62290}" presName="Name21" presStyleCnt="0"/>
      <dgm:spPr/>
    </dgm:pt>
    <dgm:pt modelId="{AF87A5AF-A0A9-46E9-A60F-9CBD9C188350}" type="pres">
      <dgm:prSet presAssocID="{9EEAE816-4169-409D-8B7A-4EA9FDA62290}" presName="level2Shape" presStyleLbl="node3" presStyleIdx="6" presStyleCnt="11"/>
      <dgm:spPr/>
    </dgm:pt>
    <dgm:pt modelId="{73608A2F-9797-4AD9-8284-544B4E789942}" type="pres">
      <dgm:prSet presAssocID="{9EEAE816-4169-409D-8B7A-4EA9FDA62290}" presName="hierChild3" presStyleCnt="0"/>
      <dgm:spPr/>
    </dgm:pt>
    <dgm:pt modelId="{19D241D4-020F-4315-9261-E43D9AC1A6F2}" type="pres">
      <dgm:prSet presAssocID="{EEDA3803-BB18-4089-97E5-9B888D21B0D1}" presName="Name19" presStyleLbl="parChTrans1D3" presStyleIdx="7" presStyleCnt="11"/>
      <dgm:spPr/>
    </dgm:pt>
    <dgm:pt modelId="{A63DA679-AFA2-413D-947E-530A71BB35A2}" type="pres">
      <dgm:prSet presAssocID="{D251636C-BD14-4E65-9223-CF5ED69BAECE}" presName="Name21" presStyleCnt="0"/>
      <dgm:spPr/>
    </dgm:pt>
    <dgm:pt modelId="{0C87D9B5-39DE-4E97-8FF1-FC5D9F9D092C}" type="pres">
      <dgm:prSet presAssocID="{D251636C-BD14-4E65-9223-CF5ED69BAECE}" presName="level2Shape" presStyleLbl="node3" presStyleIdx="7" presStyleCnt="11"/>
      <dgm:spPr/>
    </dgm:pt>
    <dgm:pt modelId="{96C6180E-CF15-4A05-AC4C-3D98A40EB5D0}" type="pres">
      <dgm:prSet presAssocID="{D251636C-BD14-4E65-9223-CF5ED69BAECE}" presName="hierChild3" presStyleCnt="0"/>
      <dgm:spPr/>
    </dgm:pt>
    <dgm:pt modelId="{BA45CC21-6B0A-4455-ADE9-D9FB016C4071}" type="pres">
      <dgm:prSet presAssocID="{584A7758-4520-4A27-A546-95639995E039}" presName="Name19" presStyleLbl="parChTrans1D3" presStyleIdx="8" presStyleCnt="11"/>
      <dgm:spPr/>
    </dgm:pt>
    <dgm:pt modelId="{2CA67602-3646-4C59-B81D-41EC7A3D07E6}" type="pres">
      <dgm:prSet presAssocID="{0582D131-7852-4A4C-9CDC-C3262E0781F5}" presName="Name21" presStyleCnt="0"/>
      <dgm:spPr/>
    </dgm:pt>
    <dgm:pt modelId="{89CB636B-74BE-46F2-8C2A-0D5D88561643}" type="pres">
      <dgm:prSet presAssocID="{0582D131-7852-4A4C-9CDC-C3262E0781F5}" presName="level2Shape" presStyleLbl="node3" presStyleIdx="8" presStyleCnt="11"/>
      <dgm:spPr/>
    </dgm:pt>
    <dgm:pt modelId="{11A90530-B53D-42D8-A73B-9A7709778030}" type="pres">
      <dgm:prSet presAssocID="{0582D131-7852-4A4C-9CDC-C3262E0781F5}" presName="hierChild3" presStyleCnt="0"/>
      <dgm:spPr/>
    </dgm:pt>
    <dgm:pt modelId="{6BC004E3-9426-43F4-84C7-6861329D0056}" type="pres">
      <dgm:prSet presAssocID="{7D6E02BC-7049-4E71-9CAA-F88F901B2429}" presName="Name19" presStyleLbl="parChTrans1D2" presStyleIdx="3" presStyleCnt="4"/>
      <dgm:spPr/>
    </dgm:pt>
    <dgm:pt modelId="{EE0046EA-C99A-4A09-83B6-29198C6AEC1D}" type="pres">
      <dgm:prSet presAssocID="{2535BC3C-B059-4C11-8CA3-30BDA6ADE0BD}" presName="Name21" presStyleCnt="0"/>
      <dgm:spPr/>
    </dgm:pt>
    <dgm:pt modelId="{DB8219EE-F09B-4F7B-BB2E-3B2C7C60F45A}" type="pres">
      <dgm:prSet presAssocID="{2535BC3C-B059-4C11-8CA3-30BDA6ADE0BD}" presName="level2Shape" presStyleLbl="node2" presStyleIdx="3" presStyleCnt="4" custScaleX="245637"/>
      <dgm:spPr/>
    </dgm:pt>
    <dgm:pt modelId="{ED26A13C-0E3B-449E-9F20-B34D923CA87E}" type="pres">
      <dgm:prSet presAssocID="{2535BC3C-B059-4C11-8CA3-30BDA6ADE0BD}" presName="hierChild3" presStyleCnt="0"/>
      <dgm:spPr/>
    </dgm:pt>
    <dgm:pt modelId="{084EE7B3-3E0A-412B-ADF6-5952F0E770D1}" type="pres">
      <dgm:prSet presAssocID="{E74410B1-0124-45E5-8D18-EA4B2FDC6E38}" presName="Name19" presStyleLbl="parChTrans1D3" presStyleIdx="9" presStyleCnt="11"/>
      <dgm:spPr/>
    </dgm:pt>
    <dgm:pt modelId="{366C2C10-A975-4AE7-8C9D-B244402280C9}" type="pres">
      <dgm:prSet presAssocID="{E4CF7E94-238B-4718-9BDD-9AC426385952}" presName="Name21" presStyleCnt="0"/>
      <dgm:spPr/>
    </dgm:pt>
    <dgm:pt modelId="{D04801A2-94BD-4BA9-BE27-E574B9BCC5B0}" type="pres">
      <dgm:prSet presAssocID="{E4CF7E94-238B-4718-9BDD-9AC426385952}" presName="level2Shape" presStyleLbl="node3" presStyleIdx="9" presStyleCnt="11"/>
      <dgm:spPr/>
    </dgm:pt>
    <dgm:pt modelId="{F94B65DF-6BC7-4950-BD4F-047CE5EF8BEB}" type="pres">
      <dgm:prSet presAssocID="{E4CF7E94-238B-4718-9BDD-9AC426385952}" presName="hierChild3" presStyleCnt="0"/>
      <dgm:spPr/>
    </dgm:pt>
    <dgm:pt modelId="{90F1CFE5-79A4-48A0-9863-882E26720037}" type="pres">
      <dgm:prSet presAssocID="{D02E968F-0333-4EF8-AC8D-F9E12A6A7DC6}" presName="Name19" presStyleLbl="parChTrans1D3" presStyleIdx="10" presStyleCnt="11"/>
      <dgm:spPr/>
    </dgm:pt>
    <dgm:pt modelId="{9F4E73DF-39DC-4EEB-81F3-BB601E3BB37E}" type="pres">
      <dgm:prSet presAssocID="{60DBCACD-280B-45F6-BD5E-9025DDEDE089}" presName="Name21" presStyleCnt="0"/>
      <dgm:spPr/>
    </dgm:pt>
    <dgm:pt modelId="{CC17737A-A735-441D-87E0-1748C5B428AA}" type="pres">
      <dgm:prSet presAssocID="{60DBCACD-280B-45F6-BD5E-9025DDEDE089}" presName="level2Shape" presStyleLbl="node3" presStyleIdx="10" presStyleCnt="11"/>
      <dgm:spPr/>
    </dgm:pt>
    <dgm:pt modelId="{7CD8CF4D-A201-44CD-B831-17420DAF001F}" type="pres">
      <dgm:prSet presAssocID="{60DBCACD-280B-45F6-BD5E-9025DDEDE089}" presName="hierChild3" presStyleCnt="0"/>
      <dgm:spPr/>
    </dgm:pt>
    <dgm:pt modelId="{250251C1-BD91-44F2-8DCD-F5D7B347171A}" type="pres">
      <dgm:prSet presAssocID="{5E193ED2-6F7D-466C-9DD7-280CB2D2478B}" presName="bgShapesFlow" presStyleCnt="0"/>
      <dgm:spPr/>
    </dgm:pt>
  </dgm:ptLst>
  <dgm:cxnLst>
    <dgm:cxn modelId="{C8C88F02-F698-4E9A-A08A-E925D0EFD222}" type="presOf" srcId="{E4CF7E94-238B-4718-9BDD-9AC426385952}" destId="{D04801A2-94BD-4BA9-BE27-E574B9BCC5B0}" srcOrd="0" destOrd="0" presId="urn:microsoft.com/office/officeart/2005/8/layout/hierarchy6"/>
    <dgm:cxn modelId="{BA7E4503-B551-42BF-8B35-16B0D338DDFF}" srcId="{3F9A8F74-9181-44AB-B451-8B8EF05A7FAE}" destId="{ABA3D559-C069-43D3-A6F0-FB32BBBD918B}" srcOrd="2" destOrd="0" parTransId="{FA15ACC8-062A-4C49-BA66-61E9CC6B86FB}" sibTransId="{D7842C48-76DA-49D0-94A7-BC947EB8E3CE}"/>
    <dgm:cxn modelId="{DBFC9306-0F5F-4BBE-AF10-FD1A964E7B97}" srcId="{2535BC3C-B059-4C11-8CA3-30BDA6ADE0BD}" destId="{60DBCACD-280B-45F6-BD5E-9025DDEDE089}" srcOrd="1" destOrd="0" parTransId="{D02E968F-0333-4EF8-AC8D-F9E12A6A7DC6}" sibTransId="{AB266CBD-8B6C-47CF-98E8-1F3B88E164B1}"/>
    <dgm:cxn modelId="{FE036408-3136-41C3-8BCC-9CA734C7B02B}" type="presOf" srcId="{139C9E4E-1075-4577-834C-75077E5D01D0}" destId="{D929F8A1-5CE1-42D4-B697-B478E1A8506A}" srcOrd="0" destOrd="0" presId="urn:microsoft.com/office/officeart/2005/8/layout/hierarchy6"/>
    <dgm:cxn modelId="{A09F6712-1CBA-4A43-8470-BE8D9A811669}" srcId="{2535BC3C-B059-4C11-8CA3-30BDA6ADE0BD}" destId="{E4CF7E94-238B-4718-9BDD-9AC426385952}" srcOrd="0" destOrd="0" parTransId="{E74410B1-0124-45E5-8D18-EA4B2FDC6E38}" sibTransId="{350AF3B8-BB27-4B07-9E2C-408BD597B419}"/>
    <dgm:cxn modelId="{6091EC19-089F-4522-BA39-1DBD64A1CABC}" type="presOf" srcId="{EA57F1A6-D226-4220-AFCE-166F82346224}" destId="{8C526FA5-0345-4602-82E0-C6A115249E59}" srcOrd="0" destOrd="0" presId="urn:microsoft.com/office/officeart/2005/8/layout/hierarchy6"/>
    <dgm:cxn modelId="{6697061D-4A6E-4FD9-8CAE-7F5395F8C571}" type="presOf" srcId="{3F9A8F74-9181-44AB-B451-8B8EF05A7FAE}" destId="{570B5EE4-F47B-4DF6-A02A-1F619E4BC8F4}" srcOrd="0" destOrd="0" presId="urn:microsoft.com/office/officeart/2005/8/layout/hierarchy6"/>
    <dgm:cxn modelId="{A78F5F1F-5194-448F-843D-5F5551E7ACD2}" type="presOf" srcId="{1F9B9D38-065D-4885-9DBA-071F1A3FDA91}" destId="{83BBA72E-A16B-4762-AF27-82394CC3CF63}" srcOrd="0" destOrd="0" presId="urn:microsoft.com/office/officeart/2005/8/layout/hierarchy6"/>
    <dgm:cxn modelId="{F23D3123-0918-432B-8E9D-AB278BE7E5C1}" type="presOf" srcId="{9458EB3F-501B-4EB5-82D0-6287C7BBBCFF}" destId="{4A988A99-CA2F-4FFC-B867-0199BAE3306F}" srcOrd="0" destOrd="0" presId="urn:microsoft.com/office/officeart/2005/8/layout/hierarchy6"/>
    <dgm:cxn modelId="{907E8826-1118-4D70-9AC6-652EA6F98E6F}" type="presOf" srcId="{ABA3D559-C069-43D3-A6F0-FB32BBBD918B}" destId="{A6517D8F-C8E1-400D-8910-A0FC59E1251C}" srcOrd="0" destOrd="0" presId="urn:microsoft.com/office/officeart/2005/8/layout/hierarchy6"/>
    <dgm:cxn modelId="{EBCE4E2B-342F-47A0-8D52-9D667290C958}" type="presOf" srcId="{3F025CC4-6101-48C8-BDA2-9C97B540B0AF}" destId="{F30DD674-6804-48A2-A925-D575AA794AA3}" srcOrd="0" destOrd="0" presId="urn:microsoft.com/office/officeart/2005/8/layout/hierarchy6"/>
    <dgm:cxn modelId="{A27A022D-24CD-466E-9B17-149F829CF0BA}" srcId="{C1614C36-F50E-4DE2-8514-6C7FC6D01E70}" destId="{B70CC624-B9B3-475D-BC7A-9CD2595D37BF}" srcOrd="0" destOrd="0" parTransId="{6943F470-33C3-4828-A791-954122ED3E8A}" sibTransId="{DFA09DFB-5BD2-4A27-9625-C3183A76CCF7}"/>
    <dgm:cxn modelId="{31B6C42F-1610-432A-B106-09E23297B709}" srcId="{9458EB3F-501B-4EB5-82D0-6287C7BBBCFF}" destId="{D251636C-BD14-4E65-9223-CF5ED69BAECE}" srcOrd="1" destOrd="0" parTransId="{EEDA3803-BB18-4089-97E5-9B888D21B0D1}" sibTransId="{8BC73301-0FFB-4153-9FAE-1A03F1CF2443}"/>
    <dgm:cxn modelId="{A839AC32-3C08-4057-BA36-87666B911875}" type="presOf" srcId="{E97F69A7-B13E-4A8C-A9AB-FEF34F5B3FF8}" destId="{F053D607-7C03-4A21-9645-D234F5F1D680}" srcOrd="0" destOrd="0" presId="urn:microsoft.com/office/officeart/2005/8/layout/hierarchy6"/>
    <dgm:cxn modelId="{70842C35-6AAE-4B59-BB5B-C2BCA0FD91CC}" type="presOf" srcId="{D02E968F-0333-4EF8-AC8D-F9E12A6A7DC6}" destId="{90F1CFE5-79A4-48A0-9863-882E26720037}" srcOrd="0" destOrd="0" presId="urn:microsoft.com/office/officeart/2005/8/layout/hierarchy6"/>
    <dgm:cxn modelId="{A0E3E835-021C-42BB-8201-806C1BFCC5CE}" type="presOf" srcId="{EEDA3803-BB18-4089-97E5-9B888D21B0D1}" destId="{19D241D4-020F-4315-9261-E43D9AC1A6F2}" srcOrd="0" destOrd="0" presId="urn:microsoft.com/office/officeart/2005/8/layout/hierarchy6"/>
    <dgm:cxn modelId="{B020F63C-019D-4D4D-86A8-A4202AF65AAB}" srcId="{C1614C36-F50E-4DE2-8514-6C7FC6D01E70}" destId="{C279D9F2-7F43-434F-A3A3-1084409976A8}" srcOrd="1" destOrd="0" parTransId="{EA57F1A6-D226-4220-AFCE-166F82346224}" sibTransId="{A9E90166-B5C2-402A-A9F0-25486EEEFEB5}"/>
    <dgm:cxn modelId="{9442AA3E-F0B1-4990-90C3-834932A8871D}" type="presOf" srcId="{60DBCACD-280B-45F6-BD5E-9025DDEDE089}" destId="{CC17737A-A735-441D-87E0-1748C5B428AA}" srcOrd="0" destOrd="0" presId="urn:microsoft.com/office/officeart/2005/8/layout/hierarchy6"/>
    <dgm:cxn modelId="{81A9F93E-8C2E-4CB8-9650-4F3855E8F9B9}" type="presOf" srcId="{E446252B-6DD9-4CAA-AC48-5A1FDC6F6730}" destId="{69BA242C-96E5-4DC4-A2F6-422C1C9B1902}" srcOrd="0" destOrd="0" presId="urn:microsoft.com/office/officeart/2005/8/layout/hierarchy6"/>
    <dgm:cxn modelId="{5401B444-6723-4AEF-84FA-9C131F169EC9}" type="presOf" srcId="{2535BC3C-B059-4C11-8CA3-30BDA6ADE0BD}" destId="{DB8219EE-F09B-4F7B-BB2E-3B2C7C60F45A}" srcOrd="0" destOrd="0" presId="urn:microsoft.com/office/officeart/2005/8/layout/hierarchy6"/>
    <dgm:cxn modelId="{F7962F65-44B5-43D8-8C88-0D81E1B68694}" srcId="{3F9A8F74-9181-44AB-B451-8B8EF05A7FAE}" destId="{139C9E4E-1075-4577-834C-75077E5D01D0}" srcOrd="0" destOrd="0" parTransId="{FBBF65E0-FB83-4510-AC25-78CB96AB4D04}" sibTransId="{DE746CEE-397C-416E-B780-050074B07DF4}"/>
    <dgm:cxn modelId="{93E03268-27F2-4366-97E7-27B617084290}" type="presOf" srcId="{B70CC624-B9B3-475D-BC7A-9CD2595D37BF}" destId="{3C482F41-5C2E-418A-A880-4ECB10A7D052}" srcOrd="0" destOrd="0" presId="urn:microsoft.com/office/officeart/2005/8/layout/hierarchy6"/>
    <dgm:cxn modelId="{D280FE6C-9AF2-4059-8A9A-1BEB11BCF0F4}" type="presOf" srcId="{5E193ED2-6F7D-466C-9DD7-280CB2D2478B}" destId="{C262CC02-23C1-40E0-98A3-4DEA7FE997EA}" srcOrd="0" destOrd="0" presId="urn:microsoft.com/office/officeart/2005/8/layout/hierarchy6"/>
    <dgm:cxn modelId="{7CCA8773-EAF3-468D-BA3B-5B88D3EEEA11}" srcId="{5E193ED2-6F7D-466C-9DD7-280CB2D2478B}" destId="{1F9B9D38-065D-4885-9DBA-071F1A3FDA91}" srcOrd="0" destOrd="0" parTransId="{B6E7EE47-CF59-40C1-964B-57F6680F8561}" sibTransId="{A0029E79-B63F-4209-938C-B001A7CAE06A}"/>
    <dgm:cxn modelId="{4D1FD373-48B4-49E8-807A-2FD453FA744E}" srcId="{9458EB3F-501B-4EB5-82D0-6287C7BBBCFF}" destId="{9EEAE816-4169-409D-8B7A-4EA9FDA62290}" srcOrd="0" destOrd="0" parTransId="{454F85F4-E9F9-4531-86B6-5CED6D45CFB7}" sibTransId="{0E3F38B3-1884-4FEF-971B-1738F0DA080A}"/>
    <dgm:cxn modelId="{8B228A54-E74F-4294-AF0B-0F065E824D0D}" type="presOf" srcId="{584A7758-4520-4A27-A546-95639995E039}" destId="{BA45CC21-6B0A-4455-ADE9-D9FB016C4071}" srcOrd="0" destOrd="0" presId="urn:microsoft.com/office/officeart/2005/8/layout/hierarchy6"/>
    <dgm:cxn modelId="{8E341559-4D62-4FD4-929F-E86CFA231C2A}" srcId="{1F9B9D38-065D-4885-9DBA-071F1A3FDA91}" destId="{C1614C36-F50E-4DE2-8514-6C7FC6D01E70}" srcOrd="0" destOrd="0" parTransId="{CB2E61AC-5684-406A-BBB1-992BEE09E902}" sibTransId="{CFD95E14-44CA-4DDC-8974-DCDE517EEAB9}"/>
    <dgm:cxn modelId="{9166997A-FC63-47AE-BDB6-F091FFD39317}" type="presOf" srcId="{CB2E61AC-5684-406A-BBB1-992BEE09E902}" destId="{571AAB7E-5FE7-43D2-8143-E61301E1BDA1}" srcOrd="0" destOrd="0" presId="urn:microsoft.com/office/officeart/2005/8/layout/hierarchy6"/>
    <dgm:cxn modelId="{3363777E-E04A-40B9-A7BA-BADDAB184144}" type="presOf" srcId="{0DE9BAFB-F7B1-4EDE-8379-68B3C0F093D8}" destId="{7D1680D3-F934-4A4F-9B58-4FE62DECDE8D}" srcOrd="0" destOrd="0" presId="urn:microsoft.com/office/officeart/2005/8/layout/hierarchy6"/>
    <dgm:cxn modelId="{21CDF983-FCEE-4C91-8C4C-2557CCBC3E55}" srcId="{1F9B9D38-065D-4885-9DBA-071F1A3FDA91}" destId="{9458EB3F-501B-4EB5-82D0-6287C7BBBCFF}" srcOrd="2" destOrd="0" parTransId="{CBC9A908-8922-485D-B035-BDBE459DE42A}" sibTransId="{E01723F5-D330-40F7-B53E-178E4AC2AFCD}"/>
    <dgm:cxn modelId="{C4162285-D7D9-466B-A811-B49494E3B97A}" type="presOf" srcId="{CBC9A908-8922-485D-B035-BDBE459DE42A}" destId="{38691C18-EE16-47A1-A638-0121224A881A}" srcOrd="0" destOrd="0" presId="urn:microsoft.com/office/officeart/2005/8/layout/hierarchy6"/>
    <dgm:cxn modelId="{D6FCAA85-43ED-4861-B288-4E7E3C6A9117}" type="presOf" srcId="{53BFA98A-FCE8-45D5-A431-44960D29B1A2}" destId="{DDAEE341-5B7E-4897-9F40-D463BAD462B0}" srcOrd="0" destOrd="0" presId="urn:microsoft.com/office/officeart/2005/8/layout/hierarchy6"/>
    <dgm:cxn modelId="{2BD60088-E414-4F75-8B56-E06344948A20}" type="presOf" srcId="{0582D131-7852-4A4C-9CDC-C3262E0781F5}" destId="{89CB636B-74BE-46F2-8C2A-0D5D88561643}" srcOrd="0" destOrd="0" presId="urn:microsoft.com/office/officeart/2005/8/layout/hierarchy6"/>
    <dgm:cxn modelId="{F69ABE89-919A-4EB8-9CD0-37E0CC81F6C6}" srcId="{1F9B9D38-065D-4885-9DBA-071F1A3FDA91}" destId="{3F9A8F74-9181-44AB-B451-8B8EF05A7FAE}" srcOrd="1" destOrd="0" parTransId="{53BFA98A-FCE8-45D5-A431-44960D29B1A2}" sibTransId="{D0A92FAC-27E0-4398-8801-FEFAF8F2E05A}"/>
    <dgm:cxn modelId="{10D17299-28E5-4A87-B38C-3D744FC6DF72}" type="presOf" srcId="{D251636C-BD14-4E65-9223-CF5ED69BAECE}" destId="{0C87D9B5-39DE-4E97-8FF1-FC5D9F9D092C}" srcOrd="0" destOrd="0" presId="urn:microsoft.com/office/officeart/2005/8/layout/hierarchy6"/>
    <dgm:cxn modelId="{C82EB69E-F15D-4B91-8BFD-1F31F8C3DD7D}" type="presOf" srcId="{FA15ACC8-062A-4C49-BA66-61E9CC6B86FB}" destId="{2DEAA30E-4576-4F91-993A-17AA77DC02D6}" srcOrd="0" destOrd="0" presId="urn:microsoft.com/office/officeart/2005/8/layout/hierarchy6"/>
    <dgm:cxn modelId="{F793EEA2-1FA9-4DBD-98F9-E219D22D1F8C}" type="presOf" srcId="{E74410B1-0124-45E5-8D18-EA4B2FDC6E38}" destId="{084EE7B3-3E0A-412B-ADF6-5952F0E770D1}" srcOrd="0" destOrd="0" presId="urn:microsoft.com/office/officeart/2005/8/layout/hierarchy6"/>
    <dgm:cxn modelId="{46FF8BA8-10F2-43DC-9A56-9F216F52E773}" srcId="{C1614C36-F50E-4DE2-8514-6C7FC6D01E70}" destId="{0DE9BAFB-F7B1-4EDE-8379-68B3C0F093D8}" srcOrd="2" destOrd="0" parTransId="{E97F69A7-B13E-4A8C-A9AB-FEF34F5B3FF8}" sibTransId="{C4B56917-09E9-4530-BABB-EA81715609CB}"/>
    <dgm:cxn modelId="{522C50BE-9093-4C5C-BCA3-3FBF7416CE4A}" srcId="{1F9B9D38-065D-4885-9DBA-071F1A3FDA91}" destId="{2535BC3C-B059-4C11-8CA3-30BDA6ADE0BD}" srcOrd="3" destOrd="0" parTransId="{7D6E02BC-7049-4E71-9CAA-F88F901B2429}" sibTransId="{4E27606E-256D-4E4F-8F96-DCA047728C02}"/>
    <dgm:cxn modelId="{2F4C2DC0-3D66-4F6C-AE56-28844F04E15F}" type="presOf" srcId="{7D6E02BC-7049-4E71-9CAA-F88F901B2429}" destId="{6BC004E3-9426-43F4-84C7-6861329D0056}" srcOrd="0" destOrd="0" presId="urn:microsoft.com/office/officeart/2005/8/layout/hierarchy6"/>
    <dgm:cxn modelId="{96E647D1-5D24-492F-9327-94EF3F550AFB}" type="presOf" srcId="{C1614C36-F50E-4DE2-8514-6C7FC6D01E70}" destId="{27DD1994-ABD0-4761-A533-BB3B00243D7E}" srcOrd="0" destOrd="0" presId="urn:microsoft.com/office/officeart/2005/8/layout/hierarchy6"/>
    <dgm:cxn modelId="{625CB0D2-E230-48E1-9D56-62221C11B713}" srcId="{3F9A8F74-9181-44AB-B451-8B8EF05A7FAE}" destId="{E446252B-6DD9-4CAA-AC48-5A1FDC6F6730}" srcOrd="1" destOrd="0" parTransId="{3F025CC4-6101-48C8-BDA2-9C97B540B0AF}" sibTransId="{CEF1E2DA-31CE-4731-994A-46C57846654B}"/>
    <dgm:cxn modelId="{A54233D9-335B-4413-8570-7C3A2B456B49}" srcId="{9458EB3F-501B-4EB5-82D0-6287C7BBBCFF}" destId="{0582D131-7852-4A4C-9CDC-C3262E0781F5}" srcOrd="2" destOrd="0" parTransId="{584A7758-4520-4A27-A546-95639995E039}" sibTransId="{71AF6C7A-B1AE-4FC5-9640-5B496CD42F4E}"/>
    <dgm:cxn modelId="{0CAA46D9-FE18-4CAB-885A-E50CADBA094E}" type="presOf" srcId="{454F85F4-E9F9-4531-86B6-5CED6D45CFB7}" destId="{7C36232C-CA33-45B2-AD32-BDF58BBBF69A}" srcOrd="0" destOrd="0" presId="urn:microsoft.com/office/officeart/2005/8/layout/hierarchy6"/>
    <dgm:cxn modelId="{097528E4-40C1-4ADF-8F1B-12C4DAEF6EE3}" type="presOf" srcId="{FBBF65E0-FB83-4510-AC25-78CB96AB4D04}" destId="{A7D7988E-B4F7-4FF3-BC62-9BF956329E44}" srcOrd="0" destOrd="0" presId="urn:microsoft.com/office/officeart/2005/8/layout/hierarchy6"/>
    <dgm:cxn modelId="{4F5DA7E5-9754-4B1F-8596-7BA166B859F1}" type="presOf" srcId="{9EEAE816-4169-409D-8B7A-4EA9FDA62290}" destId="{AF87A5AF-A0A9-46E9-A60F-9CBD9C188350}" srcOrd="0" destOrd="0" presId="urn:microsoft.com/office/officeart/2005/8/layout/hierarchy6"/>
    <dgm:cxn modelId="{1378A8E8-8A1F-4309-809D-40FA6E6AFB2F}" type="presOf" srcId="{C279D9F2-7F43-434F-A3A3-1084409976A8}" destId="{6C9336CD-A641-44B8-8D6D-F28418B961B3}" srcOrd="0" destOrd="0" presId="urn:microsoft.com/office/officeart/2005/8/layout/hierarchy6"/>
    <dgm:cxn modelId="{7E0127FF-C409-4E00-BEAA-FB830179985A}" type="presOf" srcId="{6943F470-33C3-4828-A791-954122ED3E8A}" destId="{E2D05E72-3CB1-45FA-859C-ECB12A0502F2}" srcOrd="0" destOrd="0" presId="urn:microsoft.com/office/officeart/2005/8/layout/hierarchy6"/>
    <dgm:cxn modelId="{0C13946D-C0AD-4BAA-AFD7-E3EAEE1CD9DD}" type="presParOf" srcId="{C262CC02-23C1-40E0-98A3-4DEA7FE997EA}" destId="{7690DEC7-F31E-4A98-82E7-ECDB0F1C2268}" srcOrd="0" destOrd="0" presId="urn:microsoft.com/office/officeart/2005/8/layout/hierarchy6"/>
    <dgm:cxn modelId="{FAA55A2D-87F7-41DC-AB9E-5A00BECDFF5C}" type="presParOf" srcId="{7690DEC7-F31E-4A98-82E7-ECDB0F1C2268}" destId="{D42CD0C6-0FFB-4E46-9AA6-5B674676D25B}" srcOrd="0" destOrd="0" presId="urn:microsoft.com/office/officeart/2005/8/layout/hierarchy6"/>
    <dgm:cxn modelId="{E66D38CA-8381-41E8-B520-A5EEC7197404}" type="presParOf" srcId="{D42CD0C6-0FFB-4E46-9AA6-5B674676D25B}" destId="{EADF0C98-F300-4ED7-960C-AD577090DCEE}" srcOrd="0" destOrd="0" presId="urn:microsoft.com/office/officeart/2005/8/layout/hierarchy6"/>
    <dgm:cxn modelId="{29A3C92E-44DE-4DF6-BAAA-F050BF12A220}" type="presParOf" srcId="{EADF0C98-F300-4ED7-960C-AD577090DCEE}" destId="{83BBA72E-A16B-4762-AF27-82394CC3CF63}" srcOrd="0" destOrd="0" presId="urn:microsoft.com/office/officeart/2005/8/layout/hierarchy6"/>
    <dgm:cxn modelId="{B3927A3A-AB0F-47F9-990A-FF2AF7EBD8E4}" type="presParOf" srcId="{EADF0C98-F300-4ED7-960C-AD577090DCEE}" destId="{378DC3C4-AA47-4E17-892B-BA2950FDB972}" srcOrd="1" destOrd="0" presId="urn:microsoft.com/office/officeart/2005/8/layout/hierarchy6"/>
    <dgm:cxn modelId="{94A03FC4-CC1E-4CBE-A251-7EF2B049E287}" type="presParOf" srcId="{378DC3C4-AA47-4E17-892B-BA2950FDB972}" destId="{571AAB7E-5FE7-43D2-8143-E61301E1BDA1}" srcOrd="0" destOrd="0" presId="urn:microsoft.com/office/officeart/2005/8/layout/hierarchy6"/>
    <dgm:cxn modelId="{08C374F2-AE6D-442B-AF2B-195863A0EDC7}" type="presParOf" srcId="{378DC3C4-AA47-4E17-892B-BA2950FDB972}" destId="{0F1B5B1F-1D28-4F68-827C-89624C0147D1}" srcOrd="1" destOrd="0" presId="urn:microsoft.com/office/officeart/2005/8/layout/hierarchy6"/>
    <dgm:cxn modelId="{021FC8AB-B7C2-4A79-9A83-A0B5D55BD8F9}" type="presParOf" srcId="{0F1B5B1F-1D28-4F68-827C-89624C0147D1}" destId="{27DD1994-ABD0-4761-A533-BB3B00243D7E}" srcOrd="0" destOrd="0" presId="urn:microsoft.com/office/officeart/2005/8/layout/hierarchy6"/>
    <dgm:cxn modelId="{7ABC5263-19A4-424E-8982-FDFFCD3A57BF}" type="presParOf" srcId="{0F1B5B1F-1D28-4F68-827C-89624C0147D1}" destId="{C417BFFA-6EF5-4D16-84B4-1AE6806A3FAB}" srcOrd="1" destOrd="0" presId="urn:microsoft.com/office/officeart/2005/8/layout/hierarchy6"/>
    <dgm:cxn modelId="{7B28EAFB-8333-4848-8AF6-C9BE31698A9F}" type="presParOf" srcId="{C417BFFA-6EF5-4D16-84B4-1AE6806A3FAB}" destId="{E2D05E72-3CB1-45FA-859C-ECB12A0502F2}" srcOrd="0" destOrd="0" presId="urn:microsoft.com/office/officeart/2005/8/layout/hierarchy6"/>
    <dgm:cxn modelId="{6F15701C-3055-4F8D-A919-C00FC2F592B2}" type="presParOf" srcId="{C417BFFA-6EF5-4D16-84B4-1AE6806A3FAB}" destId="{A9402989-2996-48B7-B622-D8FE8B37C4A2}" srcOrd="1" destOrd="0" presId="urn:microsoft.com/office/officeart/2005/8/layout/hierarchy6"/>
    <dgm:cxn modelId="{29EAEAFA-E754-42B9-A55C-5BC0555A411A}" type="presParOf" srcId="{A9402989-2996-48B7-B622-D8FE8B37C4A2}" destId="{3C482F41-5C2E-418A-A880-4ECB10A7D052}" srcOrd="0" destOrd="0" presId="urn:microsoft.com/office/officeart/2005/8/layout/hierarchy6"/>
    <dgm:cxn modelId="{CC8E2001-333E-4186-918A-AFF8409EB8A5}" type="presParOf" srcId="{A9402989-2996-48B7-B622-D8FE8B37C4A2}" destId="{3416A896-EFF3-491E-A657-EA94F9B0E0E7}" srcOrd="1" destOrd="0" presId="urn:microsoft.com/office/officeart/2005/8/layout/hierarchy6"/>
    <dgm:cxn modelId="{D0CF2555-443A-46B0-8307-5CC7210B1D0D}" type="presParOf" srcId="{C417BFFA-6EF5-4D16-84B4-1AE6806A3FAB}" destId="{8C526FA5-0345-4602-82E0-C6A115249E59}" srcOrd="2" destOrd="0" presId="urn:microsoft.com/office/officeart/2005/8/layout/hierarchy6"/>
    <dgm:cxn modelId="{D1B65B10-8149-43E8-A5D4-3AF779C7074E}" type="presParOf" srcId="{C417BFFA-6EF5-4D16-84B4-1AE6806A3FAB}" destId="{3608DC99-3EC5-416B-869B-372BA0E6F00A}" srcOrd="3" destOrd="0" presId="urn:microsoft.com/office/officeart/2005/8/layout/hierarchy6"/>
    <dgm:cxn modelId="{1CD1D63B-E8C5-4CA8-87A0-B45CB6EA1550}" type="presParOf" srcId="{3608DC99-3EC5-416B-869B-372BA0E6F00A}" destId="{6C9336CD-A641-44B8-8D6D-F28418B961B3}" srcOrd="0" destOrd="0" presId="urn:microsoft.com/office/officeart/2005/8/layout/hierarchy6"/>
    <dgm:cxn modelId="{1B4691BF-3434-4871-A14E-DF99CB35B2B6}" type="presParOf" srcId="{3608DC99-3EC5-416B-869B-372BA0E6F00A}" destId="{D686FA3A-8C55-48CC-A973-535671325EF8}" srcOrd="1" destOrd="0" presId="urn:microsoft.com/office/officeart/2005/8/layout/hierarchy6"/>
    <dgm:cxn modelId="{AEC052E8-7184-4180-9DB3-943FEC9136A8}" type="presParOf" srcId="{C417BFFA-6EF5-4D16-84B4-1AE6806A3FAB}" destId="{F053D607-7C03-4A21-9645-D234F5F1D680}" srcOrd="4" destOrd="0" presId="urn:microsoft.com/office/officeart/2005/8/layout/hierarchy6"/>
    <dgm:cxn modelId="{BF1881D7-6BC5-42EE-B31F-EA508F70FD93}" type="presParOf" srcId="{C417BFFA-6EF5-4D16-84B4-1AE6806A3FAB}" destId="{81CF7E50-6BA4-43E8-8163-4CD80C3B74E5}" srcOrd="5" destOrd="0" presId="urn:microsoft.com/office/officeart/2005/8/layout/hierarchy6"/>
    <dgm:cxn modelId="{F7DED311-59F8-4B2F-9A12-2A558C10E21E}" type="presParOf" srcId="{81CF7E50-6BA4-43E8-8163-4CD80C3B74E5}" destId="{7D1680D3-F934-4A4F-9B58-4FE62DECDE8D}" srcOrd="0" destOrd="0" presId="urn:microsoft.com/office/officeart/2005/8/layout/hierarchy6"/>
    <dgm:cxn modelId="{F6A6E564-5804-483F-A9F5-36FA3A698B0F}" type="presParOf" srcId="{81CF7E50-6BA4-43E8-8163-4CD80C3B74E5}" destId="{4E4AFB58-6F06-40EC-8C90-11CE53501109}" srcOrd="1" destOrd="0" presId="urn:microsoft.com/office/officeart/2005/8/layout/hierarchy6"/>
    <dgm:cxn modelId="{6E14C7A9-E207-4758-A515-B388184BAF8C}" type="presParOf" srcId="{378DC3C4-AA47-4E17-892B-BA2950FDB972}" destId="{DDAEE341-5B7E-4897-9F40-D463BAD462B0}" srcOrd="2" destOrd="0" presId="urn:microsoft.com/office/officeart/2005/8/layout/hierarchy6"/>
    <dgm:cxn modelId="{D3F0C7DD-173D-4EF4-A904-6A8A47A29A94}" type="presParOf" srcId="{378DC3C4-AA47-4E17-892B-BA2950FDB972}" destId="{AE4D6A1B-9497-4DB3-9775-0FEC1CC59465}" srcOrd="3" destOrd="0" presId="urn:microsoft.com/office/officeart/2005/8/layout/hierarchy6"/>
    <dgm:cxn modelId="{8074377C-C255-4C43-BD68-44D56EE4DBF5}" type="presParOf" srcId="{AE4D6A1B-9497-4DB3-9775-0FEC1CC59465}" destId="{570B5EE4-F47B-4DF6-A02A-1F619E4BC8F4}" srcOrd="0" destOrd="0" presId="urn:microsoft.com/office/officeart/2005/8/layout/hierarchy6"/>
    <dgm:cxn modelId="{5C95FB4C-EB9C-4F9B-9A03-F9E09A390D27}" type="presParOf" srcId="{AE4D6A1B-9497-4DB3-9775-0FEC1CC59465}" destId="{5AC5A9B0-4E60-42BE-A253-ED6F954256F8}" srcOrd="1" destOrd="0" presId="urn:microsoft.com/office/officeart/2005/8/layout/hierarchy6"/>
    <dgm:cxn modelId="{DD916AE4-A13B-4376-8CAA-FB998909E783}" type="presParOf" srcId="{5AC5A9B0-4E60-42BE-A253-ED6F954256F8}" destId="{A7D7988E-B4F7-4FF3-BC62-9BF956329E44}" srcOrd="0" destOrd="0" presId="urn:microsoft.com/office/officeart/2005/8/layout/hierarchy6"/>
    <dgm:cxn modelId="{13029C2C-9FF3-4FF1-A628-16FAB11DF303}" type="presParOf" srcId="{5AC5A9B0-4E60-42BE-A253-ED6F954256F8}" destId="{1B770731-9E5F-4812-8457-4176ED6C9433}" srcOrd="1" destOrd="0" presId="urn:microsoft.com/office/officeart/2005/8/layout/hierarchy6"/>
    <dgm:cxn modelId="{15EC7425-E16D-4BD4-A1B0-8F6105A06B14}" type="presParOf" srcId="{1B770731-9E5F-4812-8457-4176ED6C9433}" destId="{D929F8A1-5CE1-42D4-B697-B478E1A8506A}" srcOrd="0" destOrd="0" presId="urn:microsoft.com/office/officeart/2005/8/layout/hierarchy6"/>
    <dgm:cxn modelId="{B3590818-E1E1-4978-9B8C-9F0B9A4BA4EC}" type="presParOf" srcId="{1B770731-9E5F-4812-8457-4176ED6C9433}" destId="{D91C97CB-0F32-4273-9A0E-63AF118E34D6}" srcOrd="1" destOrd="0" presId="urn:microsoft.com/office/officeart/2005/8/layout/hierarchy6"/>
    <dgm:cxn modelId="{DD2451D5-9E62-4AA8-88E6-D323B95A49B1}" type="presParOf" srcId="{5AC5A9B0-4E60-42BE-A253-ED6F954256F8}" destId="{F30DD674-6804-48A2-A925-D575AA794AA3}" srcOrd="2" destOrd="0" presId="urn:microsoft.com/office/officeart/2005/8/layout/hierarchy6"/>
    <dgm:cxn modelId="{CB505C76-551D-4236-BD70-1A7CB6E80759}" type="presParOf" srcId="{5AC5A9B0-4E60-42BE-A253-ED6F954256F8}" destId="{5E77ADF2-2895-463B-B19D-BCD392A66935}" srcOrd="3" destOrd="0" presId="urn:microsoft.com/office/officeart/2005/8/layout/hierarchy6"/>
    <dgm:cxn modelId="{A777012B-0C60-48B5-A463-DCE4D75CBB49}" type="presParOf" srcId="{5E77ADF2-2895-463B-B19D-BCD392A66935}" destId="{69BA242C-96E5-4DC4-A2F6-422C1C9B1902}" srcOrd="0" destOrd="0" presId="urn:microsoft.com/office/officeart/2005/8/layout/hierarchy6"/>
    <dgm:cxn modelId="{F94C6B5F-C972-487B-A7E2-7F25FA912C0F}" type="presParOf" srcId="{5E77ADF2-2895-463B-B19D-BCD392A66935}" destId="{9E21F369-7701-4202-B294-55EE3A02FBB8}" srcOrd="1" destOrd="0" presId="urn:microsoft.com/office/officeart/2005/8/layout/hierarchy6"/>
    <dgm:cxn modelId="{021F57C5-91DC-4D80-AC59-3C8744D372D8}" type="presParOf" srcId="{5AC5A9B0-4E60-42BE-A253-ED6F954256F8}" destId="{2DEAA30E-4576-4F91-993A-17AA77DC02D6}" srcOrd="4" destOrd="0" presId="urn:microsoft.com/office/officeart/2005/8/layout/hierarchy6"/>
    <dgm:cxn modelId="{27E1E6D6-EF9C-4FF9-9ADB-59670D465082}" type="presParOf" srcId="{5AC5A9B0-4E60-42BE-A253-ED6F954256F8}" destId="{21A11BA9-ABB3-475A-90C5-FE5FD07D16C1}" srcOrd="5" destOrd="0" presId="urn:microsoft.com/office/officeart/2005/8/layout/hierarchy6"/>
    <dgm:cxn modelId="{6E38E255-5B4D-4D81-8014-9A10060F6DCE}" type="presParOf" srcId="{21A11BA9-ABB3-475A-90C5-FE5FD07D16C1}" destId="{A6517D8F-C8E1-400D-8910-A0FC59E1251C}" srcOrd="0" destOrd="0" presId="urn:microsoft.com/office/officeart/2005/8/layout/hierarchy6"/>
    <dgm:cxn modelId="{F82083E4-5782-43AF-92AC-A78DB3A87D2C}" type="presParOf" srcId="{21A11BA9-ABB3-475A-90C5-FE5FD07D16C1}" destId="{54ECCCAC-D645-4B82-A985-64D24390D827}" srcOrd="1" destOrd="0" presId="urn:microsoft.com/office/officeart/2005/8/layout/hierarchy6"/>
    <dgm:cxn modelId="{FA1108D9-FF4C-479E-9825-4F6A3E75A468}" type="presParOf" srcId="{378DC3C4-AA47-4E17-892B-BA2950FDB972}" destId="{38691C18-EE16-47A1-A638-0121224A881A}" srcOrd="4" destOrd="0" presId="urn:microsoft.com/office/officeart/2005/8/layout/hierarchy6"/>
    <dgm:cxn modelId="{7C194E72-80A4-4129-9878-5536D7B5DA34}" type="presParOf" srcId="{378DC3C4-AA47-4E17-892B-BA2950FDB972}" destId="{CEBDEFB8-E1A5-4F68-8EAA-C0E43619F7B1}" srcOrd="5" destOrd="0" presId="urn:microsoft.com/office/officeart/2005/8/layout/hierarchy6"/>
    <dgm:cxn modelId="{B740C4A3-B98E-4770-92E1-E3FAD041C306}" type="presParOf" srcId="{CEBDEFB8-E1A5-4F68-8EAA-C0E43619F7B1}" destId="{4A988A99-CA2F-4FFC-B867-0199BAE3306F}" srcOrd="0" destOrd="0" presId="urn:microsoft.com/office/officeart/2005/8/layout/hierarchy6"/>
    <dgm:cxn modelId="{A6024660-176E-464D-A357-5CA0D506DC8B}" type="presParOf" srcId="{CEBDEFB8-E1A5-4F68-8EAA-C0E43619F7B1}" destId="{700B180B-106C-4559-9F71-AFEB28069FA2}" srcOrd="1" destOrd="0" presId="urn:microsoft.com/office/officeart/2005/8/layout/hierarchy6"/>
    <dgm:cxn modelId="{8BEA72C7-19F5-4965-B785-8C310CB472DE}" type="presParOf" srcId="{700B180B-106C-4559-9F71-AFEB28069FA2}" destId="{7C36232C-CA33-45B2-AD32-BDF58BBBF69A}" srcOrd="0" destOrd="0" presId="urn:microsoft.com/office/officeart/2005/8/layout/hierarchy6"/>
    <dgm:cxn modelId="{FAE575F8-B653-4995-B9E6-1C5FD1F907BB}" type="presParOf" srcId="{700B180B-106C-4559-9F71-AFEB28069FA2}" destId="{646A1474-7F03-4A8C-86BA-FF371A27761A}" srcOrd="1" destOrd="0" presId="urn:microsoft.com/office/officeart/2005/8/layout/hierarchy6"/>
    <dgm:cxn modelId="{4DEDD5CA-CA2D-4467-BED7-89136F029371}" type="presParOf" srcId="{646A1474-7F03-4A8C-86BA-FF371A27761A}" destId="{AF87A5AF-A0A9-46E9-A60F-9CBD9C188350}" srcOrd="0" destOrd="0" presId="urn:microsoft.com/office/officeart/2005/8/layout/hierarchy6"/>
    <dgm:cxn modelId="{0632BBB4-4682-438E-A00F-C08BE68A987E}" type="presParOf" srcId="{646A1474-7F03-4A8C-86BA-FF371A27761A}" destId="{73608A2F-9797-4AD9-8284-544B4E789942}" srcOrd="1" destOrd="0" presId="urn:microsoft.com/office/officeart/2005/8/layout/hierarchy6"/>
    <dgm:cxn modelId="{5C283E7C-878B-4779-9668-B94C7AC4718A}" type="presParOf" srcId="{700B180B-106C-4559-9F71-AFEB28069FA2}" destId="{19D241D4-020F-4315-9261-E43D9AC1A6F2}" srcOrd="2" destOrd="0" presId="urn:microsoft.com/office/officeart/2005/8/layout/hierarchy6"/>
    <dgm:cxn modelId="{52862095-C23A-48FD-B240-90BCC9714BBF}" type="presParOf" srcId="{700B180B-106C-4559-9F71-AFEB28069FA2}" destId="{A63DA679-AFA2-413D-947E-530A71BB35A2}" srcOrd="3" destOrd="0" presId="urn:microsoft.com/office/officeart/2005/8/layout/hierarchy6"/>
    <dgm:cxn modelId="{1677C57E-9836-4CD1-BE0D-1669FAC6A46F}" type="presParOf" srcId="{A63DA679-AFA2-413D-947E-530A71BB35A2}" destId="{0C87D9B5-39DE-4E97-8FF1-FC5D9F9D092C}" srcOrd="0" destOrd="0" presId="urn:microsoft.com/office/officeart/2005/8/layout/hierarchy6"/>
    <dgm:cxn modelId="{4C7F4EB1-96F1-40C7-8941-33E6D4EB7EC5}" type="presParOf" srcId="{A63DA679-AFA2-413D-947E-530A71BB35A2}" destId="{96C6180E-CF15-4A05-AC4C-3D98A40EB5D0}" srcOrd="1" destOrd="0" presId="urn:microsoft.com/office/officeart/2005/8/layout/hierarchy6"/>
    <dgm:cxn modelId="{6380D163-45B7-401C-A72B-92D65A3D0C29}" type="presParOf" srcId="{700B180B-106C-4559-9F71-AFEB28069FA2}" destId="{BA45CC21-6B0A-4455-ADE9-D9FB016C4071}" srcOrd="4" destOrd="0" presId="urn:microsoft.com/office/officeart/2005/8/layout/hierarchy6"/>
    <dgm:cxn modelId="{A27733C4-6DA1-4B3A-A644-850B758C1E97}" type="presParOf" srcId="{700B180B-106C-4559-9F71-AFEB28069FA2}" destId="{2CA67602-3646-4C59-B81D-41EC7A3D07E6}" srcOrd="5" destOrd="0" presId="urn:microsoft.com/office/officeart/2005/8/layout/hierarchy6"/>
    <dgm:cxn modelId="{095B3512-EFE1-42A0-A2B6-4B19EBAC6C90}" type="presParOf" srcId="{2CA67602-3646-4C59-B81D-41EC7A3D07E6}" destId="{89CB636B-74BE-46F2-8C2A-0D5D88561643}" srcOrd="0" destOrd="0" presId="urn:microsoft.com/office/officeart/2005/8/layout/hierarchy6"/>
    <dgm:cxn modelId="{BF83FCF2-DC28-4595-8B48-0414D3E30146}" type="presParOf" srcId="{2CA67602-3646-4C59-B81D-41EC7A3D07E6}" destId="{11A90530-B53D-42D8-A73B-9A7709778030}" srcOrd="1" destOrd="0" presId="urn:microsoft.com/office/officeart/2005/8/layout/hierarchy6"/>
    <dgm:cxn modelId="{32114412-7A86-4797-BE60-C7C72BEACD88}" type="presParOf" srcId="{378DC3C4-AA47-4E17-892B-BA2950FDB972}" destId="{6BC004E3-9426-43F4-84C7-6861329D0056}" srcOrd="6" destOrd="0" presId="urn:microsoft.com/office/officeart/2005/8/layout/hierarchy6"/>
    <dgm:cxn modelId="{71A04E42-BBEC-4FF5-BF99-13E4A84AFFC6}" type="presParOf" srcId="{378DC3C4-AA47-4E17-892B-BA2950FDB972}" destId="{EE0046EA-C99A-4A09-83B6-29198C6AEC1D}" srcOrd="7" destOrd="0" presId="urn:microsoft.com/office/officeart/2005/8/layout/hierarchy6"/>
    <dgm:cxn modelId="{3B81AA21-9B09-438E-9F68-9FCC032F936A}" type="presParOf" srcId="{EE0046EA-C99A-4A09-83B6-29198C6AEC1D}" destId="{DB8219EE-F09B-4F7B-BB2E-3B2C7C60F45A}" srcOrd="0" destOrd="0" presId="urn:microsoft.com/office/officeart/2005/8/layout/hierarchy6"/>
    <dgm:cxn modelId="{C45BC491-97CB-4719-A726-07F8DC66C48E}" type="presParOf" srcId="{EE0046EA-C99A-4A09-83B6-29198C6AEC1D}" destId="{ED26A13C-0E3B-449E-9F20-B34D923CA87E}" srcOrd="1" destOrd="0" presId="urn:microsoft.com/office/officeart/2005/8/layout/hierarchy6"/>
    <dgm:cxn modelId="{79A6A933-FE84-466E-B9CA-B9B393E8DC13}" type="presParOf" srcId="{ED26A13C-0E3B-449E-9F20-B34D923CA87E}" destId="{084EE7B3-3E0A-412B-ADF6-5952F0E770D1}" srcOrd="0" destOrd="0" presId="urn:microsoft.com/office/officeart/2005/8/layout/hierarchy6"/>
    <dgm:cxn modelId="{44DDC3BC-A07B-4B0C-A804-6C832CD472A7}" type="presParOf" srcId="{ED26A13C-0E3B-449E-9F20-B34D923CA87E}" destId="{366C2C10-A975-4AE7-8C9D-B244402280C9}" srcOrd="1" destOrd="0" presId="urn:microsoft.com/office/officeart/2005/8/layout/hierarchy6"/>
    <dgm:cxn modelId="{FBA9AAA9-87EA-432F-A5E9-FC3F64E863CD}" type="presParOf" srcId="{366C2C10-A975-4AE7-8C9D-B244402280C9}" destId="{D04801A2-94BD-4BA9-BE27-E574B9BCC5B0}" srcOrd="0" destOrd="0" presId="urn:microsoft.com/office/officeart/2005/8/layout/hierarchy6"/>
    <dgm:cxn modelId="{100AC029-5A2A-48D0-A2C5-F37C43ABAECB}" type="presParOf" srcId="{366C2C10-A975-4AE7-8C9D-B244402280C9}" destId="{F94B65DF-6BC7-4950-BD4F-047CE5EF8BEB}" srcOrd="1" destOrd="0" presId="urn:microsoft.com/office/officeart/2005/8/layout/hierarchy6"/>
    <dgm:cxn modelId="{E6D80FC0-ABC7-45A7-A824-512481D4DC59}" type="presParOf" srcId="{ED26A13C-0E3B-449E-9F20-B34D923CA87E}" destId="{90F1CFE5-79A4-48A0-9863-882E26720037}" srcOrd="2" destOrd="0" presId="urn:microsoft.com/office/officeart/2005/8/layout/hierarchy6"/>
    <dgm:cxn modelId="{FD133B89-3617-4F93-8355-E272E145DFD7}" type="presParOf" srcId="{ED26A13C-0E3B-449E-9F20-B34D923CA87E}" destId="{9F4E73DF-39DC-4EEB-81F3-BB601E3BB37E}" srcOrd="3" destOrd="0" presId="urn:microsoft.com/office/officeart/2005/8/layout/hierarchy6"/>
    <dgm:cxn modelId="{A9784565-8005-4205-A563-D8E3009D99AB}" type="presParOf" srcId="{9F4E73DF-39DC-4EEB-81F3-BB601E3BB37E}" destId="{CC17737A-A735-441D-87E0-1748C5B428AA}" srcOrd="0" destOrd="0" presId="urn:microsoft.com/office/officeart/2005/8/layout/hierarchy6"/>
    <dgm:cxn modelId="{22D8F746-78CD-43D3-A6ED-2BE979C5BBBB}" type="presParOf" srcId="{9F4E73DF-39DC-4EEB-81F3-BB601E3BB37E}" destId="{7CD8CF4D-A201-44CD-B831-17420DAF001F}" srcOrd="1" destOrd="0" presId="urn:microsoft.com/office/officeart/2005/8/layout/hierarchy6"/>
    <dgm:cxn modelId="{E202B353-B5FA-4BDE-B810-1EB9C88A9B21}" type="presParOf" srcId="{C262CC02-23C1-40E0-98A3-4DEA7FE997EA}" destId="{250251C1-BD91-44F2-8DCD-F5D7B347171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D7D6AA-0AD6-49E7-A330-60776CEA46A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8BB989A1-5F23-4C90-A2FC-87F7F5511990}">
      <dgm:prSet phldrT="[文本]" custT="1"/>
      <dgm:spPr/>
      <dgm:t>
        <a:bodyPr/>
        <a:lstStyle/>
        <a:p>
          <a:r>
            <a:rPr lang="zh-CN" altLang="en-US" sz="1200"/>
            <a:t>电机驱动多自由度五指灵巧手</a:t>
          </a:r>
        </a:p>
      </dgm:t>
    </dgm:pt>
    <dgm:pt modelId="{6049034B-2F73-4FB9-B300-8AE6CAB41A46}" type="parTrans" cxnId="{F24A77EE-63C9-474B-A50B-BC4467EF2CB5}">
      <dgm:prSet/>
      <dgm:spPr/>
      <dgm:t>
        <a:bodyPr/>
        <a:lstStyle/>
        <a:p>
          <a:endParaRPr lang="zh-CN" altLang="en-US"/>
        </a:p>
      </dgm:t>
    </dgm:pt>
    <dgm:pt modelId="{556FE47D-732E-4123-93BD-819D63761EDC}" type="sibTrans" cxnId="{F24A77EE-63C9-474B-A50B-BC4467EF2CB5}">
      <dgm:prSet/>
      <dgm:spPr/>
      <dgm:t>
        <a:bodyPr/>
        <a:lstStyle/>
        <a:p>
          <a:endParaRPr lang="zh-CN" altLang="en-US"/>
        </a:p>
      </dgm:t>
    </dgm:pt>
    <dgm:pt modelId="{4381006C-837C-4F6D-9B77-A1A028B178BD}">
      <dgm:prSet phldrT="[文本]"/>
      <dgm:spPr/>
      <dgm:t>
        <a:bodyPr/>
        <a:lstStyle/>
        <a:p>
          <a:r>
            <a:rPr lang="zh-CN" altLang="en-US"/>
            <a:t>机械结构设计方案</a:t>
          </a:r>
        </a:p>
      </dgm:t>
    </dgm:pt>
    <dgm:pt modelId="{D272D428-6B8E-4E72-8414-408A45F0BA30}" type="parTrans" cxnId="{87924BB3-96C6-44E9-9AE5-E71FC28E5151}">
      <dgm:prSet/>
      <dgm:spPr/>
      <dgm:t>
        <a:bodyPr/>
        <a:lstStyle/>
        <a:p>
          <a:endParaRPr lang="zh-CN" altLang="en-US"/>
        </a:p>
      </dgm:t>
    </dgm:pt>
    <dgm:pt modelId="{0932958C-CF85-4248-B578-EEF7168F151D}" type="sibTrans" cxnId="{87924BB3-96C6-44E9-9AE5-E71FC28E5151}">
      <dgm:prSet/>
      <dgm:spPr/>
      <dgm:t>
        <a:bodyPr/>
        <a:lstStyle/>
        <a:p>
          <a:endParaRPr lang="zh-CN" altLang="en-US"/>
        </a:p>
      </dgm:t>
    </dgm:pt>
    <dgm:pt modelId="{991C1ADD-D42C-467B-B32F-8D4F8816DCF4}">
      <dgm:prSet phldrT="[文本]"/>
      <dgm:spPr/>
      <dgm:t>
        <a:bodyPr/>
        <a:lstStyle/>
        <a:p>
          <a:r>
            <a:rPr lang="zh-CN" altLang="en-US"/>
            <a:t>控制系统设计方案</a:t>
          </a:r>
        </a:p>
      </dgm:t>
    </dgm:pt>
    <dgm:pt modelId="{BBFF2DBE-961C-4978-A7AF-4C738191BFB3}" type="parTrans" cxnId="{7EF5D370-C195-4CFB-868A-8CCFD397549E}">
      <dgm:prSet/>
      <dgm:spPr/>
      <dgm:t>
        <a:bodyPr/>
        <a:lstStyle/>
        <a:p>
          <a:endParaRPr lang="zh-CN" altLang="en-US"/>
        </a:p>
      </dgm:t>
    </dgm:pt>
    <dgm:pt modelId="{08027A5E-BCC9-4717-B111-55A07E222678}" type="sibTrans" cxnId="{7EF5D370-C195-4CFB-868A-8CCFD397549E}">
      <dgm:prSet/>
      <dgm:spPr/>
      <dgm:t>
        <a:bodyPr/>
        <a:lstStyle/>
        <a:p>
          <a:endParaRPr lang="zh-CN" altLang="en-US"/>
        </a:p>
      </dgm:t>
    </dgm:pt>
    <dgm:pt modelId="{82274C1D-56AE-48C2-B181-A3D69350468B}">
      <dgm:prSet phldrT="[文本]"/>
      <dgm:spPr/>
      <dgm:t>
        <a:bodyPr/>
        <a:lstStyle/>
        <a:p>
          <a:r>
            <a:rPr lang="zh-CN" altLang="en-US"/>
            <a:t>传感系统集成方案</a:t>
          </a:r>
        </a:p>
      </dgm:t>
    </dgm:pt>
    <dgm:pt modelId="{A8EA5435-6E81-4F36-A63B-FFAAEBE54DFA}" type="sibTrans" cxnId="{7F906229-396F-4EB9-8750-903AFA295273}">
      <dgm:prSet/>
      <dgm:spPr/>
      <dgm:t>
        <a:bodyPr/>
        <a:lstStyle/>
        <a:p>
          <a:endParaRPr lang="zh-CN" altLang="en-US"/>
        </a:p>
      </dgm:t>
    </dgm:pt>
    <dgm:pt modelId="{D5FDEF43-34B5-43E9-B97F-4D21AA1AEF9B}" type="parTrans" cxnId="{7F906229-396F-4EB9-8750-903AFA295273}">
      <dgm:prSet/>
      <dgm:spPr/>
      <dgm:t>
        <a:bodyPr/>
        <a:lstStyle/>
        <a:p>
          <a:endParaRPr lang="zh-CN" altLang="en-US"/>
        </a:p>
      </dgm:t>
    </dgm:pt>
    <dgm:pt modelId="{17B0FCDB-6059-41F5-B1AC-DC25BF87ECFA}">
      <dgm:prSet phldrT="[文本]"/>
      <dgm:spPr/>
      <dgm:t>
        <a:bodyPr/>
        <a:lstStyle/>
        <a:p>
          <a:r>
            <a:rPr lang="zh-CN" altLang="en-US"/>
            <a:t>小臂的设计与集成</a:t>
          </a:r>
        </a:p>
      </dgm:t>
    </dgm:pt>
    <dgm:pt modelId="{2AE4AA34-EB92-455F-9376-EEDFC2090388}" type="parTrans" cxnId="{DE2C0871-76EE-4D99-A37C-A8177D75BAA1}">
      <dgm:prSet/>
      <dgm:spPr/>
      <dgm:t>
        <a:bodyPr/>
        <a:lstStyle/>
        <a:p>
          <a:endParaRPr lang="zh-CN" altLang="en-US"/>
        </a:p>
      </dgm:t>
    </dgm:pt>
    <dgm:pt modelId="{BDBA3620-AE69-4645-8C38-5AD6D36BB197}" type="sibTrans" cxnId="{DE2C0871-76EE-4D99-A37C-A8177D75BAA1}">
      <dgm:prSet/>
      <dgm:spPr/>
      <dgm:t>
        <a:bodyPr/>
        <a:lstStyle/>
        <a:p>
          <a:endParaRPr lang="zh-CN" altLang="en-US"/>
        </a:p>
      </dgm:t>
    </dgm:pt>
    <dgm:pt modelId="{B944C4CC-409B-4B84-B655-320FE9BEFA29}">
      <dgm:prSet phldrT="[文本]"/>
      <dgm:spPr/>
      <dgm:t>
        <a:bodyPr/>
        <a:lstStyle/>
        <a:p>
          <a:r>
            <a:rPr lang="zh-CN" altLang="en-US"/>
            <a:t>手指和手掌的设计</a:t>
          </a:r>
        </a:p>
      </dgm:t>
    </dgm:pt>
    <dgm:pt modelId="{64E23DF1-5AD1-46EC-84D2-65F930A0ADF1}" type="parTrans" cxnId="{2789334E-09D9-4D29-B96D-BECE40C24017}">
      <dgm:prSet/>
      <dgm:spPr/>
      <dgm:t>
        <a:bodyPr/>
        <a:lstStyle/>
        <a:p>
          <a:endParaRPr lang="zh-CN" altLang="en-US"/>
        </a:p>
      </dgm:t>
    </dgm:pt>
    <dgm:pt modelId="{F760F40D-F209-47E2-8F84-AA8CE2670C37}" type="sibTrans" cxnId="{2789334E-09D9-4D29-B96D-BECE40C24017}">
      <dgm:prSet/>
      <dgm:spPr/>
      <dgm:t>
        <a:bodyPr/>
        <a:lstStyle/>
        <a:p>
          <a:endParaRPr lang="zh-CN" altLang="en-US"/>
        </a:p>
      </dgm:t>
    </dgm:pt>
    <dgm:pt modelId="{A479B8E3-77AD-4649-9CE5-6ADE14C22BCB}">
      <dgm:prSet phldrT="[文本]"/>
      <dgm:spPr/>
      <dgm:t>
        <a:bodyPr/>
        <a:lstStyle/>
        <a:p>
          <a:r>
            <a:rPr lang="zh-CN" altLang="en-US"/>
            <a:t>手腕关节的设计</a:t>
          </a:r>
        </a:p>
      </dgm:t>
    </dgm:pt>
    <dgm:pt modelId="{E1407146-393D-4FF6-9EA1-CBE02906E5C5}" type="parTrans" cxnId="{CB6AC5B6-81AA-4A38-B4DF-AE3CCC8446FA}">
      <dgm:prSet/>
      <dgm:spPr/>
      <dgm:t>
        <a:bodyPr/>
        <a:lstStyle/>
        <a:p>
          <a:endParaRPr lang="zh-CN" altLang="en-US"/>
        </a:p>
      </dgm:t>
    </dgm:pt>
    <dgm:pt modelId="{E7366D1C-C671-4C99-A999-E29B19676516}" type="sibTrans" cxnId="{CB6AC5B6-81AA-4A38-B4DF-AE3CCC8446FA}">
      <dgm:prSet/>
      <dgm:spPr/>
      <dgm:t>
        <a:bodyPr/>
        <a:lstStyle/>
        <a:p>
          <a:endParaRPr lang="zh-CN" altLang="en-US"/>
        </a:p>
      </dgm:t>
    </dgm:pt>
    <dgm:pt modelId="{421986EB-CDF3-4A1C-B68C-E5C7739610E0}">
      <dgm:prSet phldrT="[文本]"/>
      <dgm:spPr/>
      <dgm:t>
        <a:bodyPr/>
        <a:lstStyle/>
        <a:p>
          <a:r>
            <a:rPr lang="zh-CN" altLang="en-US"/>
            <a:t>敏感单元的选择</a:t>
          </a:r>
        </a:p>
      </dgm:t>
    </dgm:pt>
    <dgm:pt modelId="{BEF60000-427E-4514-A9D5-1C601464ED5D}" type="parTrans" cxnId="{9119FAE3-48AD-4AA8-8FA3-FCE362B51B6F}">
      <dgm:prSet/>
      <dgm:spPr/>
      <dgm:t>
        <a:bodyPr/>
        <a:lstStyle/>
        <a:p>
          <a:endParaRPr lang="zh-CN" altLang="en-US"/>
        </a:p>
      </dgm:t>
    </dgm:pt>
    <dgm:pt modelId="{C8B9F7B8-F167-4488-BD69-2939733718FC}" type="sibTrans" cxnId="{9119FAE3-48AD-4AA8-8FA3-FCE362B51B6F}">
      <dgm:prSet/>
      <dgm:spPr/>
      <dgm:t>
        <a:bodyPr/>
        <a:lstStyle/>
        <a:p>
          <a:endParaRPr lang="zh-CN" altLang="en-US"/>
        </a:p>
      </dgm:t>
    </dgm:pt>
    <dgm:pt modelId="{553A6E48-A44E-4234-B583-6D3D542B21C1}">
      <dgm:prSet phldrT="[文本]"/>
      <dgm:spPr/>
      <dgm:t>
        <a:bodyPr/>
        <a:lstStyle/>
        <a:p>
          <a:r>
            <a:rPr lang="zh-CN" altLang="en-US"/>
            <a:t>传感器布置方案</a:t>
          </a:r>
        </a:p>
      </dgm:t>
    </dgm:pt>
    <dgm:pt modelId="{A1A9435B-8259-4B86-993D-E5D003DF5815}" type="parTrans" cxnId="{DE071029-66A5-4D54-8450-2938B449E4EB}">
      <dgm:prSet/>
      <dgm:spPr/>
      <dgm:t>
        <a:bodyPr/>
        <a:lstStyle/>
        <a:p>
          <a:endParaRPr lang="zh-CN" altLang="en-US"/>
        </a:p>
      </dgm:t>
    </dgm:pt>
    <dgm:pt modelId="{3A8FE4E0-4FBB-44F2-A669-8731266ACA2D}" type="sibTrans" cxnId="{DE071029-66A5-4D54-8450-2938B449E4EB}">
      <dgm:prSet/>
      <dgm:spPr/>
      <dgm:t>
        <a:bodyPr/>
        <a:lstStyle/>
        <a:p>
          <a:endParaRPr lang="zh-CN" altLang="en-US"/>
        </a:p>
      </dgm:t>
    </dgm:pt>
    <dgm:pt modelId="{A6015203-7853-4C91-B3B0-E9A21B408102}">
      <dgm:prSet phldrT="[文本]"/>
      <dgm:spPr/>
      <dgm:t>
        <a:bodyPr/>
        <a:lstStyle/>
        <a:p>
          <a:r>
            <a:rPr lang="zh-CN" altLang="en-US"/>
            <a:t>柔性皮肤的制作</a:t>
          </a:r>
        </a:p>
      </dgm:t>
    </dgm:pt>
    <dgm:pt modelId="{C45C33D4-644B-482C-9400-812E2A54E18D}" type="parTrans" cxnId="{1B209C13-B169-4C9E-AFCE-6FB233C96915}">
      <dgm:prSet/>
      <dgm:spPr/>
      <dgm:t>
        <a:bodyPr/>
        <a:lstStyle/>
        <a:p>
          <a:endParaRPr lang="zh-CN" altLang="en-US"/>
        </a:p>
      </dgm:t>
    </dgm:pt>
    <dgm:pt modelId="{C410D59F-E579-4379-A504-AD8F279CE8C0}" type="sibTrans" cxnId="{1B209C13-B169-4C9E-AFCE-6FB233C96915}">
      <dgm:prSet/>
      <dgm:spPr/>
      <dgm:t>
        <a:bodyPr/>
        <a:lstStyle/>
        <a:p>
          <a:endParaRPr lang="zh-CN" altLang="en-US"/>
        </a:p>
      </dgm:t>
    </dgm:pt>
    <dgm:pt modelId="{7ABC4B12-05A4-4138-A77D-A4A2E3A2A618}">
      <dgm:prSet phldrT="[文本]"/>
      <dgm:spPr/>
      <dgm:t>
        <a:bodyPr/>
        <a:lstStyle/>
        <a:p>
          <a:r>
            <a:rPr lang="zh-CN" altLang="en-US"/>
            <a:t>驱动器的选择</a:t>
          </a:r>
        </a:p>
      </dgm:t>
    </dgm:pt>
    <dgm:pt modelId="{2BD2C95A-F33C-4815-9AF1-1AAF8432C80E}" type="parTrans" cxnId="{8E80FE31-BF15-4198-B337-E90E3AF6E1D6}">
      <dgm:prSet/>
      <dgm:spPr/>
      <dgm:t>
        <a:bodyPr/>
        <a:lstStyle/>
        <a:p>
          <a:endParaRPr lang="zh-CN" altLang="en-US"/>
        </a:p>
      </dgm:t>
    </dgm:pt>
    <dgm:pt modelId="{89476A41-409C-4ACA-A325-7ED9AD6F1CD4}" type="sibTrans" cxnId="{8E80FE31-BF15-4198-B337-E90E3AF6E1D6}">
      <dgm:prSet/>
      <dgm:spPr/>
      <dgm:t>
        <a:bodyPr/>
        <a:lstStyle/>
        <a:p>
          <a:endParaRPr lang="zh-CN" altLang="en-US"/>
        </a:p>
      </dgm:t>
    </dgm:pt>
    <dgm:pt modelId="{1C63DF51-CAE3-414D-A75C-1114F9B3984F}">
      <dgm:prSet phldrT="[文本]"/>
      <dgm:spPr/>
      <dgm:t>
        <a:bodyPr/>
        <a:lstStyle/>
        <a:p>
          <a:r>
            <a:rPr lang="zh-CN" altLang="en-US"/>
            <a:t>集成控制板的选择</a:t>
          </a:r>
        </a:p>
      </dgm:t>
    </dgm:pt>
    <dgm:pt modelId="{DE2EF765-E68E-4F91-B3DC-D5A37A8727D6}" type="parTrans" cxnId="{A9EFA5A2-469F-400A-A2E5-AAF1982960A3}">
      <dgm:prSet/>
      <dgm:spPr/>
      <dgm:t>
        <a:bodyPr/>
        <a:lstStyle/>
        <a:p>
          <a:endParaRPr lang="zh-CN" altLang="en-US"/>
        </a:p>
      </dgm:t>
    </dgm:pt>
    <dgm:pt modelId="{C2949C94-79E2-4C51-B1B4-64DC2385BFC0}" type="sibTrans" cxnId="{A9EFA5A2-469F-400A-A2E5-AAF1982960A3}">
      <dgm:prSet/>
      <dgm:spPr/>
      <dgm:t>
        <a:bodyPr/>
        <a:lstStyle/>
        <a:p>
          <a:endParaRPr lang="zh-CN" altLang="en-US"/>
        </a:p>
      </dgm:t>
    </dgm:pt>
    <dgm:pt modelId="{E20302AA-6536-46BC-B56F-6870B04A3219}">
      <dgm:prSet phldrT="[文本]"/>
      <dgm:spPr/>
      <dgm:t>
        <a:bodyPr/>
        <a:lstStyle/>
        <a:p>
          <a:r>
            <a:rPr lang="zh-CN" altLang="en-US"/>
            <a:t>控制上位机的介绍</a:t>
          </a:r>
        </a:p>
      </dgm:t>
    </dgm:pt>
    <dgm:pt modelId="{7CDE7AFF-D521-4C1B-9AA5-04AF3294ACE7}" type="parTrans" cxnId="{4D7E674C-DB23-40EC-8F10-13F8574F728B}">
      <dgm:prSet/>
      <dgm:spPr/>
      <dgm:t>
        <a:bodyPr/>
        <a:lstStyle/>
        <a:p>
          <a:endParaRPr lang="zh-CN" altLang="en-US"/>
        </a:p>
      </dgm:t>
    </dgm:pt>
    <dgm:pt modelId="{ED68A888-85A1-4282-AC98-19B8079C3851}" type="sibTrans" cxnId="{4D7E674C-DB23-40EC-8F10-13F8574F728B}">
      <dgm:prSet/>
      <dgm:spPr/>
      <dgm:t>
        <a:bodyPr/>
        <a:lstStyle/>
        <a:p>
          <a:endParaRPr lang="zh-CN" altLang="en-US"/>
        </a:p>
      </dgm:t>
    </dgm:pt>
    <dgm:pt modelId="{979E9C55-50EB-4CBD-B956-F5776624A8B6}">
      <dgm:prSet phldrT="[文本]"/>
      <dgm:spPr/>
      <dgm:t>
        <a:bodyPr/>
        <a:lstStyle/>
        <a:p>
          <a:r>
            <a:rPr lang="zh-CN" altLang="en-US"/>
            <a:t>指根万向节的设计</a:t>
          </a:r>
        </a:p>
      </dgm:t>
    </dgm:pt>
    <dgm:pt modelId="{F0BE2AF2-88E0-4C9E-8C4F-D7299990DDF9}" type="parTrans" cxnId="{3E573B38-30FB-4034-8352-BBBA3E292275}">
      <dgm:prSet/>
      <dgm:spPr/>
      <dgm:t>
        <a:bodyPr/>
        <a:lstStyle/>
        <a:p>
          <a:endParaRPr lang="zh-CN" altLang="en-US"/>
        </a:p>
      </dgm:t>
    </dgm:pt>
    <dgm:pt modelId="{08EF0883-C5F7-4503-B008-E2404AFF8DC6}" type="sibTrans" cxnId="{3E573B38-30FB-4034-8352-BBBA3E292275}">
      <dgm:prSet/>
      <dgm:spPr/>
      <dgm:t>
        <a:bodyPr/>
        <a:lstStyle/>
        <a:p>
          <a:endParaRPr lang="zh-CN" altLang="en-US"/>
        </a:p>
      </dgm:t>
    </dgm:pt>
    <dgm:pt modelId="{809D349E-41D7-4595-B8F3-B0552637E1A7}">
      <dgm:prSet phldrT="[文本]"/>
      <dgm:spPr/>
      <dgm:t>
        <a:bodyPr/>
        <a:lstStyle/>
        <a:p>
          <a:r>
            <a:rPr lang="zh-CN" altLang="en-US"/>
            <a:t>手指欠驱动结构设计</a:t>
          </a:r>
        </a:p>
      </dgm:t>
    </dgm:pt>
    <dgm:pt modelId="{BCDCC5B9-36DB-47A5-8EA7-F295A1DA0E10}" type="parTrans" cxnId="{40466AD2-B547-4DD5-8483-63B49FEB83B8}">
      <dgm:prSet/>
      <dgm:spPr/>
      <dgm:t>
        <a:bodyPr/>
        <a:lstStyle/>
        <a:p>
          <a:endParaRPr lang="zh-CN" altLang="en-US"/>
        </a:p>
      </dgm:t>
    </dgm:pt>
    <dgm:pt modelId="{9E6F08AC-6C72-40F1-8305-F82FFD383489}" type="sibTrans" cxnId="{40466AD2-B547-4DD5-8483-63B49FEB83B8}">
      <dgm:prSet/>
      <dgm:spPr/>
      <dgm:t>
        <a:bodyPr/>
        <a:lstStyle/>
        <a:p>
          <a:endParaRPr lang="zh-CN" altLang="en-US"/>
        </a:p>
      </dgm:t>
    </dgm:pt>
    <dgm:pt modelId="{1769F229-F6D2-4DE9-B80B-8724F4793691}">
      <dgm:prSet phldrT="[文本]"/>
      <dgm:spPr/>
      <dgm:t>
        <a:bodyPr/>
        <a:lstStyle/>
        <a:p>
          <a:r>
            <a:rPr lang="zh-CN" altLang="en-US"/>
            <a:t>手掌的集成设计</a:t>
          </a:r>
        </a:p>
      </dgm:t>
    </dgm:pt>
    <dgm:pt modelId="{27D08ACE-3C33-463D-9AB1-55D19A9E570E}" type="parTrans" cxnId="{482D6D3C-B72E-43EE-AA6D-31D70693BF8F}">
      <dgm:prSet/>
      <dgm:spPr/>
      <dgm:t>
        <a:bodyPr/>
        <a:lstStyle/>
        <a:p>
          <a:endParaRPr lang="zh-CN" altLang="en-US"/>
        </a:p>
      </dgm:t>
    </dgm:pt>
    <dgm:pt modelId="{38153B45-9A5F-4F99-A321-745EF1BC55F0}" type="sibTrans" cxnId="{482D6D3C-B72E-43EE-AA6D-31D70693BF8F}">
      <dgm:prSet/>
      <dgm:spPr/>
      <dgm:t>
        <a:bodyPr/>
        <a:lstStyle/>
        <a:p>
          <a:endParaRPr lang="zh-CN" altLang="en-US"/>
        </a:p>
      </dgm:t>
    </dgm:pt>
    <dgm:pt modelId="{C70F42A8-B8C2-4625-9AD2-CB1BE2FFCA86}">
      <dgm:prSet phldrT="[文本]"/>
      <dgm:spPr/>
      <dgm:t>
        <a:bodyPr/>
        <a:lstStyle/>
        <a:p>
          <a:r>
            <a:rPr lang="en-US" altLang="zh-CN"/>
            <a:t>PVDF</a:t>
          </a:r>
          <a:r>
            <a:rPr lang="zh-CN" altLang="en-US"/>
            <a:t>动态力敏感单元</a:t>
          </a:r>
        </a:p>
      </dgm:t>
    </dgm:pt>
    <dgm:pt modelId="{12611191-EA0E-4D54-A99D-298DDB3A98E8}" type="parTrans" cxnId="{EF2255FA-6804-466B-9727-E657029DFD52}">
      <dgm:prSet/>
      <dgm:spPr/>
      <dgm:t>
        <a:bodyPr/>
        <a:lstStyle/>
        <a:p>
          <a:endParaRPr lang="zh-CN" altLang="en-US"/>
        </a:p>
      </dgm:t>
    </dgm:pt>
    <dgm:pt modelId="{93215A27-CAD5-4C32-B256-6FCAA385DE84}" type="sibTrans" cxnId="{EF2255FA-6804-466B-9727-E657029DFD52}">
      <dgm:prSet/>
      <dgm:spPr/>
      <dgm:t>
        <a:bodyPr/>
        <a:lstStyle/>
        <a:p>
          <a:endParaRPr lang="zh-CN" altLang="en-US"/>
        </a:p>
      </dgm:t>
    </dgm:pt>
    <dgm:pt modelId="{436387ED-BA8D-4FFA-9A54-C0BFD9223FCE}">
      <dgm:prSet phldrT="[文本]"/>
      <dgm:spPr/>
      <dgm:t>
        <a:bodyPr/>
        <a:lstStyle/>
        <a:p>
          <a:r>
            <a:rPr lang="zh-CN" altLang="en-US"/>
            <a:t>应变片静态力敏感单元</a:t>
          </a:r>
        </a:p>
      </dgm:t>
    </dgm:pt>
    <dgm:pt modelId="{5723FB2C-B6B5-4994-A091-A4484A18E776}" type="parTrans" cxnId="{607363A9-74F4-4C2A-83B0-960EDAD52AD6}">
      <dgm:prSet/>
      <dgm:spPr/>
      <dgm:t>
        <a:bodyPr/>
        <a:lstStyle/>
        <a:p>
          <a:endParaRPr lang="zh-CN" altLang="en-US"/>
        </a:p>
      </dgm:t>
    </dgm:pt>
    <dgm:pt modelId="{E40FCC70-0A67-4387-B3BF-7EC60702D07C}" type="sibTrans" cxnId="{607363A9-74F4-4C2A-83B0-960EDAD52AD6}">
      <dgm:prSet/>
      <dgm:spPr/>
      <dgm:t>
        <a:bodyPr/>
        <a:lstStyle/>
        <a:p>
          <a:endParaRPr lang="zh-CN" altLang="en-US"/>
        </a:p>
      </dgm:t>
    </dgm:pt>
    <dgm:pt modelId="{E689F801-DE6C-491B-A265-5D582857BDA6}">
      <dgm:prSet phldrT="[文本]"/>
      <dgm:spPr/>
      <dgm:t>
        <a:bodyPr/>
        <a:lstStyle/>
        <a:p>
          <a:r>
            <a:rPr lang="zh-CN" altLang="en-US"/>
            <a:t>模具浇筑方案</a:t>
          </a:r>
        </a:p>
      </dgm:t>
    </dgm:pt>
    <dgm:pt modelId="{FE7A7D55-5CE0-458A-982E-E55E2A718D67}" type="parTrans" cxnId="{F6E0F83B-228E-4DE0-A86E-FBE1C934B8BF}">
      <dgm:prSet/>
      <dgm:spPr/>
      <dgm:t>
        <a:bodyPr/>
        <a:lstStyle/>
        <a:p>
          <a:endParaRPr lang="zh-CN" altLang="en-US"/>
        </a:p>
      </dgm:t>
    </dgm:pt>
    <dgm:pt modelId="{D70322F5-8AC0-4FE5-9D99-6C80BCA467A1}" type="sibTrans" cxnId="{F6E0F83B-228E-4DE0-A86E-FBE1C934B8BF}">
      <dgm:prSet/>
      <dgm:spPr/>
      <dgm:t>
        <a:bodyPr/>
        <a:lstStyle/>
        <a:p>
          <a:endParaRPr lang="zh-CN" altLang="en-US"/>
        </a:p>
      </dgm:t>
    </dgm:pt>
    <dgm:pt modelId="{50589B10-93F6-48B5-9B9D-79D561F6E786}">
      <dgm:prSet phldrT="[文本]"/>
      <dgm:spPr/>
      <dgm:t>
        <a:bodyPr/>
        <a:lstStyle/>
        <a:p>
          <a:r>
            <a:rPr lang="zh-CN" altLang="en-US"/>
            <a:t>室温固化硅胶方案</a:t>
          </a:r>
        </a:p>
      </dgm:t>
    </dgm:pt>
    <dgm:pt modelId="{D837C3FA-8977-4280-91F4-2D140E1AC255}" type="parTrans" cxnId="{26EF1BAD-E1C7-4B69-A33F-E8AA6A30325D}">
      <dgm:prSet/>
      <dgm:spPr/>
      <dgm:t>
        <a:bodyPr/>
        <a:lstStyle/>
        <a:p>
          <a:endParaRPr lang="zh-CN" altLang="en-US"/>
        </a:p>
      </dgm:t>
    </dgm:pt>
    <dgm:pt modelId="{4EBB3131-23E8-4009-9880-7D97C5A2520A}" type="sibTrans" cxnId="{26EF1BAD-E1C7-4B69-A33F-E8AA6A30325D}">
      <dgm:prSet/>
      <dgm:spPr/>
      <dgm:t>
        <a:bodyPr/>
        <a:lstStyle/>
        <a:p>
          <a:endParaRPr lang="zh-CN" altLang="en-US"/>
        </a:p>
      </dgm:t>
    </dgm:pt>
    <dgm:pt modelId="{993AF06E-A125-4B8F-81CC-AA018413016B}">
      <dgm:prSet phldrT="[文本]"/>
      <dgm:spPr/>
      <dgm:t>
        <a:bodyPr/>
        <a:lstStyle/>
        <a:p>
          <a:r>
            <a:rPr lang="en-US" altLang="zh-CN"/>
            <a:t>PWM</a:t>
          </a:r>
          <a:r>
            <a:rPr lang="zh-CN" altLang="en-US"/>
            <a:t>舵机</a:t>
          </a:r>
        </a:p>
      </dgm:t>
    </dgm:pt>
    <dgm:pt modelId="{BF4AF8A7-C123-4909-981C-9195E21BFCA2}" type="parTrans" cxnId="{A45EC06D-4713-40C8-8B94-C2EC8F191F63}">
      <dgm:prSet/>
      <dgm:spPr/>
      <dgm:t>
        <a:bodyPr/>
        <a:lstStyle/>
        <a:p>
          <a:endParaRPr lang="zh-CN" altLang="en-US"/>
        </a:p>
      </dgm:t>
    </dgm:pt>
    <dgm:pt modelId="{4946FE1B-A0E9-4307-956B-E1792C5B961D}" type="sibTrans" cxnId="{A45EC06D-4713-40C8-8B94-C2EC8F191F63}">
      <dgm:prSet/>
      <dgm:spPr/>
      <dgm:t>
        <a:bodyPr/>
        <a:lstStyle/>
        <a:p>
          <a:endParaRPr lang="zh-CN" altLang="en-US"/>
        </a:p>
      </dgm:t>
    </dgm:pt>
    <dgm:pt modelId="{1942D219-2E82-4B67-890B-EAB8A9FD58C6}">
      <dgm:prSet phldrT="[文本]"/>
      <dgm:spPr/>
      <dgm:t>
        <a:bodyPr/>
        <a:lstStyle/>
        <a:p>
          <a:r>
            <a:rPr lang="zh-CN" altLang="en-US"/>
            <a:t>总线舵机</a:t>
          </a:r>
        </a:p>
      </dgm:t>
    </dgm:pt>
    <dgm:pt modelId="{EF50F63D-8C99-4BF4-8E96-85DB64FC2EC1}" type="parTrans" cxnId="{16918757-8D24-46C1-B3B3-58D6B0E708F2}">
      <dgm:prSet/>
      <dgm:spPr/>
      <dgm:t>
        <a:bodyPr/>
        <a:lstStyle/>
        <a:p>
          <a:endParaRPr lang="zh-CN" altLang="en-US"/>
        </a:p>
      </dgm:t>
    </dgm:pt>
    <dgm:pt modelId="{979C7038-6884-44FB-9B7E-81E6648DAEA3}" type="sibTrans" cxnId="{16918757-8D24-46C1-B3B3-58D6B0E708F2}">
      <dgm:prSet/>
      <dgm:spPr/>
      <dgm:t>
        <a:bodyPr/>
        <a:lstStyle/>
        <a:p>
          <a:endParaRPr lang="zh-CN" altLang="en-US"/>
        </a:p>
      </dgm:t>
    </dgm:pt>
    <dgm:pt modelId="{294236A2-224E-4B6F-8377-0F46A98A2D4D}">
      <dgm:prSet phldrT="[文本]"/>
      <dgm:spPr/>
      <dgm:t>
        <a:bodyPr/>
        <a:lstStyle/>
        <a:p>
          <a:r>
            <a:rPr lang="zh-CN" altLang="en-US"/>
            <a:t>集成舵机控制板</a:t>
          </a:r>
        </a:p>
      </dgm:t>
    </dgm:pt>
    <dgm:pt modelId="{81843217-A1D4-40D3-891B-A75F948DC363}" type="parTrans" cxnId="{0DBEBF6F-A57B-49A5-9E78-E9DE9D3BE25A}">
      <dgm:prSet/>
      <dgm:spPr/>
      <dgm:t>
        <a:bodyPr/>
        <a:lstStyle/>
        <a:p>
          <a:endParaRPr lang="zh-CN" altLang="en-US"/>
        </a:p>
      </dgm:t>
    </dgm:pt>
    <dgm:pt modelId="{249F0D5C-3229-4B0D-B1F8-90F23E60B430}" type="sibTrans" cxnId="{0DBEBF6F-A57B-49A5-9E78-E9DE9D3BE25A}">
      <dgm:prSet/>
      <dgm:spPr/>
      <dgm:t>
        <a:bodyPr/>
        <a:lstStyle/>
        <a:p>
          <a:endParaRPr lang="zh-CN" altLang="en-US"/>
        </a:p>
      </dgm:t>
    </dgm:pt>
    <dgm:pt modelId="{DE6EDD4D-282A-4231-AC4B-7CA2BD36216E}">
      <dgm:prSet phldrT="[文本]"/>
      <dgm:spPr/>
      <dgm:t>
        <a:bodyPr/>
        <a:lstStyle/>
        <a:p>
          <a:r>
            <a:rPr lang="en-US" altLang="zh-CN"/>
            <a:t>URT-1</a:t>
          </a:r>
          <a:r>
            <a:rPr lang="zh-CN" altLang="en-US"/>
            <a:t>控制板</a:t>
          </a:r>
        </a:p>
      </dgm:t>
    </dgm:pt>
    <dgm:pt modelId="{2039BD33-B1D2-433E-80EC-DC945263C233}" type="parTrans" cxnId="{99D288D7-D71C-429E-9434-A35FD222F2CD}">
      <dgm:prSet/>
      <dgm:spPr/>
      <dgm:t>
        <a:bodyPr/>
        <a:lstStyle/>
        <a:p>
          <a:endParaRPr lang="zh-CN" altLang="en-US"/>
        </a:p>
      </dgm:t>
    </dgm:pt>
    <dgm:pt modelId="{7A9620A5-1E1F-40C0-AD90-43B6C8BD883D}" type="sibTrans" cxnId="{99D288D7-D71C-429E-9434-A35FD222F2CD}">
      <dgm:prSet/>
      <dgm:spPr/>
      <dgm:t>
        <a:bodyPr/>
        <a:lstStyle/>
        <a:p>
          <a:endParaRPr lang="zh-CN" altLang="en-US"/>
        </a:p>
      </dgm:t>
    </dgm:pt>
    <dgm:pt modelId="{7907939A-ADCE-4A34-8E5D-3ED33E16975A}">
      <dgm:prSet phldrT="[文本]"/>
      <dgm:spPr/>
      <dgm:t>
        <a:bodyPr/>
        <a:lstStyle/>
        <a:p>
          <a:r>
            <a:rPr lang="en-US" altLang="zh-CN"/>
            <a:t>Arduino UNO</a:t>
          </a:r>
          <a:r>
            <a:rPr lang="zh-CN" altLang="en-US"/>
            <a:t>控制板</a:t>
          </a:r>
        </a:p>
      </dgm:t>
    </dgm:pt>
    <dgm:pt modelId="{FAC071E3-B9D3-4510-A369-0947C7D2BA46}" type="parTrans" cxnId="{DC7002B0-D992-434A-BE89-1F035D94B3CC}">
      <dgm:prSet/>
      <dgm:spPr/>
      <dgm:t>
        <a:bodyPr/>
        <a:lstStyle/>
        <a:p>
          <a:endParaRPr lang="zh-CN" altLang="en-US"/>
        </a:p>
      </dgm:t>
    </dgm:pt>
    <dgm:pt modelId="{773568B5-E2D3-4051-8DA5-313D123C9882}" type="sibTrans" cxnId="{DC7002B0-D992-434A-BE89-1F035D94B3CC}">
      <dgm:prSet/>
      <dgm:spPr/>
      <dgm:t>
        <a:bodyPr/>
        <a:lstStyle/>
        <a:p>
          <a:endParaRPr lang="zh-CN" altLang="en-US"/>
        </a:p>
      </dgm:t>
    </dgm:pt>
    <dgm:pt modelId="{6C8D5ED5-2E04-4EC9-B3A1-9019782664CC}">
      <dgm:prSet phldrT="[文本]"/>
      <dgm:spPr/>
      <dgm:t>
        <a:bodyPr/>
        <a:lstStyle/>
        <a:p>
          <a:r>
            <a:rPr lang="en-US" altLang="zh-CN"/>
            <a:t>FD</a:t>
          </a:r>
          <a:r>
            <a:rPr lang="zh-CN" altLang="en-US"/>
            <a:t>调试软件</a:t>
          </a:r>
        </a:p>
      </dgm:t>
    </dgm:pt>
    <dgm:pt modelId="{A4D74A9A-34FC-49CA-B074-CCDC765DA1B0}" type="parTrans" cxnId="{99CE9BBA-D2C3-4801-A84D-8EF265C0456A}">
      <dgm:prSet/>
      <dgm:spPr/>
      <dgm:t>
        <a:bodyPr/>
        <a:lstStyle/>
        <a:p>
          <a:endParaRPr lang="zh-CN" altLang="en-US"/>
        </a:p>
      </dgm:t>
    </dgm:pt>
    <dgm:pt modelId="{CBE0E2A8-5E0A-4CCF-A5EF-2437985DFB53}" type="sibTrans" cxnId="{99CE9BBA-D2C3-4801-A84D-8EF265C0456A}">
      <dgm:prSet/>
      <dgm:spPr/>
      <dgm:t>
        <a:bodyPr/>
        <a:lstStyle/>
        <a:p>
          <a:endParaRPr lang="zh-CN" altLang="en-US"/>
        </a:p>
      </dgm:t>
    </dgm:pt>
    <dgm:pt modelId="{659B571C-9215-4F2D-A011-6ECF7CBAEB6C}">
      <dgm:prSet phldrT="[文本]"/>
      <dgm:spPr/>
      <dgm:t>
        <a:bodyPr/>
        <a:lstStyle/>
        <a:p>
          <a:r>
            <a:rPr lang="en-US" altLang="zh-CN"/>
            <a:t>Zide</a:t>
          </a:r>
          <a:r>
            <a:rPr lang="zh-CN" altLang="en-US"/>
            <a:t>编程软件</a:t>
          </a:r>
        </a:p>
      </dgm:t>
    </dgm:pt>
    <dgm:pt modelId="{A535DE37-F5EE-4148-9D4E-F42647B6D79F}" type="parTrans" cxnId="{6D7DD5E4-E05A-47F3-A462-EE9CCD413DE2}">
      <dgm:prSet/>
      <dgm:spPr/>
      <dgm:t>
        <a:bodyPr/>
        <a:lstStyle/>
        <a:p>
          <a:endParaRPr lang="zh-CN" altLang="en-US"/>
        </a:p>
      </dgm:t>
    </dgm:pt>
    <dgm:pt modelId="{A7657844-36C9-443B-B090-9E8528A18179}" type="sibTrans" cxnId="{6D7DD5E4-E05A-47F3-A462-EE9CCD413DE2}">
      <dgm:prSet/>
      <dgm:spPr/>
      <dgm:t>
        <a:bodyPr/>
        <a:lstStyle/>
        <a:p>
          <a:endParaRPr lang="zh-CN" altLang="en-US"/>
        </a:p>
      </dgm:t>
    </dgm:pt>
    <dgm:pt modelId="{30433A62-A01C-47FE-BCFF-929544F3E8DC}" type="pres">
      <dgm:prSet presAssocID="{62D7D6AA-0AD6-49E7-A330-60776CEA46A5}" presName="hierChild1" presStyleCnt="0">
        <dgm:presLayoutVars>
          <dgm:orgChart val="1"/>
          <dgm:chPref val="1"/>
          <dgm:dir/>
          <dgm:animOne val="branch"/>
          <dgm:animLvl val="lvl"/>
          <dgm:resizeHandles/>
        </dgm:presLayoutVars>
      </dgm:prSet>
      <dgm:spPr/>
    </dgm:pt>
    <dgm:pt modelId="{74600433-59A7-4843-81F8-524C33248CAE}" type="pres">
      <dgm:prSet presAssocID="{8BB989A1-5F23-4C90-A2FC-87F7F5511990}" presName="hierRoot1" presStyleCnt="0">
        <dgm:presLayoutVars>
          <dgm:hierBranch val="init"/>
        </dgm:presLayoutVars>
      </dgm:prSet>
      <dgm:spPr/>
    </dgm:pt>
    <dgm:pt modelId="{92E3EFA9-5129-48CD-9091-A2382054D974}" type="pres">
      <dgm:prSet presAssocID="{8BB989A1-5F23-4C90-A2FC-87F7F5511990}" presName="rootComposite1" presStyleCnt="0"/>
      <dgm:spPr/>
    </dgm:pt>
    <dgm:pt modelId="{2C7B0F0F-E965-4EF1-B2E4-292B583DE134}" type="pres">
      <dgm:prSet presAssocID="{8BB989A1-5F23-4C90-A2FC-87F7F5511990}" presName="rootText1" presStyleLbl="node0" presStyleIdx="0" presStyleCnt="1" custScaleX="174439" custScaleY="246430" custLinFactX="-100000" custLinFactNeighborX="-136414">
        <dgm:presLayoutVars>
          <dgm:chPref val="3"/>
        </dgm:presLayoutVars>
      </dgm:prSet>
      <dgm:spPr/>
    </dgm:pt>
    <dgm:pt modelId="{B6F1203D-62BB-49E1-9BFB-96F79C738E38}" type="pres">
      <dgm:prSet presAssocID="{8BB989A1-5F23-4C90-A2FC-87F7F5511990}" presName="rootConnector1" presStyleLbl="node1" presStyleIdx="0" presStyleCnt="0"/>
      <dgm:spPr/>
    </dgm:pt>
    <dgm:pt modelId="{470AAB1F-10E4-4D90-9130-C8F15C9C857E}" type="pres">
      <dgm:prSet presAssocID="{8BB989A1-5F23-4C90-A2FC-87F7F5511990}" presName="hierChild2" presStyleCnt="0"/>
      <dgm:spPr/>
    </dgm:pt>
    <dgm:pt modelId="{638376EF-1041-4009-BDE4-BA43A037706D}" type="pres">
      <dgm:prSet presAssocID="{D272D428-6B8E-4E72-8414-408A45F0BA30}" presName="Name64" presStyleLbl="parChTrans1D2" presStyleIdx="0" presStyleCnt="3"/>
      <dgm:spPr/>
    </dgm:pt>
    <dgm:pt modelId="{3F173578-2ADE-49E0-955E-7C00FB2238C6}" type="pres">
      <dgm:prSet presAssocID="{4381006C-837C-4F6D-9B77-A1A028B178BD}" presName="hierRoot2" presStyleCnt="0">
        <dgm:presLayoutVars>
          <dgm:hierBranch val="init"/>
        </dgm:presLayoutVars>
      </dgm:prSet>
      <dgm:spPr/>
    </dgm:pt>
    <dgm:pt modelId="{4A0D70E7-6102-424E-BEEB-65C7A92387CE}" type="pres">
      <dgm:prSet presAssocID="{4381006C-837C-4F6D-9B77-A1A028B178BD}" presName="rootComposite" presStyleCnt="0"/>
      <dgm:spPr/>
    </dgm:pt>
    <dgm:pt modelId="{822F9118-0D44-4750-8302-B8AE4B775B1F}" type="pres">
      <dgm:prSet presAssocID="{4381006C-837C-4F6D-9B77-A1A028B178BD}" presName="rootText" presStyleLbl="node2" presStyleIdx="0" presStyleCnt="3" custLinFactX="-22173" custLinFactNeighborX="-100000">
        <dgm:presLayoutVars>
          <dgm:chPref val="3"/>
        </dgm:presLayoutVars>
      </dgm:prSet>
      <dgm:spPr/>
    </dgm:pt>
    <dgm:pt modelId="{24F0328A-3B2E-4723-A7CB-F795CAA97A48}" type="pres">
      <dgm:prSet presAssocID="{4381006C-837C-4F6D-9B77-A1A028B178BD}" presName="rootConnector" presStyleLbl="node2" presStyleIdx="0" presStyleCnt="3"/>
      <dgm:spPr/>
    </dgm:pt>
    <dgm:pt modelId="{BF736BEA-AA3E-499E-AF55-6A042594B6A0}" type="pres">
      <dgm:prSet presAssocID="{4381006C-837C-4F6D-9B77-A1A028B178BD}" presName="hierChild4" presStyleCnt="0"/>
      <dgm:spPr/>
    </dgm:pt>
    <dgm:pt modelId="{67CE7D22-F726-4192-A7A1-CC2C38A523AE}" type="pres">
      <dgm:prSet presAssocID="{64E23DF1-5AD1-46EC-84D2-65F930A0ADF1}" presName="Name64" presStyleLbl="parChTrans1D3" presStyleIdx="0" presStyleCnt="9"/>
      <dgm:spPr/>
    </dgm:pt>
    <dgm:pt modelId="{27EE4F9A-9149-4C24-A798-70E0578C1EA3}" type="pres">
      <dgm:prSet presAssocID="{B944C4CC-409B-4B84-B655-320FE9BEFA29}" presName="hierRoot2" presStyleCnt="0">
        <dgm:presLayoutVars>
          <dgm:hierBranch val="init"/>
        </dgm:presLayoutVars>
      </dgm:prSet>
      <dgm:spPr/>
    </dgm:pt>
    <dgm:pt modelId="{BE1DDD9F-6DFF-4997-B441-2ADF6E2C0E5F}" type="pres">
      <dgm:prSet presAssocID="{B944C4CC-409B-4B84-B655-320FE9BEFA29}" presName="rootComposite" presStyleCnt="0"/>
      <dgm:spPr/>
    </dgm:pt>
    <dgm:pt modelId="{3A9D4501-5198-47C3-A9B3-D9816389E69E}" type="pres">
      <dgm:prSet presAssocID="{B944C4CC-409B-4B84-B655-320FE9BEFA29}" presName="rootText" presStyleLbl="node3" presStyleIdx="0" presStyleCnt="9">
        <dgm:presLayoutVars>
          <dgm:chPref val="3"/>
        </dgm:presLayoutVars>
      </dgm:prSet>
      <dgm:spPr/>
    </dgm:pt>
    <dgm:pt modelId="{50C3E7FA-59B6-4446-B06E-44DFB490F90C}" type="pres">
      <dgm:prSet presAssocID="{B944C4CC-409B-4B84-B655-320FE9BEFA29}" presName="rootConnector" presStyleLbl="node3" presStyleIdx="0" presStyleCnt="9"/>
      <dgm:spPr/>
    </dgm:pt>
    <dgm:pt modelId="{F7541DE5-B703-4EAC-A640-897CE48903DE}" type="pres">
      <dgm:prSet presAssocID="{B944C4CC-409B-4B84-B655-320FE9BEFA29}" presName="hierChild4" presStyleCnt="0"/>
      <dgm:spPr/>
    </dgm:pt>
    <dgm:pt modelId="{7A375AFD-A378-4F6E-8222-380A43B40582}" type="pres">
      <dgm:prSet presAssocID="{BCDCC5B9-36DB-47A5-8EA7-F295A1DA0E10}" presName="Name64" presStyleLbl="parChTrans1D4" presStyleIdx="0" presStyleCnt="14"/>
      <dgm:spPr/>
    </dgm:pt>
    <dgm:pt modelId="{5C8E1C1A-8D29-4F9E-AE47-0A6C01DA206D}" type="pres">
      <dgm:prSet presAssocID="{809D349E-41D7-4595-B8F3-B0552637E1A7}" presName="hierRoot2" presStyleCnt="0">
        <dgm:presLayoutVars>
          <dgm:hierBranch val="init"/>
        </dgm:presLayoutVars>
      </dgm:prSet>
      <dgm:spPr/>
    </dgm:pt>
    <dgm:pt modelId="{7F148FE0-FE4D-421F-9379-DCFD3F805887}" type="pres">
      <dgm:prSet presAssocID="{809D349E-41D7-4595-B8F3-B0552637E1A7}" presName="rootComposite" presStyleCnt="0"/>
      <dgm:spPr/>
    </dgm:pt>
    <dgm:pt modelId="{B2B2E395-EAA2-4069-A995-F03FE9CCC035}" type="pres">
      <dgm:prSet presAssocID="{809D349E-41D7-4595-B8F3-B0552637E1A7}" presName="rootText" presStyleLbl="node4" presStyleIdx="0" presStyleCnt="14">
        <dgm:presLayoutVars>
          <dgm:chPref val="3"/>
        </dgm:presLayoutVars>
      </dgm:prSet>
      <dgm:spPr/>
    </dgm:pt>
    <dgm:pt modelId="{1C6151FF-7106-4F3B-B792-8CF03E76433A}" type="pres">
      <dgm:prSet presAssocID="{809D349E-41D7-4595-B8F3-B0552637E1A7}" presName="rootConnector" presStyleLbl="node4" presStyleIdx="0" presStyleCnt="14"/>
      <dgm:spPr/>
    </dgm:pt>
    <dgm:pt modelId="{BC219DD0-D6E6-46EA-84D7-DD4632F32A40}" type="pres">
      <dgm:prSet presAssocID="{809D349E-41D7-4595-B8F3-B0552637E1A7}" presName="hierChild4" presStyleCnt="0"/>
      <dgm:spPr/>
    </dgm:pt>
    <dgm:pt modelId="{25411548-2E8D-4F3A-A69C-C117929C32F0}" type="pres">
      <dgm:prSet presAssocID="{809D349E-41D7-4595-B8F3-B0552637E1A7}" presName="hierChild5" presStyleCnt="0"/>
      <dgm:spPr/>
    </dgm:pt>
    <dgm:pt modelId="{58D751DB-7D9F-40B0-B6AB-219813F019F3}" type="pres">
      <dgm:prSet presAssocID="{F0BE2AF2-88E0-4C9E-8C4F-D7299990DDF9}" presName="Name64" presStyleLbl="parChTrans1D4" presStyleIdx="1" presStyleCnt="14"/>
      <dgm:spPr/>
    </dgm:pt>
    <dgm:pt modelId="{62B1A346-0D7A-45D2-B7B6-7D8287E7C5EE}" type="pres">
      <dgm:prSet presAssocID="{979E9C55-50EB-4CBD-B956-F5776624A8B6}" presName="hierRoot2" presStyleCnt="0">
        <dgm:presLayoutVars>
          <dgm:hierBranch val="init"/>
        </dgm:presLayoutVars>
      </dgm:prSet>
      <dgm:spPr/>
    </dgm:pt>
    <dgm:pt modelId="{620C05D2-4E2E-4EE7-B037-4C4A903DF59D}" type="pres">
      <dgm:prSet presAssocID="{979E9C55-50EB-4CBD-B956-F5776624A8B6}" presName="rootComposite" presStyleCnt="0"/>
      <dgm:spPr/>
    </dgm:pt>
    <dgm:pt modelId="{4EF0206E-972E-4EDC-8AF6-9726E71B0228}" type="pres">
      <dgm:prSet presAssocID="{979E9C55-50EB-4CBD-B956-F5776624A8B6}" presName="rootText" presStyleLbl="node4" presStyleIdx="1" presStyleCnt="14">
        <dgm:presLayoutVars>
          <dgm:chPref val="3"/>
        </dgm:presLayoutVars>
      </dgm:prSet>
      <dgm:spPr/>
    </dgm:pt>
    <dgm:pt modelId="{2BE69F52-D16D-4717-9679-822F4E152F56}" type="pres">
      <dgm:prSet presAssocID="{979E9C55-50EB-4CBD-B956-F5776624A8B6}" presName="rootConnector" presStyleLbl="node4" presStyleIdx="1" presStyleCnt="14"/>
      <dgm:spPr/>
    </dgm:pt>
    <dgm:pt modelId="{853E6D4C-D96F-4392-B2B1-B9810F0BC6C5}" type="pres">
      <dgm:prSet presAssocID="{979E9C55-50EB-4CBD-B956-F5776624A8B6}" presName="hierChild4" presStyleCnt="0"/>
      <dgm:spPr/>
    </dgm:pt>
    <dgm:pt modelId="{5E82DCA5-1042-4C92-A523-3E7068EC1D60}" type="pres">
      <dgm:prSet presAssocID="{979E9C55-50EB-4CBD-B956-F5776624A8B6}" presName="hierChild5" presStyleCnt="0"/>
      <dgm:spPr/>
    </dgm:pt>
    <dgm:pt modelId="{A5CE165E-5F8B-41BC-A18D-AD5307508E36}" type="pres">
      <dgm:prSet presAssocID="{27D08ACE-3C33-463D-9AB1-55D19A9E570E}" presName="Name64" presStyleLbl="parChTrans1D4" presStyleIdx="2" presStyleCnt="14"/>
      <dgm:spPr/>
    </dgm:pt>
    <dgm:pt modelId="{E8874865-773B-48D9-9D72-AAA5DA8E48AE}" type="pres">
      <dgm:prSet presAssocID="{1769F229-F6D2-4DE9-B80B-8724F4793691}" presName="hierRoot2" presStyleCnt="0">
        <dgm:presLayoutVars>
          <dgm:hierBranch val="init"/>
        </dgm:presLayoutVars>
      </dgm:prSet>
      <dgm:spPr/>
    </dgm:pt>
    <dgm:pt modelId="{877920A2-A714-4BE3-9850-2A4C74C214EE}" type="pres">
      <dgm:prSet presAssocID="{1769F229-F6D2-4DE9-B80B-8724F4793691}" presName="rootComposite" presStyleCnt="0"/>
      <dgm:spPr/>
    </dgm:pt>
    <dgm:pt modelId="{3AF4F6C8-789A-4BF4-9DA6-9976336BB476}" type="pres">
      <dgm:prSet presAssocID="{1769F229-F6D2-4DE9-B80B-8724F4793691}" presName="rootText" presStyleLbl="node4" presStyleIdx="2" presStyleCnt="14">
        <dgm:presLayoutVars>
          <dgm:chPref val="3"/>
        </dgm:presLayoutVars>
      </dgm:prSet>
      <dgm:spPr/>
    </dgm:pt>
    <dgm:pt modelId="{4EFD6A61-A96E-4CBB-B984-3F06F2B4436B}" type="pres">
      <dgm:prSet presAssocID="{1769F229-F6D2-4DE9-B80B-8724F4793691}" presName="rootConnector" presStyleLbl="node4" presStyleIdx="2" presStyleCnt="14"/>
      <dgm:spPr/>
    </dgm:pt>
    <dgm:pt modelId="{0ABB173D-EE8F-4E67-801C-EFCB5AB26BF0}" type="pres">
      <dgm:prSet presAssocID="{1769F229-F6D2-4DE9-B80B-8724F4793691}" presName="hierChild4" presStyleCnt="0"/>
      <dgm:spPr/>
    </dgm:pt>
    <dgm:pt modelId="{FE8FBE46-AF5C-4491-ACFA-7989A103F90F}" type="pres">
      <dgm:prSet presAssocID="{1769F229-F6D2-4DE9-B80B-8724F4793691}" presName="hierChild5" presStyleCnt="0"/>
      <dgm:spPr/>
    </dgm:pt>
    <dgm:pt modelId="{CDEC7B6E-1F3E-404C-90A4-F811C42CE18D}" type="pres">
      <dgm:prSet presAssocID="{B944C4CC-409B-4B84-B655-320FE9BEFA29}" presName="hierChild5" presStyleCnt="0"/>
      <dgm:spPr/>
    </dgm:pt>
    <dgm:pt modelId="{414287DD-09FE-4D7F-9F8A-CCF777E605DE}" type="pres">
      <dgm:prSet presAssocID="{E1407146-393D-4FF6-9EA1-CBE02906E5C5}" presName="Name64" presStyleLbl="parChTrans1D3" presStyleIdx="1" presStyleCnt="9"/>
      <dgm:spPr/>
    </dgm:pt>
    <dgm:pt modelId="{21C7D89D-D740-48BF-847F-0BE7C437C5BC}" type="pres">
      <dgm:prSet presAssocID="{A479B8E3-77AD-4649-9CE5-6ADE14C22BCB}" presName="hierRoot2" presStyleCnt="0">
        <dgm:presLayoutVars>
          <dgm:hierBranch val="init"/>
        </dgm:presLayoutVars>
      </dgm:prSet>
      <dgm:spPr/>
    </dgm:pt>
    <dgm:pt modelId="{3624C12F-D4C5-461A-B951-711C6F189774}" type="pres">
      <dgm:prSet presAssocID="{A479B8E3-77AD-4649-9CE5-6ADE14C22BCB}" presName="rootComposite" presStyleCnt="0"/>
      <dgm:spPr/>
    </dgm:pt>
    <dgm:pt modelId="{34A4F69A-DF1E-4BD4-9565-3D0BBEB3C222}" type="pres">
      <dgm:prSet presAssocID="{A479B8E3-77AD-4649-9CE5-6ADE14C22BCB}" presName="rootText" presStyleLbl="node3" presStyleIdx="1" presStyleCnt="9">
        <dgm:presLayoutVars>
          <dgm:chPref val="3"/>
        </dgm:presLayoutVars>
      </dgm:prSet>
      <dgm:spPr/>
    </dgm:pt>
    <dgm:pt modelId="{79E90AE7-9D6B-42D9-A793-50AD45B998D6}" type="pres">
      <dgm:prSet presAssocID="{A479B8E3-77AD-4649-9CE5-6ADE14C22BCB}" presName="rootConnector" presStyleLbl="node3" presStyleIdx="1" presStyleCnt="9"/>
      <dgm:spPr/>
    </dgm:pt>
    <dgm:pt modelId="{78A3AF68-B903-4AF4-97D4-D0A0B4C9F741}" type="pres">
      <dgm:prSet presAssocID="{A479B8E3-77AD-4649-9CE5-6ADE14C22BCB}" presName="hierChild4" presStyleCnt="0"/>
      <dgm:spPr/>
    </dgm:pt>
    <dgm:pt modelId="{4381BB03-B77B-43B7-B171-3A0BCF010310}" type="pres">
      <dgm:prSet presAssocID="{A479B8E3-77AD-4649-9CE5-6ADE14C22BCB}" presName="hierChild5" presStyleCnt="0"/>
      <dgm:spPr/>
    </dgm:pt>
    <dgm:pt modelId="{2F976B01-01AF-4E4F-992B-DC421DF988E1}" type="pres">
      <dgm:prSet presAssocID="{2AE4AA34-EB92-455F-9376-EEDFC2090388}" presName="Name64" presStyleLbl="parChTrans1D3" presStyleIdx="2" presStyleCnt="9"/>
      <dgm:spPr/>
    </dgm:pt>
    <dgm:pt modelId="{E3338CB2-617A-4D88-917A-BF485F584BE4}" type="pres">
      <dgm:prSet presAssocID="{17B0FCDB-6059-41F5-B1AC-DC25BF87ECFA}" presName="hierRoot2" presStyleCnt="0">
        <dgm:presLayoutVars>
          <dgm:hierBranch val="init"/>
        </dgm:presLayoutVars>
      </dgm:prSet>
      <dgm:spPr/>
    </dgm:pt>
    <dgm:pt modelId="{FEE31A10-951A-4F8E-817C-6463AF7AD7C2}" type="pres">
      <dgm:prSet presAssocID="{17B0FCDB-6059-41F5-B1AC-DC25BF87ECFA}" presName="rootComposite" presStyleCnt="0"/>
      <dgm:spPr/>
    </dgm:pt>
    <dgm:pt modelId="{FEF9A299-B3BD-4FD3-A015-EB5FD126CDBA}" type="pres">
      <dgm:prSet presAssocID="{17B0FCDB-6059-41F5-B1AC-DC25BF87ECFA}" presName="rootText" presStyleLbl="node3" presStyleIdx="2" presStyleCnt="9">
        <dgm:presLayoutVars>
          <dgm:chPref val="3"/>
        </dgm:presLayoutVars>
      </dgm:prSet>
      <dgm:spPr/>
    </dgm:pt>
    <dgm:pt modelId="{50816468-37F3-43D2-86CF-1E1E3EE4B01F}" type="pres">
      <dgm:prSet presAssocID="{17B0FCDB-6059-41F5-B1AC-DC25BF87ECFA}" presName="rootConnector" presStyleLbl="node3" presStyleIdx="2" presStyleCnt="9"/>
      <dgm:spPr/>
    </dgm:pt>
    <dgm:pt modelId="{9DB52764-FB71-47AA-BE74-BA8E0835537A}" type="pres">
      <dgm:prSet presAssocID="{17B0FCDB-6059-41F5-B1AC-DC25BF87ECFA}" presName="hierChild4" presStyleCnt="0"/>
      <dgm:spPr/>
    </dgm:pt>
    <dgm:pt modelId="{65EB746B-CC9C-4949-81A7-2603D4DBF355}" type="pres">
      <dgm:prSet presAssocID="{17B0FCDB-6059-41F5-B1AC-DC25BF87ECFA}" presName="hierChild5" presStyleCnt="0"/>
      <dgm:spPr/>
    </dgm:pt>
    <dgm:pt modelId="{94CEE0B8-8BE0-4453-8087-B5891A176AF3}" type="pres">
      <dgm:prSet presAssocID="{4381006C-837C-4F6D-9B77-A1A028B178BD}" presName="hierChild5" presStyleCnt="0"/>
      <dgm:spPr/>
    </dgm:pt>
    <dgm:pt modelId="{1EF9890A-E810-47F7-93C1-EDFC3CD30928}" type="pres">
      <dgm:prSet presAssocID="{D5FDEF43-34B5-43E9-B97F-4D21AA1AEF9B}" presName="Name64" presStyleLbl="parChTrans1D2" presStyleIdx="1" presStyleCnt="3"/>
      <dgm:spPr/>
    </dgm:pt>
    <dgm:pt modelId="{CB7792F0-BAC5-4790-8931-6D026D25CBC8}" type="pres">
      <dgm:prSet presAssocID="{82274C1D-56AE-48C2-B181-A3D69350468B}" presName="hierRoot2" presStyleCnt="0">
        <dgm:presLayoutVars>
          <dgm:hierBranch val="init"/>
        </dgm:presLayoutVars>
      </dgm:prSet>
      <dgm:spPr/>
    </dgm:pt>
    <dgm:pt modelId="{A973D9A5-A77B-4CC6-B4F9-ADD7E68DEAB0}" type="pres">
      <dgm:prSet presAssocID="{82274C1D-56AE-48C2-B181-A3D69350468B}" presName="rootComposite" presStyleCnt="0"/>
      <dgm:spPr/>
    </dgm:pt>
    <dgm:pt modelId="{5EE8DE3D-8B79-4FEB-88B7-D0847938C22F}" type="pres">
      <dgm:prSet presAssocID="{82274C1D-56AE-48C2-B181-A3D69350468B}" presName="rootText" presStyleLbl="node2" presStyleIdx="1" presStyleCnt="3">
        <dgm:presLayoutVars>
          <dgm:chPref val="3"/>
        </dgm:presLayoutVars>
      </dgm:prSet>
      <dgm:spPr/>
    </dgm:pt>
    <dgm:pt modelId="{C79592F4-B223-4E79-968F-2FF250631FE0}" type="pres">
      <dgm:prSet presAssocID="{82274C1D-56AE-48C2-B181-A3D69350468B}" presName="rootConnector" presStyleLbl="node2" presStyleIdx="1" presStyleCnt="3"/>
      <dgm:spPr/>
    </dgm:pt>
    <dgm:pt modelId="{C2668373-473A-407C-92AB-9740FDAD606B}" type="pres">
      <dgm:prSet presAssocID="{82274C1D-56AE-48C2-B181-A3D69350468B}" presName="hierChild4" presStyleCnt="0"/>
      <dgm:spPr/>
    </dgm:pt>
    <dgm:pt modelId="{246CF8BA-F05F-4765-BF4F-62CB2C44A124}" type="pres">
      <dgm:prSet presAssocID="{BEF60000-427E-4514-A9D5-1C601464ED5D}" presName="Name64" presStyleLbl="parChTrans1D3" presStyleIdx="3" presStyleCnt="9"/>
      <dgm:spPr/>
    </dgm:pt>
    <dgm:pt modelId="{8F639DAD-1FD9-4684-97DA-5CA7CCE45241}" type="pres">
      <dgm:prSet presAssocID="{421986EB-CDF3-4A1C-B68C-E5C7739610E0}" presName="hierRoot2" presStyleCnt="0">
        <dgm:presLayoutVars>
          <dgm:hierBranch val="init"/>
        </dgm:presLayoutVars>
      </dgm:prSet>
      <dgm:spPr/>
    </dgm:pt>
    <dgm:pt modelId="{4DB0CCEA-E43A-4C84-99C7-0DD03A5A201E}" type="pres">
      <dgm:prSet presAssocID="{421986EB-CDF3-4A1C-B68C-E5C7739610E0}" presName="rootComposite" presStyleCnt="0"/>
      <dgm:spPr/>
    </dgm:pt>
    <dgm:pt modelId="{BF0E90FE-651D-4843-9E99-65DA9AD02D5A}" type="pres">
      <dgm:prSet presAssocID="{421986EB-CDF3-4A1C-B68C-E5C7739610E0}" presName="rootText" presStyleLbl="node3" presStyleIdx="3" presStyleCnt="9">
        <dgm:presLayoutVars>
          <dgm:chPref val="3"/>
        </dgm:presLayoutVars>
      </dgm:prSet>
      <dgm:spPr/>
    </dgm:pt>
    <dgm:pt modelId="{43F6801B-C311-4575-A6BB-F7025AA1171C}" type="pres">
      <dgm:prSet presAssocID="{421986EB-CDF3-4A1C-B68C-E5C7739610E0}" presName="rootConnector" presStyleLbl="node3" presStyleIdx="3" presStyleCnt="9"/>
      <dgm:spPr/>
    </dgm:pt>
    <dgm:pt modelId="{F286AFF8-0E0E-4C67-8D8A-B51C816B72B4}" type="pres">
      <dgm:prSet presAssocID="{421986EB-CDF3-4A1C-B68C-E5C7739610E0}" presName="hierChild4" presStyleCnt="0"/>
      <dgm:spPr/>
    </dgm:pt>
    <dgm:pt modelId="{41C5488D-1563-4575-B144-2F270B23DC48}" type="pres">
      <dgm:prSet presAssocID="{12611191-EA0E-4D54-A99D-298DDB3A98E8}" presName="Name64" presStyleLbl="parChTrans1D4" presStyleIdx="3" presStyleCnt="14"/>
      <dgm:spPr/>
    </dgm:pt>
    <dgm:pt modelId="{8473924B-F2FE-49FD-9570-7E6CDD98BEC2}" type="pres">
      <dgm:prSet presAssocID="{C70F42A8-B8C2-4625-9AD2-CB1BE2FFCA86}" presName="hierRoot2" presStyleCnt="0">
        <dgm:presLayoutVars>
          <dgm:hierBranch val="init"/>
        </dgm:presLayoutVars>
      </dgm:prSet>
      <dgm:spPr/>
    </dgm:pt>
    <dgm:pt modelId="{9808392D-ECB5-4A8B-AB9B-B763E4E2462B}" type="pres">
      <dgm:prSet presAssocID="{C70F42A8-B8C2-4625-9AD2-CB1BE2FFCA86}" presName="rootComposite" presStyleCnt="0"/>
      <dgm:spPr/>
    </dgm:pt>
    <dgm:pt modelId="{FCEFEFE8-5720-4756-A3F4-AB239B816F4B}" type="pres">
      <dgm:prSet presAssocID="{C70F42A8-B8C2-4625-9AD2-CB1BE2FFCA86}" presName="rootText" presStyleLbl="node4" presStyleIdx="3" presStyleCnt="14">
        <dgm:presLayoutVars>
          <dgm:chPref val="3"/>
        </dgm:presLayoutVars>
      </dgm:prSet>
      <dgm:spPr/>
    </dgm:pt>
    <dgm:pt modelId="{C57FB8F7-C4A4-4577-A151-21F3DC8DB0F6}" type="pres">
      <dgm:prSet presAssocID="{C70F42A8-B8C2-4625-9AD2-CB1BE2FFCA86}" presName="rootConnector" presStyleLbl="node4" presStyleIdx="3" presStyleCnt="14"/>
      <dgm:spPr/>
    </dgm:pt>
    <dgm:pt modelId="{0A24D7BC-DF87-4E2D-AE52-D91CD82F394B}" type="pres">
      <dgm:prSet presAssocID="{C70F42A8-B8C2-4625-9AD2-CB1BE2FFCA86}" presName="hierChild4" presStyleCnt="0"/>
      <dgm:spPr/>
    </dgm:pt>
    <dgm:pt modelId="{90FA9DAB-EDE6-45CF-902D-0541E51E4E39}" type="pres">
      <dgm:prSet presAssocID="{C70F42A8-B8C2-4625-9AD2-CB1BE2FFCA86}" presName="hierChild5" presStyleCnt="0"/>
      <dgm:spPr/>
    </dgm:pt>
    <dgm:pt modelId="{D0FE58CD-494C-4CC5-8F08-A0626C5DA619}" type="pres">
      <dgm:prSet presAssocID="{5723FB2C-B6B5-4994-A091-A4484A18E776}" presName="Name64" presStyleLbl="parChTrans1D4" presStyleIdx="4" presStyleCnt="14"/>
      <dgm:spPr/>
    </dgm:pt>
    <dgm:pt modelId="{69DA16D0-16C7-43D1-B1E0-BA5A31001212}" type="pres">
      <dgm:prSet presAssocID="{436387ED-BA8D-4FFA-9A54-C0BFD9223FCE}" presName="hierRoot2" presStyleCnt="0">
        <dgm:presLayoutVars>
          <dgm:hierBranch val="init"/>
        </dgm:presLayoutVars>
      </dgm:prSet>
      <dgm:spPr/>
    </dgm:pt>
    <dgm:pt modelId="{C4E9E2A1-3193-4C1B-8D10-A204D525A9A9}" type="pres">
      <dgm:prSet presAssocID="{436387ED-BA8D-4FFA-9A54-C0BFD9223FCE}" presName="rootComposite" presStyleCnt="0"/>
      <dgm:spPr/>
    </dgm:pt>
    <dgm:pt modelId="{663243FB-39A5-42D1-B2C8-B9A81325D350}" type="pres">
      <dgm:prSet presAssocID="{436387ED-BA8D-4FFA-9A54-C0BFD9223FCE}" presName="rootText" presStyleLbl="node4" presStyleIdx="4" presStyleCnt="14">
        <dgm:presLayoutVars>
          <dgm:chPref val="3"/>
        </dgm:presLayoutVars>
      </dgm:prSet>
      <dgm:spPr/>
    </dgm:pt>
    <dgm:pt modelId="{B7E6AB24-26F8-42E9-9FBF-AF575F2F530B}" type="pres">
      <dgm:prSet presAssocID="{436387ED-BA8D-4FFA-9A54-C0BFD9223FCE}" presName="rootConnector" presStyleLbl="node4" presStyleIdx="4" presStyleCnt="14"/>
      <dgm:spPr/>
    </dgm:pt>
    <dgm:pt modelId="{6AE20FAD-43EF-4771-BE3C-BF8291DB06F9}" type="pres">
      <dgm:prSet presAssocID="{436387ED-BA8D-4FFA-9A54-C0BFD9223FCE}" presName="hierChild4" presStyleCnt="0"/>
      <dgm:spPr/>
    </dgm:pt>
    <dgm:pt modelId="{21F925DF-4C5F-41EA-9C7F-C34E8242E55C}" type="pres">
      <dgm:prSet presAssocID="{436387ED-BA8D-4FFA-9A54-C0BFD9223FCE}" presName="hierChild5" presStyleCnt="0"/>
      <dgm:spPr/>
    </dgm:pt>
    <dgm:pt modelId="{F472C1B5-FF53-4A5B-9AC6-45E9577728E0}" type="pres">
      <dgm:prSet presAssocID="{421986EB-CDF3-4A1C-B68C-E5C7739610E0}" presName="hierChild5" presStyleCnt="0"/>
      <dgm:spPr/>
    </dgm:pt>
    <dgm:pt modelId="{500CAC8F-CEB0-4B17-94F8-1D1477B79BBF}" type="pres">
      <dgm:prSet presAssocID="{A1A9435B-8259-4B86-993D-E5D003DF5815}" presName="Name64" presStyleLbl="parChTrans1D3" presStyleIdx="4" presStyleCnt="9"/>
      <dgm:spPr/>
    </dgm:pt>
    <dgm:pt modelId="{C0A5DAC8-F4FC-4D01-9C8C-59D5390559EF}" type="pres">
      <dgm:prSet presAssocID="{553A6E48-A44E-4234-B583-6D3D542B21C1}" presName="hierRoot2" presStyleCnt="0">
        <dgm:presLayoutVars>
          <dgm:hierBranch val="init"/>
        </dgm:presLayoutVars>
      </dgm:prSet>
      <dgm:spPr/>
    </dgm:pt>
    <dgm:pt modelId="{6AC50D2D-AD55-4426-99C8-3784D45D2B01}" type="pres">
      <dgm:prSet presAssocID="{553A6E48-A44E-4234-B583-6D3D542B21C1}" presName="rootComposite" presStyleCnt="0"/>
      <dgm:spPr/>
    </dgm:pt>
    <dgm:pt modelId="{5D4CBD9B-183D-4557-B2E8-5037F4FCD11B}" type="pres">
      <dgm:prSet presAssocID="{553A6E48-A44E-4234-B583-6D3D542B21C1}" presName="rootText" presStyleLbl="node3" presStyleIdx="4" presStyleCnt="9">
        <dgm:presLayoutVars>
          <dgm:chPref val="3"/>
        </dgm:presLayoutVars>
      </dgm:prSet>
      <dgm:spPr/>
    </dgm:pt>
    <dgm:pt modelId="{861247FC-62DF-49F4-BD77-EEDBE13C39D5}" type="pres">
      <dgm:prSet presAssocID="{553A6E48-A44E-4234-B583-6D3D542B21C1}" presName="rootConnector" presStyleLbl="node3" presStyleIdx="4" presStyleCnt="9"/>
      <dgm:spPr/>
    </dgm:pt>
    <dgm:pt modelId="{BE2ED106-0C89-460B-9EE4-117EDC415C54}" type="pres">
      <dgm:prSet presAssocID="{553A6E48-A44E-4234-B583-6D3D542B21C1}" presName="hierChild4" presStyleCnt="0"/>
      <dgm:spPr/>
    </dgm:pt>
    <dgm:pt modelId="{A0A312B3-136F-4F27-9FF7-698AE22D65BF}" type="pres">
      <dgm:prSet presAssocID="{553A6E48-A44E-4234-B583-6D3D542B21C1}" presName="hierChild5" presStyleCnt="0"/>
      <dgm:spPr/>
    </dgm:pt>
    <dgm:pt modelId="{78562E4B-9338-4F23-B8AB-46B5E213DB77}" type="pres">
      <dgm:prSet presAssocID="{C45C33D4-644B-482C-9400-812E2A54E18D}" presName="Name64" presStyleLbl="parChTrans1D3" presStyleIdx="5" presStyleCnt="9"/>
      <dgm:spPr/>
    </dgm:pt>
    <dgm:pt modelId="{BB256D72-49CC-41C3-8344-2018A05932B0}" type="pres">
      <dgm:prSet presAssocID="{A6015203-7853-4C91-B3B0-E9A21B408102}" presName="hierRoot2" presStyleCnt="0">
        <dgm:presLayoutVars>
          <dgm:hierBranch val="init"/>
        </dgm:presLayoutVars>
      </dgm:prSet>
      <dgm:spPr/>
    </dgm:pt>
    <dgm:pt modelId="{7382D30E-2738-4C67-9AA4-C67AF6C6D512}" type="pres">
      <dgm:prSet presAssocID="{A6015203-7853-4C91-B3B0-E9A21B408102}" presName="rootComposite" presStyleCnt="0"/>
      <dgm:spPr/>
    </dgm:pt>
    <dgm:pt modelId="{2C1E534C-4C8E-4408-829E-3266F1E74A13}" type="pres">
      <dgm:prSet presAssocID="{A6015203-7853-4C91-B3B0-E9A21B408102}" presName="rootText" presStyleLbl="node3" presStyleIdx="5" presStyleCnt="9">
        <dgm:presLayoutVars>
          <dgm:chPref val="3"/>
        </dgm:presLayoutVars>
      </dgm:prSet>
      <dgm:spPr/>
    </dgm:pt>
    <dgm:pt modelId="{0D06465D-3251-4800-A9F8-F1E6652C533D}" type="pres">
      <dgm:prSet presAssocID="{A6015203-7853-4C91-B3B0-E9A21B408102}" presName="rootConnector" presStyleLbl="node3" presStyleIdx="5" presStyleCnt="9"/>
      <dgm:spPr/>
    </dgm:pt>
    <dgm:pt modelId="{445E5C19-259B-4528-BFAC-4EE60A958C01}" type="pres">
      <dgm:prSet presAssocID="{A6015203-7853-4C91-B3B0-E9A21B408102}" presName="hierChild4" presStyleCnt="0"/>
      <dgm:spPr/>
    </dgm:pt>
    <dgm:pt modelId="{23F4BF87-D015-417E-A16D-9847BBAE4B99}" type="pres">
      <dgm:prSet presAssocID="{FE7A7D55-5CE0-458A-982E-E55E2A718D67}" presName="Name64" presStyleLbl="parChTrans1D4" presStyleIdx="5" presStyleCnt="14"/>
      <dgm:spPr/>
    </dgm:pt>
    <dgm:pt modelId="{9F3DB546-6B5F-4F0E-844D-13F42710C575}" type="pres">
      <dgm:prSet presAssocID="{E689F801-DE6C-491B-A265-5D582857BDA6}" presName="hierRoot2" presStyleCnt="0">
        <dgm:presLayoutVars>
          <dgm:hierBranch val="init"/>
        </dgm:presLayoutVars>
      </dgm:prSet>
      <dgm:spPr/>
    </dgm:pt>
    <dgm:pt modelId="{E8F40D91-78BC-4011-9657-73E92CA96FD2}" type="pres">
      <dgm:prSet presAssocID="{E689F801-DE6C-491B-A265-5D582857BDA6}" presName="rootComposite" presStyleCnt="0"/>
      <dgm:spPr/>
    </dgm:pt>
    <dgm:pt modelId="{4E786BFC-41F9-439F-AFC1-944BCC4BE9E4}" type="pres">
      <dgm:prSet presAssocID="{E689F801-DE6C-491B-A265-5D582857BDA6}" presName="rootText" presStyleLbl="node4" presStyleIdx="5" presStyleCnt="14">
        <dgm:presLayoutVars>
          <dgm:chPref val="3"/>
        </dgm:presLayoutVars>
      </dgm:prSet>
      <dgm:spPr/>
    </dgm:pt>
    <dgm:pt modelId="{3DFEAFFC-7A3C-44E4-837C-43165381E17C}" type="pres">
      <dgm:prSet presAssocID="{E689F801-DE6C-491B-A265-5D582857BDA6}" presName="rootConnector" presStyleLbl="node4" presStyleIdx="5" presStyleCnt="14"/>
      <dgm:spPr/>
    </dgm:pt>
    <dgm:pt modelId="{AA8939A5-D506-432C-B9CA-FD7D853228F9}" type="pres">
      <dgm:prSet presAssocID="{E689F801-DE6C-491B-A265-5D582857BDA6}" presName="hierChild4" presStyleCnt="0"/>
      <dgm:spPr/>
    </dgm:pt>
    <dgm:pt modelId="{0F2DD18F-3557-4703-9BCF-F3F5B37CF299}" type="pres">
      <dgm:prSet presAssocID="{E689F801-DE6C-491B-A265-5D582857BDA6}" presName="hierChild5" presStyleCnt="0"/>
      <dgm:spPr/>
    </dgm:pt>
    <dgm:pt modelId="{727F979A-FEDF-448A-ACAF-E33799B791A6}" type="pres">
      <dgm:prSet presAssocID="{D837C3FA-8977-4280-91F4-2D140E1AC255}" presName="Name64" presStyleLbl="parChTrans1D4" presStyleIdx="6" presStyleCnt="14"/>
      <dgm:spPr/>
    </dgm:pt>
    <dgm:pt modelId="{D0E5B2A5-3726-44B9-B045-4AA3ECD3621E}" type="pres">
      <dgm:prSet presAssocID="{50589B10-93F6-48B5-9B9D-79D561F6E786}" presName="hierRoot2" presStyleCnt="0">
        <dgm:presLayoutVars>
          <dgm:hierBranch val="init"/>
        </dgm:presLayoutVars>
      </dgm:prSet>
      <dgm:spPr/>
    </dgm:pt>
    <dgm:pt modelId="{57A9FDFD-BEF7-4B5F-B323-23268A847963}" type="pres">
      <dgm:prSet presAssocID="{50589B10-93F6-48B5-9B9D-79D561F6E786}" presName="rootComposite" presStyleCnt="0"/>
      <dgm:spPr/>
    </dgm:pt>
    <dgm:pt modelId="{C6B10706-D08B-4340-AF45-C5F7FDF229DA}" type="pres">
      <dgm:prSet presAssocID="{50589B10-93F6-48B5-9B9D-79D561F6E786}" presName="rootText" presStyleLbl="node4" presStyleIdx="6" presStyleCnt="14">
        <dgm:presLayoutVars>
          <dgm:chPref val="3"/>
        </dgm:presLayoutVars>
      </dgm:prSet>
      <dgm:spPr/>
    </dgm:pt>
    <dgm:pt modelId="{15662AAB-5D33-41AB-AD12-837B0188AFF8}" type="pres">
      <dgm:prSet presAssocID="{50589B10-93F6-48B5-9B9D-79D561F6E786}" presName="rootConnector" presStyleLbl="node4" presStyleIdx="6" presStyleCnt="14"/>
      <dgm:spPr/>
    </dgm:pt>
    <dgm:pt modelId="{AAF228F2-C3B1-447A-BC96-B7130CE9A0F0}" type="pres">
      <dgm:prSet presAssocID="{50589B10-93F6-48B5-9B9D-79D561F6E786}" presName="hierChild4" presStyleCnt="0"/>
      <dgm:spPr/>
    </dgm:pt>
    <dgm:pt modelId="{D4D05DA9-67DE-4018-B933-8EFA33962AE0}" type="pres">
      <dgm:prSet presAssocID="{50589B10-93F6-48B5-9B9D-79D561F6E786}" presName="hierChild5" presStyleCnt="0"/>
      <dgm:spPr/>
    </dgm:pt>
    <dgm:pt modelId="{B2116596-5586-484C-8CEC-FF117EF95CCE}" type="pres">
      <dgm:prSet presAssocID="{A6015203-7853-4C91-B3B0-E9A21B408102}" presName="hierChild5" presStyleCnt="0"/>
      <dgm:spPr/>
    </dgm:pt>
    <dgm:pt modelId="{B2F2F1E5-100D-45D4-9021-E877BF556464}" type="pres">
      <dgm:prSet presAssocID="{82274C1D-56AE-48C2-B181-A3D69350468B}" presName="hierChild5" presStyleCnt="0"/>
      <dgm:spPr/>
    </dgm:pt>
    <dgm:pt modelId="{A81C4C86-E48E-4BA3-AE77-977EDA4B0B8D}" type="pres">
      <dgm:prSet presAssocID="{BBFF2DBE-961C-4978-A7AF-4C738191BFB3}" presName="Name64" presStyleLbl="parChTrans1D2" presStyleIdx="2" presStyleCnt="3"/>
      <dgm:spPr/>
    </dgm:pt>
    <dgm:pt modelId="{AA43D244-7F2D-4B81-B484-7163B878E547}" type="pres">
      <dgm:prSet presAssocID="{991C1ADD-D42C-467B-B32F-8D4F8816DCF4}" presName="hierRoot2" presStyleCnt="0">
        <dgm:presLayoutVars>
          <dgm:hierBranch val="init"/>
        </dgm:presLayoutVars>
      </dgm:prSet>
      <dgm:spPr/>
    </dgm:pt>
    <dgm:pt modelId="{8E18B5FD-A85F-4B72-8457-E04058069954}" type="pres">
      <dgm:prSet presAssocID="{991C1ADD-D42C-467B-B32F-8D4F8816DCF4}" presName="rootComposite" presStyleCnt="0"/>
      <dgm:spPr/>
    </dgm:pt>
    <dgm:pt modelId="{0521BA84-3141-41E8-81EE-40ED4B2B87CD}" type="pres">
      <dgm:prSet presAssocID="{991C1ADD-D42C-467B-B32F-8D4F8816DCF4}" presName="rootText" presStyleLbl="node2" presStyleIdx="2" presStyleCnt="3">
        <dgm:presLayoutVars>
          <dgm:chPref val="3"/>
        </dgm:presLayoutVars>
      </dgm:prSet>
      <dgm:spPr/>
    </dgm:pt>
    <dgm:pt modelId="{4BAD9DFC-9B6C-4AEF-B1EE-ADC6C43069EC}" type="pres">
      <dgm:prSet presAssocID="{991C1ADD-D42C-467B-B32F-8D4F8816DCF4}" presName="rootConnector" presStyleLbl="node2" presStyleIdx="2" presStyleCnt="3"/>
      <dgm:spPr/>
    </dgm:pt>
    <dgm:pt modelId="{7C6CECAC-C3BC-4250-B6D9-B8F19F8CDF25}" type="pres">
      <dgm:prSet presAssocID="{991C1ADD-D42C-467B-B32F-8D4F8816DCF4}" presName="hierChild4" presStyleCnt="0"/>
      <dgm:spPr/>
    </dgm:pt>
    <dgm:pt modelId="{B35C4971-8743-41FF-8F23-E1AB82E26092}" type="pres">
      <dgm:prSet presAssocID="{2BD2C95A-F33C-4815-9AF1-1AAF8432C80E}" presName="Name64" presStyleLbl="parChTrans1D3" presStyleIdx="6" presStyleCnt="9"/>
      <dgm:spPr/>
    </dgm:pt>
    <dgm:pt modelId="{6AA788D9-F664-49AF-87DB-876DE074835F}" type="pres">
      <dgm:prSet presAssocID="{7ABC4B12-05A4-4138-A77D-A4A2E3A2A618}" presName="hierRoot2" presStyleCnt="0">
        <dgm:presLayoutVars>
          <dgm:hierBranch val="init"/>
        </dgm:presLayoutVars>
      </dgm:prSet>
      <dgm:spPr/>
    </dgm:pt>
    <dgm:pt modelId="{FBD26A82-4ED2-4948-88F7-031A1E4D94FD}" type="pres">
      <dgm:prSet presAssocID="{7ABC4B12-05A4-4138-A77D-A4A2E3A2A618}" presName="rootComposite" presStyleCnt="0"/>
      <dgm:spPr/>
    </dgm:pt>
    <dgm:pt modelId="{653330D6-8406-4CDC-B13B-04CB0F76AA09}" type="pres">
      <dgm:prSet presAssocID="{7ABC4B12-05A4-4138-A77D-A4A2E3A2A618}" presName="rootText" presStyleLbl="node3" presStyleIdx="6" presStyleCnt="9">
        <dgm:presLayoutVars>
          <dgm:chPref val="3"/>
        </dgm:presLayoutVars>
      </dgm:prSet>
      <dgm:spPr/>
    </dgm:pt>
    <dgm:pt modelId="{9E8B02FA-4EBA-4719-A3AD-7C8C6747B6DE}" type="pres">
      <dgm:prSet presAssocID="{7ABC4B12-05A4-4138-A77D-A4A2E3A2A618}" presName="rootConnector" presStyleLbl="node3" presStyleIdx="6" presStyleCnt="9"/>
      <dgm:spPr/>
    </dgm:pt>
    <dgm:pt modelId="{A1607105-6E14-4F41-9FD1-E475074C7B8A}" type="pres">
      <dgm:prSet presAssocID="{7ABC4B12-05A4-4138-A77D-A4A2E3A2A618}" presName="hierChild4" presStyleCnt="0"/>
      <dgm:spPr/>
    </dgm:pt>
    <dgm:pt modelId="{8743C89B-109D-4FCF-B52F-3792C93995E8}" type="pres">
      <dgm:prSet presAssocID="{BF4AF8A7-C123-4909-981C-9195E21BFCA2}" presName="Name64" presStyleLbl="parChTrans1D4" presStyleIdx="7" presStyleCnt="14"/>
      <dgm:spPr/>
    </dgm:pt>
    <dgm:pt modelId="{86E64FFF-5D67-4C7C-AE23-AE206F3DDC1F}" type="pres">
      <dgm:prSet presAssocID="{993AF06E-A125-4B8F-81CC-AA018413016B}" presName="hierRoot2" presStyleCnt="0">
        <dgm:presLayoutVars>
          <dgm:hierBranch val="init"/>
        </dgm:presLayoutVars>
      </dgm:prSet>
      <dgm:spPr/>
    </dgm:pt>
    <dgm:pt modelId="{F261EF1E-F653-4F7C-BC76-65E21FDB27E1}" type="pres">
      <dgm:prSet presAssocID="{993AF06E-A125-4B8F-81CC-AA018413016B}" presName="rootComposite" presStyleCnt="0"/>
      <dgm:spPr/>
    </dgm:pt>
    <dgm:pt modelId="{A13E57B6-715D-4E69-946D-07C773420DAD}" type="pres">
      <dgm:prSet presAssocID="{993AF06E-A125-4B8F-81CC-AA018413016B}" presName="rootText" presStyleLbl="node4" presStyleIdx="7" presStyleCnt="14">
        <dgm:presLayoutVars>
          <dgm:chPref val="3"/>
        </dgm:presLayoutVars>
      </dgm:prSet>
      <dgm:spPr/>
    </dgm:pt>
    <dgm:pt modelId="{22389EC3-276A-4CC2-A759-6535F9ECCA73}" type="pres">
      <dgm:prSet presAssocID="{993AF06E-A125-4B8F-81CC-AA018413016B}" presName="rootConnector" presStyleLbl="node4" presStyleIdx="7" presStyleCnt="14"/>
      <dgm:spPr/>
    </dgm:pt>
    <dgm:pt modelId="{A449D9A7-4177-417A-BEE7-BD8C8C680B89}" type="pres">
      <dgm:prSet presAssocID="{993AF06E-A125-4B8F-81CC-AA018413016B}" presName="hierChild4" presStyleCnt="0"/>
      <dgm:spPr/>
    </dgm:pt>
    <dgm:pt modelId="{DC41CE0B-F04E-4918-955B-DF29814B54FB}" type="pres">
      <dgm:prSet presAssocID="{993AF06E-A125-4B8F-81CC-AA018413016B}" presName="hierChild5" presStyleCnt="0"/>
      <dgm:spPr/>
    </dgm:pt>
    <dgm:pt modelId="{153606A0-83A9-4F69-839C-2127EA368C8B}" type="pres">
      <dgm:prSet presAssocID="{EF50F63D-8C99-4BF4-8E96-85DB64FC2EC1}" presName="Name64" presStyleLbl="parChTrans1D4" presStyleIdx="8" presStyleCnt="14"/>
      <dgm:spPr/>
    </dgm:pt>
    <dgm:pt modelId="{FD247E48-94DC-47FC-A097-04BCA19DF73E}" type="pres">
      <dgm:prSet presAssocID="{1942D219-2E82-4B67-890B-EAB8A9FD58C6}" presName="hierRoot2" presStyleCnt="0">
        <dgm:presLayoutVars>
          <dgm:hierBranch val="init"/>
        </dgm:presLayoutVars>
      </dgm:prSet>
      <dgm:spPr/>
    </dgm:pt>
    <dgm:pt modelId="{7E8C1162-B4AB-4EB5-847A-941017E41609}" type="pres">
      <dgm:prSet presAssocID="{1942D219-2E82-4B67-890B-EAB8A9FD58C6}" presName="rootComposite" presStyleCnt="0"/>
      <dgm:spPr/>
    </dgm:pt>
    <dgm:pt modelId="{C3237FF2-1292-46BC-9B74-6D06E0503CB0}" type="pres">
      <dgm:prSet presAssocID="{1942D219-2E82-4B67-890B-EAB8A9FD58C6}" presName="rootText" presStyleLbl="node4" presStyleIdx="8" presStyleCnt="14">
        <dgm:presLayoutVars>
          <dgm:chPref val="3"/>
        </dgm:presLayoutVars>
      </dgm:prSet>
      <dgm:spPr/>
    </dgm:pt>
    <dgm:pt modelId="{A1E32CB4-173A-4AD8-A9EC-0D4E4C91758B}" type="pres">
      <dgm:prSet presAssocID="{1942D219-2E82-4B67-890B-EAB8A9FD58C6}" presName="rootConnector" presStyleLbl="node4" presStyleIdx="8" presStyleCnt="14"/>
      <dgm:spPr/>
    </dgm:pt>
    <dgm:pt modelId="{D8085DD0-8177-4449-B720-C0492280A601}" type="pres">
      <dgm:prSet presAssocID="{1942D219-2E82-4B67-890B-EAB8A9FD58C6}" presName="hierChild4" presStyleCnt="0"/>
      <dgm:spPr/>
    </dgm:pt>
    <dgm:pt modelId="{E2A2F667-0B86-49B0-814C-22F7961F4E5C}" type="pres">
      <dgm:prSet presAssocID="{1942D219-2E82-4B67-890B-EAB8A9FD58C6}" presName="hierChild5" presStyleCnt="0"/>
      <dgm:spPr/>
    </dgm:pt>
    <dgm:pt modelId="{2871D892-A8D5-4728-8E41-C9CCE404FC46}" type="pres">
      <dgm:prSet presAssocID="{7ABC4B12-05A4-4138-A77D-A4A2E3A2A618}" presName="hierChild5" presStyleCnt="0"/>
      <dgm:spPr/>
    </dgm:pt>
    <dgm:pt modelId="{76368FB6-F02E-420C-A24A-1BA1F637092C}" type="pres">
      <dgm:prSet presAssocID="{DE2EF765-E68E-4F91-B3DC-D5A37A8727D6}" presName="Name64" presStyleLbl="parChTrans1D3" presStyleIdx="7" presStyleCnt="9"/>
      <dgm:spPr/>
    </dgm:pt>
    <dgm:pt modelId="{AFCFAFE1-06FB-4DAB-BBE5-D4221366CA1F}" type="pres">
      <dgm:prSet presAssocID="{1C63DF51-CAE3-414D-A75C-1114F9B3984F}" presName="hierRoot2" presStyleCnt="0">
        <dgm:presLayoutVars>
          <dgm:hierBranch val="init"/>
        </dgm:presLayoutVars>
      </dgm:prSet>
      <dgm:spPr/>
    </dgm:pt>
    <dgm:pt modelId="{F8A08FF2-EA0D-46EA-A530-B88C69C275CB}" type="pres">
      <dgm:prSet presAssocID="{1C63DF51-CAE3-414D-A75C-1114F9B3984F}" presName="rootComposite" presStyleCnt="0"/>
      <dgm:spPr/>
    </dgm:pt>
    <dgm:pt modelId="{99F50704-4F22-4A4B-B394-6BEE70102ED6}" type="pres">
      <dgm:prSet presAssocID="{1C63DF51-CAE3-414D-A75C-1114F9B3984F}" presName="rootText" presStyleLbl="node3" presStyleIdx="7" presStyleCnt="9">
        <dgm:presLayoutVars>
          <dgm:chPref val="3"/>
        </dgm:presLayoutVars>
      </dgm:prSet>
      <dgm:spPr/>
    </dgm:pt>
    <dgm:pt modelId="{0550B8B0-02E2-4726-91D1-680E8E6DB4AF}" type="pres">
      <dgm:prSet presAssocID="{1C63DF51-CAE3-414D-A75C-1114F9B3984F}" presName="rootConnector" presStyleLbl="node3" presStyleIdx="7" presStyleCnt="9"/>
      <dgm:spPr/>
    </dgm:pt>
    <dgm:pt modelId="{12D7C7EE-7629-4EBA-BF9D-F35334B65FAA}" type="pres">
      <dgm:prSet presAssocID="{1C63DF51-CAE3-414D-A75C-1114F9B3984F}" presName="hierChild4" presStyleCnt="0"/>
      <dgm:spPr/>
    </dgm:pt>
    <dgm:pt modelId="{61D95F56-8A08-4802-B9A3-0D011259D5A1}" type="pres">
      <dgm:prSet presAssocID="{81843217-A1D4-40D3-891B-A75F948DC363}" presName="Name64" presStyleLbl="parChTrans1D4" presStyleIdx="9" presStyleCnt="14"/>
      <dgm:spPr/>
    </dgm:pt>
    <dgm:pt modelId="{3A8C861E-F5F7-4126-B901-FFDA540BE208}" type="pres">
      <dgm:prSet presAssocID="{294236A2-224E-4B6F-8377-0F46A98A2D4D}" presName="hierRoot2" presStyleCnt="0">
        <dgm:presLayoutVars>
          <dgm:hierBranch val="init"/>
        </dgm:presLayoutVars>
      </dgm:prSet>
      <dgm:spPr/>
    </dgm:pt>
    <dgm:pt modelId="{98EB8052-B5A3-4AD6-9D33-473754CEE6AD}" type="pres">
      <dgm:prSet presAssocID="{294236A2-224E-4B6F-8377-0F46A98A2D4D}" presName="rootComposite" presStyleCnt="0"/>
      <dgm:spPr/>
    </dgm:pt>
    <dgm:pt modelId="{14348553-6CA6-4BA3-B0CC-B333E24E7308}" type="pres">
      <dgm:prSet presAssocID="{294236A2-224E-4B6F-8377-0F46A98A2D4D}" presName="rootText" presStyleLbl="node4" presStyleIdx="9" presStyleCnt="14">
        <dgm:presLayoutVars>
          <dgm:chPref val="3"/>
        </dgm:presLayoutVars>
      </dgm:prSet>
      <dgm:spPr/>
    </dgm:pt>
    <dgm:pt modelId="{2D71A332-6FC6-4F9D-9C98-4B3C87925558}" type="pres">
      <dgm:prSet presAssocID="{294236A2-224E-4B6F-8377-0F46A98A2D4D}" presName="rootConnector" presStyleLbl="node4" presStyleIdx="9" presStyleCnt="14"/>
      <dgm:spPr/>
    </dgm:pt>
    <dgm:pt modelId="{C9364036-AEC6-4A75-A3CD-193558673A3A}" type="pres">
      <dgm:prSet presAssocID="{294236A2-224E-4B6F-8377-0F46A98A2D4D}" presName="hierChild4" presStyleCnt="0"/>
      <dgm:spPr/>
    </dgm:pt>
    <dgm:pt modelId="{8FD0F7D5-A4BD-41AC-9E58-DD870B7F6CBC}" type="pres">
      <dgm:prSet presAssocID="{294236A2-224E-4B6F-8377-0F46A98A2D4D}" presName="hierChild5" presStyleCnt="0"/>
      <dgm:spPr/>
    </dgm:pt>
    <dgm:pt modelId="{0F2048B2-F36D-4DD3-8899-C2BA2DDED151}" type="pres">
      <dgm:prSet presAssocID="{2039BD33-B1D2-433E-80EC-DC945263C233}" presName="Name64" presStyleLbl="parChTrans1D4" presStyleIdx="10" presStyleCnt="14"/>
      <dgm:spPr/>
    </dgm:pt>
    <dgm:pt modelId="{9EA2152B-E752-45A4-ACBE-0EAD25C0FEBE}" type="pres">
      <dgm:prSet presAssocID="{DE6EDD4D-282A-4231-AC4B-7CA2BD36216E}" presName="hierRoot2" presStyleCnt="0">
        <dgm:presLayoutVars>
          <dgm:hierBranch val="init"/>
        </dgm:presLayoutVars>
      </dgm:prSet>
      <dgm:spPr/>
    </dgm:pt>
    <dgm:pt modelId="{CBBE12BA-24A1-4745-9339-072E1E469797}" type="pres">
      <dgm:prSet presAssocID="{DE6EDD4D-282A-4231-AC4B-7CA2BD36216E}" presName="rootComposite" presStyleCnt="0"/>
      <dgm:spPr/>
    </dgm:pt>
    <dgm:pt modelId="{59F7475F-BFC4-4166-9EE9-27F627D005BE}" type="pres">
      <dgm:prSet presAssocID="{DE6EDD4D-282A-4231-AC4B-7CA2BD36216E}" presName="rootText" presStyleLbl="node4" presStyleIdx="10" presStyleCnt="14">
        <dgm:presLayoutVars>
          <dgm:chPref val="3"/>
        </dgm:presLayoutVars>
      </dgm:prSet>
      <dgm:spPr/>
    </dgm:pt>
    <dgm:pt modelId="{11262DCA-4AA4-49B8-8591-BD221370B6C5}" type="pres">
      <dgm:prSet presAssocID="{DE6EDD4D-282A-4231-AC4B-7CA2BD36216E}" presName="rootConnector" presStyleLbl="node4" presStyleIdx="10" presStyleCnt="14"/>
      <dgm:spPr/>
    </dgm:pt>
    <dgm:pt modelId="{DAF39302-2CD0-42C5-A3AA-E15998D32AA7}" type="pres">
      <dgm:prSet presAssocID="{DE6EDD4D-282A-4231-AC4B-7CA2BD36216E}" presName="hierChild4" presStyleCnt="0"/>
      <dgm:spPr/>
    </dgm:pt>
    <dgm:pt modelId="{8EC2CE57-086D-4A33-99ED-92479BF834E5}" type="pres">
      <dgm:prSet presAssocID="{DE6EDD4D-282A-4231-AC4B-7CA2BD36216E}" presName="hierChild5" presStyleCnt="0"/>
      <dgm:spPr/>
    </dgm:pt>
    <dgm:pt modelId="{CB8D6BF7-A07E-40E7-845D-CF4EE141A0B0}" type="pres">
      <dgm:prSet presAssocID="{FAC071E3-B9D3-4510-A369-0947C7D2BA46}" presName="Name64" presStyleLbl="parChTrans1D4" presStyleIdx="11" presStyleCnt="14"/>
      <dgm:spPr/>
    </dgm:pt>
    <dgm:pt modelId="{2149AAC5-87A1-4586-910B-81C94039C093}" type="pres">
      <dgm:prSet presAssocID="{7907939A-ADCE-4A34-8E5D-3ED33E16975A}" presName="hierRoot2" presStyleCnt="0">
        <dgm:presLayoutVars>
          <dgm:hierBranch val="init"/>
        </dgm:presLayoutVars>
      </dgm:prSet>
      <dgm:spPr/>
    </dgm:pt>
    <dgm:pt modelId="{4CF7CA2A-1F00-4E8D-93A7-A9A9F3E1B3D8}" type="pres">
      <dgm:prSet presAssocID="{7907939A-ADCE-4A34-8E5D-3ED33E16975A}" presName="rootComposite" presStyleCnt="0"/>
      <dgm:spPr/>
    </dgm:pt>
    <dgm:pt modelId="{26DEA23A-81F4-4916-BFA8-B442C1FB0AE8}" type="pres">
      <dgm:prSet presAssocID="{7907939A-ADCE-4A34-8E5D-3ED33E16975A}" presName="rootText" presStyleLbl="node4" presStyleIdx="11" presStyleCnt="14">
        <dgm:presLayoutVars>
          <dgm:chPref val="3"/>
        </dgm:presLayoutVars>
      </dgm:prSet>
      <dgm:spPr/>
    </dgm:pt>
    <dgm:pt modelId="{8892746B-2866-495D-8CFA-AA52029D3F0C}" type="pres">
      <dgm:prSet presAssocID="{7907939A-ADCE-4A34-8E5D-3ED33E16975A}" presName="rootConnector" presStyleLbl="node4" presStyleIdx="11" presStyleCnt="14"/>
      <dgm:spPr/>
    </dgm:pt>
    <dgm:pt modelId="{62A8F7D3-442A-4927-B42C-1C5EB0DB5429}" type="pres">
      <dgm:prSet presAssocID="{7907939A-ADCE-4A34-8E5D-3ED33E16975A}" presName="hierChild4" presStyleCnt="0"/>
      <dgm:spPr/>
    </dgm:pt>
    <dgm:pt modelId="{3AE07D96-6CFC-4BB2-AEEB-EBC64C7E8CA1}" type="pres">
      <dgm:prSet presAssocID="{7907939A-ADCE-4A34-8E5D-3ED33E16975A}" presName="hierChild5" presStyleCnt="0"/>
      <dgm:spPr/>
    </dgm:pt>
    <dgm:pt modelId="{720644F5-1D0F-4D6E-8A4C-9B3EE2DF3CED}" type="pres">
      <dgm:prSet presAssocID="{1C63DF51-CAE3-414D-A75C-1114F9B3984F}" presName="hierChild5" presStyleCnt="0"/>
      <dgm:spPr/>
    </dgm:pt>
    <dgm:pt modelId="{371DDC71-748E-4B24-8AB3-4B2ECF5B5E95}" type="pres">
      <dgm:prSet presAssocID="{7CDE7AFF-D521-4C1B-9AA5-04AF3294ACE7}" presName="Name64" presStyleLbl="parChTrans1D3" presStyleIdx="8" presStyleCnt="9"/>
      <dgm:spPr/>
    </dgm:pt>
    <dgm:pt modelId="{5EAC9594-9B1C-4F11-A4C5-8794210DDA67}" type="pres">
      <dgm:prSet presAssocID="{E20302AA-6536-46BC-B56F-6870B04A3219}" presName="hierRoot2" presStyleCnt="0">
        <dgm:presLayoutVars>
          <dgm:hierBranch val="init"/>
        </dgm:presLayoutVars>
      </dgm:prSet>
      <dgm:spPr/>
    </dgm:pt>
    <dgm:pt modelId="{5AE45B67-5237-484A-9E18-2853EDB203C6}" type="pres">
      <dgm:prSet presAssocID="{E20302AA-6536-46BC-B56F-6870B04A3219}" presName="rootComposite" presStyleCnt="0"/>
      <dgm:spPr/>
    </dgm:pt>
    <dgm:pt modelId="{CF772324-83E2-4FD4-B95D-064D149318AE}" type="pres">
      <dgm:prSet presAssocID="{E20302AA-6536-46BC-B56F-6870B04A3219}" presName="rootText" presStyleLbl="node3" presStyleIdx="8" presStyleCnt="9">
        <dgm:presLayoutVars>
          <dgm:chPref val="3"/>
        </dgm:presLayoutVars>
      </dgm:prSet>
      <dgm:spPr/>
    </dgm:pt>
    <dgm:pt modelId="{A9F4E3F5-1291-42FA-ACE7-6210726C93B1}" type="pres">
      <dgm:prSet presAssocID="{E20302AA-6536-46BC-B56F-6870B04A3219}" presName="rootConnector" presStyleLbl="node3" presStyleIdx="8" presStyleCnt="9"/>
      <dgm:spPr/>
    </dgm:pt>
    <dgm:pt modelId="{A9C00A1D-91F3-4C32-B733-7E4CF0A7DAE8}" type="pres">
      <dgm:prSet presAssocID="{E20302AA-6536-46BC-B56F-6870B04A3219}" presName="hierChild4" presStyleCnt="0"/>
      <dgm:spPr/>
    </dgm:pt>
    <dgm:pt modelId="{DC9FA6F0-E0B7-46AE-8124-50BA81AE183A}" type="pres">
      <dgm:prSet presAssocID="{A4D74A9A-34FC-49CA-B074-CCDC765DA1B0}" presName="Name64" presStyleLbl="parChTrans1D4" presStyleIdx="12" presStyleCnt="14"/>
      <dgm:spPr/>
    </dgm:pt>
    <dgm:pt modelId="{812A9D82-8D38-4CB1-BEE3-A833C68FA113}" type="pres">
      <dgm:prSet presAssocID="{6C8D5ED5-2E04-4EC9-B3A1-9019782664CC}" presName="hierRoot2" presStyleCnt="0">
        <dgm:presLayoutVars>
          <dgm:hierBranch val="init"/>
        </dgm:presLayoutVars>
      </dgm:prSet>
      <dgm:spPr/>
    </dgm:pt>
    <dgm:pt modelId="{83487EBB-AD40-420F-AB95-936089C708DF}" type="pres">
      <dgm:prSet presAssocID="{6C8D5ED5-2E04-4EC9-B3A1-9019782664CC}" presName="rootComposite" presStyleCnt="0"/>
      <dgm:spPr/>
    </dgm:pt>
    <dgm:pt modelId="{D3C3E301-ADDF-48FF-AED1-91E7B5D66F3C}" type="pres">
      <dgm:prSet presAssocID="{6C8D5ED5-2E04-4EC9-B3A1-9019782664CC}" presName="rootText" presStyleLbl="node4" presStyleIdx="12" presStyleCnt="14">
        <dgm:presLayoutVars>
          <dgm:chPref val="3"/>
        </dgm:presLayoutVars>
      </dgm:prSet>
      <dgm:spPr/>
    </dgm:pt>
    <dgm:pt modelId="{C07FC392-E7F7-42E9-8DED-86A41FFD9D29}" type="pres">
      <dgm:prSet presAssocID="{6C8D5ED5-2E04-4EC9-B3A1-9019782664CC}" presName="rootConnector" presStyleLbl="node4" presStyleIdx="12" presStyleCnt="14"/>
      <dgm:spPr/>
    </dgm:pt>
    <dgm:pt modelId="{598237AD-9A4F-412B-A7D9-BE2CE960542A}" type="pres">
      <dgm:prSet presAssocID="{6C8D5ED5-2E04-4EC9-B3A1-9019782664CC}" presName="hierChild4" presStyleCnt="0"/>
      <dgm:spPr/>
    </dgm:pt>
    <dgm:pt modelId="{C4A04C98-F511-4DF4-9D27-01661DD6F48B}" type="pres">
      <dgm:prSet presAssocID="{6C8D5ED5-2E04-4EC9-B3A1-9019782664CC}" presName="hierChild5" presStyleCnt="0"/>
      <dgm:spPr/>
    </dgm:pt>
    <dgm:pt modelId="{A007ECAC-68CD-4FAE-9B2A-0D6CE2B73C70}" type="pres">
      <dgm:prSet presAssocID="{A535DE37-F5EE-4148-9D4E-F42647B6D79F}" presName="Name64" presStyleLbl="parChTrans1D4" presStyleIdx="13" presStyleCnt="14"/>
      <dgm:spPr/>
    </dgm:pt>
    <dgm:pt modelId="{602039B0-F01A-4B23-9DDB-5BAB564E2A32}" type="pres">
      <dgm:prSet presAssocID="{659B571C-9215-4F2D-A011-6ECF7CBAEB6C}" presName="hierRoot2" presStyleCnt="0">
        <dgm:presLayoutVars>
          <dgm:hierBranch val="init"/>
        </dgm:presLayoutVars>
      </dgm:prSet>
      <dgm:spPr/>
    </dgm:pt>
    <dgm:pt modelId="{29666F6F-8249-4E03-99D9-4B822C4F6D14}" type="pres">
      <dgm:prSet presAssocID="{659B571C-9215-4F2D-A011-6ECF7CBAEB6C}" presName="rootComposite" presStyleCnt="0"/>
      <dgm:spPr/>
    </dgm:pt>
    <dgm:pt modelId="{18FF3E16-0C7C-4E21-BF21-80C492FE1782}" type="pres">
      <dgm:prSet presAssocID="{659B571C-9215-4F2D-A011-6ECF7CBAEB6C}" presName="rootText" presStyleLbl="node4" presStyleIdx="13" presStyleCnt="14">
        <dgm:presLayoutVars>
          <dgm:chPref val="3"/>
        </dgm:presLayoutVars>
      </dgm:prSet>
      <dgm:spPr/>
    </dgm:pt>
    <dgm:pt modelId="{561C9BE2-6BB4-4F7A-A82D-0098FF416DEC}" type="pres">
      <dgm:prSet presAssocID="{659B571C-9215-4F2D-A011-6ECF7CBAEB6C}" presName="rootConnector" presStyleLbl="node4" presStyleIdx="13" presStyleCnt="14"/>
      <dgm:spPr/>
    </dgm:pt>
    <dgm:pt modelId="{92794E01-32D1-4C2F-89CB-7DFB90A4B680}" type="pres">
      <dgm:prSet presAssocID="{659B571C-9215-4F2D-A011-6ECF7CBAEB6C}" presName="hierChild4" presStyleCnt="0"/>
      <dgm:spPr/>
    </dgm:pt>
    <dgm:pt modelId="{88DB1E78-2F56-4B6D-9B53-38F014A6E475}" type="pres">
      <dgm:prSet presAssocID="{659B571C-9215-4F2D-A011-6ECF7CBAEB6C}" presName="hierChild5" presStyleCnt="0"/>
      <dgm:spPr/>
    </dgm:pt>
    <dgm:pt modelId="{81A81DAF-ADE8-4680-A456-191700B7B750}" type="pres">
      <dgm:prSet presAssocID="{E20302AA-6536-46BC-B56F-6870B04A3219}" presName="hierChild5" presStyleCnt="0"/>
      <dgm:spPr/>
    </dgm:pt>
    <dgm:pt modelId="{DC656C36-2AE5-48F1-8720-51CF06EF6221}" type="pres">
      <dgm:prSet presAssocID="{991C1ADD-D42C-467B-B32F-8D4F8816DCF4}" presName="hierChild5" presStyleCnt="0"/>
      <dgm:spPr/>
    </dgm:pt>
    <dgm:pt modelId="{CC89F503-0C6E-4AD3-80D2-F723904C49D2}" type="pres">
      <dgm:prSet presAssocID="{8BB989A1-5F23-4C90-A2FC-87F7F5511990}" presName="hierChild3" presStyleCnt="0"/>
      <dgm:spPr/>
    </dgm:pt>
  </dgm:ptLst>
  <dgm:cxnLst>
    <dgm:cxn modelId="{2644F606-6F04-48BB-8444-B464FE6B92E3}" type="presOf" srcId="{659B571C-9215-4F2D-A011-6ECF7CBAEB6C}" destId="{18FF3E16-0C7C-4E21-BF21-80C492FE1782}" srcOrd="0" destOrd="0" presId="urn:microsoft.com/office/officeart/2009/3/layout/HorizontalOrganizationChart"/>
    <dgm:cxn modelId="{B646C707-C174-4F75-BEBC-51F868825918}" type="presOf" srcId="{A6015203-7853-4C91-B3B0-E9A21B408102}" destId="{2C1E534C-4C8E-4408-829E-3266F1E74A13}" srcOrd="0" destOrd="0" presId="urn:microsoft.com/office/officeart/2009/3/layout/HorizontalOrganizationChart"/>
    <dgm:cxn modelId="{4FBE6908-EAA0-4C1E-8E39-B024458436BA}" type="presOf" srcId="{B944C4CC-409B-4B84-B655-320FE9BEFA29}" destId="{50C3E7FA-59B6-4446-B06E-44DFB490F90C}" srcOrd="1" destOrd="0" presId="urn:microsoft.com/office/officeart/2009/3/layout/HorizontalOrganizationChart"/>
    <dgm:cxn modelId="{BB0F4C09-130B-4360-9C5B-5BEF33B1A8C6}" type="presOf" srcId="{EF50F63D-8C99-4BF4-8E96-85DB64FC2EC1}" destId="{153606A0-83A9-4F69-839C-2127EA368C8B}" srcOrd="0" destOrd="0" presId="urn:microsoft.com/office/officeart/2009/3/layout/HorizontalOrganizationChart"/>
    <dgm:cxn modelId="{BA9FBC0C-2738-4799-9F99-6BE1030C9079}" type="presOf" srcId="{17B0FCDB-6059-41F5-B1AC-DC25BF87ECFA}" destId="{FEF9A299-B3BD-4FD3-A015-EB5FD126CDBA}" srcOrd="0" destOrd="0" presId="urn:microsoft.com/office/officeart/2009/3/layout/HorizontalOrganizationChart"/>
    <dgm:cxn modelId="{16694E0D-B8D2-4981-866E-9FEDC5CFF7FF}" type="presOf" srcId="{BCDCC5B9-36DB-47A5-8EA7-F295A1DA0E10}" destId="{7A375AFD-A378-4F6E-8222-380A43B40582}" srcOrd="0" destOrd="0" presId="urn:microsoft.com/office/officeart/2009/3/layout/HorizontalOrganizationChart"/>
    <dgm:cxn modelId="{AD7E890D-59A5-48EF-B78C-20E117D675D7}" type="presOf" srcId="{81843217-A1D4-40D3-891B-A75F948DC363}" destId="{61D95F56-8A08-4802-B9A3-0D011259D5A1}" srcOrd="0" destOrd="0" presId="urn:microsoft.com/office/officeart/2009/3/layout/HorizontalOrganizationChart"/>
    <dgm:cxn modelId="{A0B7FB0F-EC52-4791-8B3A-22ECED6F7F4D}" type="presOf" srcId="{4381006C-837C-4F6D-9B77-A1A028B178BD}" destId="{24F0328A-3B2E-4723-A7CB-F795CAA97A48}" srcOrd="1" destOrd="0" presId="urn:microsoft.com/office/officeart/2009/3/layout/HorizontalOrganizationChart"/>
    <dgm:cxn modelId="{1B209C13-B169-4C9E-AFCE-6FB233C96915}" srcId="{82274C1D-56AE-48C2-B181-A3D69350468B}" destId="{A6015203-7853-4C91-B3B0-E9A21B408102}" srcOrd="2" destOrd="0" parTransId="{C45C33D4-644B-482C-9400-812E2A54E18D}" sibTransId="{C410D59F-E579-4379-A504-AD8F279CE8C0}"/>
    <dgm:cxn modelId="{B348F117-5741-4213-83E3-2C0D32BD009B}" type="presOf" srcId="{E689F801-DE6C-491B-A265-5D582857BDA6}" destId="{4E786BFC-41F9-439F-AFC1-944BCC4BE9E4}" srcOrd="0" destOrd="0" presId="urn:microsoft.com/office/officeart/2009/3/layout/HorizontalOrganizationChart"/>
    <dgm:cxn modelId="{7E3F8318-169B-4BDE-8182-665EB17BA71E}" type="presOf" srcId="{1C63DF51-CAE3-414D-A75C-1114F9B3984F}" destId="{0550B8B0-02E2-4726-91D1-680E8E6DB4AF}" srcOrd="1" destOrd="0" presId="urn:microsoft.com/office/officeart/2009/3/layout/HorizontalOrganizationChart"/>
    <dgm:cxn modelId="{CD86DB19-C179-4673-8D6F-CA2514722647}" type="presOf" srcId="{12611191-EA0E-4D54-A99D-298DDB3A98E8}" destId="{41C5488D-1563-4575-B144-2F270B23DC48}" srcOrd="0" destOrd="0" presId="urn:microsoft.com/office/officeart/2009/3/layout/HorizontalOrganizationChart"/>
    <dgm:cxn modelId="{C4BF391D-2D5C-45F9-8768-8964B64EA88E}" type="presOf" srcId="{C70F42A8-B8C2-4625-9AD2-CB1BE2FFCA86}" destId="{FCEFEFE8-5720-4756-A3F4-AB239B816F4B}" srcOrd="0" destOrd="0" presId="urn:microsoft.com/office/officeart/2009/3/layout/HorizontalOrganizationChart"/>
    <dgm:cxn modelId="{FC60411F-6759-453A-92C6-876DC570764A}" type="presOf" srcId="{5723FB2C-B6B5-4994-A091-A4484A18E776}" destId="{D0FE58CD-494C-4CC5-8F08-A0626C5DA619}" srcOrd="0" destOrd="0" presId="urn:microsoft.com/office/officeart/2009/3/layout/HorizontalOrganizationChart"/>
    <dgm:cxn modelId="{6D66D11F-DFF6-451F-B298-159727BA1337}" type="presOf" srcId="{7ABC4B12-05A4-4138-A77D-A4A2E3A2A618}" destId="{9E8B02FA-4EBA-4719-A3AD-7C8C6747B6DE}" srcOrd="1" destOrd="0" presId="urn:microsoft.com/office/officeart/2009/3/layout/HorizontalOrganizationChart"/>
    <dgm:cxn modelId="{391E1424-08F3-45AE-90A5-D6D063AB2460}" type="presOf" srcId="{50589B10-93F6-48B5-9B9D-79D561F6E786}" destId="{C6B10706-D08B-4340-AF45-C5F7FDF229DA}" srcOrd="0" destOrd="0" presId="urn:microsoft.com/office/officeart/2009/3/layout/HorizontalOrganizationChart"/>
    <dgm:cxn modelId="{36A0E726-E431-4F0D-B0BB-78A8AC00BC06}" type="presOf" srcId="{6C8D5ED5-2E04-4EC9-B3A1-9019782664CC}" destId="{C07FC392-E7F7-42E9-8DED-86A41FFD9D29}" srcOrd="1" destOrd="0" presId="urn:microsoft.com/office/officeart/2009/3/layout/HorizontalOrganizationChart"/>
    <dgm:cxn modelId="{DE071029-66A5-4D54-8450-2938B449E4EB}" srcId="{82274C1D-56AE-48C2-B181-A3D69350468B}" destId="{553A6E48-A44E-4234-B583-6D3D542B21C1}" srcOrd="1" destOrd="0" parTransId="{A1A9435B-8259-4B86-993D-E5D003DF5815}" sibTransId="{3A8FE4E0-4FBB-44F2-A669-8731266ACA2D}"/>
    <dgm:cxn modelId="{7F906229-396F-4EB9-8750-903AFA295273}" srcId="{8BB989A1-5F23-4C90-A2FC-87F7F5511990}" destId="{82274C1D-56AE-48C2-B181-A3D69350468B}" srcOrd="1" destOrd="0" parTransId="{D5FDEF43-34B5-43E9-B97F-4D21AA1AEF9B}" sibTransId="{A8EA5435-6E81-4F36-A63B-FFAAEBE54DFA}"/>
    <dgm:cxn modelId="{A0D90A2A-0F92-42FC-8365-C777EA692C75}" type="presOf" srcId="{BF4AF8A7-C123-4909-981C-9195E21BFCA2}" destId="{8743C89B-109D-4FCF-B52F-3792C93995E8}" srcOrd="0" destOrd="0" presId="urn:microsoft.com/office/officeart/2009/3/layout/HorizontalOrganizationChart"/>
    <dgm:cxn modelId="{15F1572E-28C6-4531-AA14-55DFB74CB042}" type="presOf" srcId="{421986EB-CDF3-4A1C-B68C-E5C7739610E0}" destId="{BF0E90FE-651D-4843-9E99-65DA9AD02D5A}" srcOrd="0" destOrd="0" presId="urn:microsoft.com/office/officeart/2009/3/layout/HorizontalOrganizationChart"/>
    <dgm:cxn modelId="{A402CB31-DDFD-441C-99D1-23439882D104}" type="presOf" srcId="{D837C3FA-8977-4280-91F4-2D140E1AC255}" destId="{727F979A-FEDF-448A-ACAF-E33799B791A6}" srcOrd="0" destOrd="0" presId="urn:microsoft.com/office/officeart/2009/3/layout/HorizontalOrganizationChart"/>
    <dgm:cxn modelId="{8E80FE31-BF15-4198-B337-E90E3AF6E1D6}" srcId="{991C1ADD-D42C-467B-B32F-8D4F8816DCF4}" destId="{7ABC4B12-05A4-4138-A77D-A4A2E3A2A618}" srcOrd="0" destOrd="0" parTransId="{2BD2C95A-F33C-4815-9AF1-1AAF8432C80E}" sibTransId="{89476A41-409C-4ACA-A325-7ED9AD6F1CD4}"/>
    <dgm:cxn modelId="{3E573B38-30FB-4034-8352-BBBA3E292275}" srcId="{B944C4CC-409B-4B84-B655-320FE9BEFA29}" destId="{979E9C55-50EB-4CBD-B956-F5776624A8B6}" srcOrd="1" destOrd="0" parTransId="{F0BE2AF2-88E0-4C9E-8C4F-D7299990DDF9}" sibTransId="{08EF0883-C5F7-4503-B008-E2404AFF8DC6}"/>
    <dgm:cxn modelId="{ACD6C438-507E-4B74-BF3A-D0348DCBEE60}" type="presOf" srcId="{979E9C55-50EB-4CBD-B956-F5776624A8B6}" destId="{2BE69F52-D16D-4717-9679-822F4E152F56}" srcOrd="1" destOrd="0" presId="urn:microsoft.com/office/officeart/2009/3/layout/HorizontalOrganizationChart"/>
    <dgm:cxn modelId="{F6E0F83B-228E-4DE0-A86E-FBE1C934B8BF}" srcId="{A6015203-7853-4C91-B3B0-E9A21B408102}" destId="{E689F801-DE6C-491B-A265-5D582857BDA6}" srcOrd="0" destOrd="0" parTransId="{FE7A7D55-5CE0-458A-982E-E55E2A718D67}" sibTransId="{D70322F5-8AC0-4FE5-9D99-6C80BCA467A1}"/>
    <dgm:cxn modelId="{482D6D3C-B72E-43EE-AA6D-31D70693BF8F}" srcId="{B944C4CC-409B-4B84-B655-320FE9BEFA29}" destId="{1769F229-F6D2-4DE9-B80B-8724F4793691}" srcOrd="2" destOrd="0" parTransId="{27D08ACE-3C33-463D-9AB1-55D19A9E570E}" sibTransId="{38153B45-9A5F-4F99-A321-745EF1BC55F0}"/>
    <dgm:cxn modelId="{5276343F-8902-4518-84F0-182B84175C0A}" type="presOf" srcId="{553A6E48-A44E-4234-B583-6D3D542B21C1}" destId="{5D4CBD9B-183D-4557-B2E8-5037F4FCD11B}" srcOrd="0" destOrd="0" presId="urn:microsoft.com/office/officeart/2009/3/layout/HorizontalOrganizationChart"/>
    <dgm:cxn modelId="{A061595B-30B5-4B38-9E72-DC130B4DBD6E}" type="presOf" srcId="{DE6EDD4D-282A-4231-AC4B-7CA2BD36216E}" destId="{59F7475F-BFC4-4166-9EE9-27F627D005BE}" srcOrd="0" destOrd="0" presId="urn:microsoft.com/office/officeart/2009/3/layout/HorizontalOrganizationChart"/>
    <dgm:cxn modelId="{B55F5F61-77B2-4F4A-BAA0-AFD0E3BD04C9}" type="presOf" srcId="{7CDE7AFF-D521-4C1B-9AA5-04AF3294ACE7}" destId="{371DDC71-748E-4B24-8AB3-4B2ECF5B5E95}" srcOrd="0" destOrd="0" presId="urn:microsoft.com/office/officeart/2009/3/layout/HorizontalOrganizationChart"/>
    <dgm:cxn modelId="{B2227863-D63B-47CE-A176-0BD26F796598}" type="presOf" srcId="{991C1ADD-D42C-467B-B32F-8D4F8816DCF4}" destId="{4BAD9DFC-9B6C-4AEF-B1EE-ADC6C43069EC}" srcOrd="1" destOrd="0" presId="urn:microsoft.com/office/officeart/2009/3/layout/HorizontalOrganizationChart"/>
    <dgm:cxn modelId="{42A89464-4164-40D4-886F-90DB14C0F0F1}" type="presOf" srcId="{E689F801-DE6C-491B-A265-5D582857BDA6}" destId="{3DFEAFFC-7A3C-44E4-837C-43165381E17C}" srcOrd="1" destOrd="0" presId="urn:microsoft.com/office/officeart/2009/3/layout/HorizontalOrganizationChart"/>
    <dgm:cxn modelId="{6C654A66-CF67-4587-8B6F-F1EAF5E912DA}" type="presOf" srcId="{7907939A-ADCE-4A34-8E5D-3ED33E16975A}" destId="{26DEA23A-81F4-4916-BFA8-B442C1FB0AE8}" srcOrd="0" destOrd="0" presId="urn:microsoft.com/office/officeart/2009/3/layout/HorizontalOrganizationChart"/>
    <dgm:cxn modelId="{678DB96A-E1BD-439F-9265-A41D64460E25}" type="presOf" srcId="{2AE4AA34-EB92-455F-9376-EEDFC2090388}" destId="{2F976B01-01AF-4E4F-992B-DC421DF988E1}" srcOrd="0" destOrd="0" presId="urn:microsoft.com/office/officeart/2009/3/layout/HorizontalOrganizationChart"/>
    <dgm:cxn modelId="{4D7E674C-DB23-40EC-8F10-13F8574F728B}" srcId="{991C1ADD-D42C-467B-B32F-8D4F8816DCF4}" destId="{E20302AA-6536-46BC-B56F-6870B04A3219}" srcOrd="2" destOrd="0" parTransId="{7CDE7AFF-D521-4C1B-9AA5-04AF3294ACE7}" sibTransId="{ED68A888-85A1-4282-AC98-19B8079C3851}"/>
    <dgm:cxn modelId="{A45EC06D-4713-40C8-8B94-C2EC8F191F63}" srcId="{7ABC4B12-05A4-4138-A77D-A4A2E3A2A618}" destId="{993AF06E-A125-4B8F-81CC-AA018413016B}" srcOrd="0" destOrd="0" parTransId="{BF4AF8A7-C123-4909-981C-9195E21BFCA2}" sibTransId="{4946FE1B-A0E9-4307-956B-E1792C5B961D}"/>
    <dgm:cxn modelId="{2789334E-09D9-4D29-B96D-BECE40C24017}" srcId="{4381006C-837C-4F6D-9B77-A1A028B178BD}" destId="{B944C4CC-409B-4B84-B655-320FE9BEFA29}" srcOrd="0" destOrd="0" parTransId="{64E23DF1-5AD1-46EC-84D2-65F930A0ADF1}" sibTransId="{F760F40D-F209-47E2-8F84-AA8CE2670C37}"/>
    <dgm:cxn modelId="{0DBEBF6F-A57B-49A5-9E78-E9DE9D3BE25A}" srcId="{1C63DF51-CAE3-414D-A75C-1114F9B3984F}" destId="{294236A2-224E-4B6F-8377-0F46A98A2D4D}" srcOrd="0" destOrd="0" parTransId="{81843217-A1D4-40D3-891B-A75F948DC363}" sibTransId="{249F0D5C-3229-4B0D-B1F8-90F23E60B430}"/>
    <dgm:cxn modelId="{7EF5D370-C195-4CFB-868A-8CCFD397549E}" srcId="{8BB989A1-5F23-4C90-A2FC-87F7F5511990}" destId="{991C1ADD-D42C-467B-B32F-8D4F8816DCF4}" srcOrd="2" destOrd="0" parTransId="{BBFF2DBE-961C-4978-A7AF-4C738191BFB3}" sibTransId="{08027A5E-BCC9-4717-B111-55A07E222678}"/>
    <dgm:cxn modelId="{DE2C0871-76EE-4D99-A37C-A8177D75BAA1}" srcId="{4381006C-837C-4F6D-9B77-A1A028B178BD}" destId="{17B0FCDB-6059-41F5-B1AC-DC25BF87ECFA}" srcOrd="2" destOrd="0" parTransId="{2AE4AA34-EB92-455F-9376-EEDFC2090388}" sibTransId="{BDBA3620-AE69-4645-8C38-5AD6D36BB197}"/>
    <dgm:cxn modelId="{691B3B74-295A-4458-9F0B-4D5A33062202}" type="presOf" srcId="{1942D219-2E82-4B67-890B-EAB8A9FD58C6}" destId="{C3237FF2-1292-46BC-9B74-6D06E0503CB0}" srcOrd="0" destOrd="0" presId="urn:microsoft.com/office/officeart/2009/3/layout/HorizontalOrganizationChart"/>
    <dgm:cxn modelId="{08DF0955-5786-4BD4-B7BA-EB3CA83B5E44}" type="presOf" srcId="{1769F229-F6D2-4DE9-B80B-8724F4793691}" destId="{3AF4F6C8-789A-4BF4-9DA6-9976336BB476}" srcOrd="0" destOrd="0" presId="urn:microsoft.com/office/officeart/2009/3/layout/HorizontalOrganizationChart"/>
    <dgm:cxn modelId="{000E7976-E262-4713-A089-441B265DFACE}" type="presOf" srcId="{993AF06E-A125-4B8F-81CC-AA018413016B}" destId="{22389EC3-276A-4CC2-A759-6535F9ECCA73}" srcOrd="1" destOrd="0" presId="urn:microsoft.com/office/officeart/2009/3/layout/HorizontalOrganizationChart"/>
    <dgm:cxn modelId="{156A7777-329B-4942-8703-7909B2FCAF03}" type="presOf" srcId="{FAC071E3-B9D3-4510-A369-0947C7D2BA46}" destId="{CB8D6BF7-A07E-40E7-845D-CF4EE141A0B0}" srcOrd="0" destOrd="0" presId="urn:microsoft.com/office/officeart/2009/3/layout/HorizontalOrganizationChart"/>
    <dgm:cxn modelId="{16918757-8D24-46C1-B3B3-58D6B0E708F2}" srcId="{7ABC4B12-05A4-4138-A77D-A4A2E3A2A618}" destId="{1942D219-2E82-4B67-890B-EAB8A9FD58C6}" srcOrd="1" destOrd="0" parTransId="{EF50F63D-8C99-4BF4-8E96-85DB64FC2EC1}" sibTransId="{979C7038-6884-44FB-9B7E-81E6648DAEA3}"/>
    <dgm:cxn modelId="{676B5858-FB7F-444A-AA1D-246CE7C50757}" type="presOf" srcId="{C45C33D4-644B-482C-9400-812E2A54E18D}" destId="{78562E4B-9338-4F23-B8AB-46B5E213DB77}" srcOrd="0" destOrd="0" presId="urn:microsoft.com/office/officeart/2009/3/layout/HorizontalOrganizationChart"/>
    <dgm:cxn modelId="{C2791079-7638-4EF7-B2AE-B69C9FCF1EC5}" type="presOf" srcId="{421986EB-CDF3-4A1C-B68C-E5C7739610E0}" destId="{43F6801B-C311-4575-A6BB-F7025AA1171C}" srcOrd="1" destOrd="0" presId="urn:microsoft.com/office/officeart/2009/3/layout/HorizontalOrganizationChart"/>
    <dgm:cxn modelId="{2B043D79-DA13-4BD2-83CC-CAB28E2AC05C}" type="presOf" srcId="{82274C1D-56AE-48C2-B181-A3D69350468B}" destId="{C79592F4-B223-4E79-968F-2FF250631FE0}" srcOrd="1" destOrd="0" presId="urn:microsoft.com/office/officeart/2009/3/layout/HorizontalOrganizationChart"/>
    <dgm:cxn modelId="{64A4D379-08EA-463C-82A3-9549E130776C}" type="presOf" srcId="{8BB989A1-5F23-4C90-A2FC-87F7F5511990}" destId="{B6F1203D-62BB-49E1-9BFB-96F79C738E38}" srcOrd="1" destOrd="0" presId="urn:microsoft.com/office/officeart/2009/3/layout/HorizontalOrganizationChart"/>
    <dgm:cxn modelId="{7E0F335A-935D-4CFF-B0D1-469562E4A918}" type="presOf" srcId="{A6015203-7853-4C91-B3B0-E9A21B408102}" destId="{0D06465D-3251-4800-A9F8-F1E6652C533D}" srcOrd="1" destOrd="0" presId="urn:microsoft.com/office/officeart/2009/3/layout/HorizontalOrganizationChart"/>
    <dgm:cxn modelId="{64005A7C-5C4A-4CBD-A375-4AA29F8FF938}" type="presOf" srcId="{2BD2C95A-F33C-4815-9AF1-1AAF8432C80E}" destId="{B35C4971-8743-41FF-8F23-E1AB82E26092}" srcOrd="0" destOrd="0" presId="urn:microsoft.com/office/officeart/2009/3/layout/HorizontalOrganizationChart"/>
    <dgm:cxn modelId="{3BD3BA7E-67DA-48E6-B8AE-E290A2061A8A}" type="presOf" srcId="{294236A2-224E-4B6F-8377-0F46A98A2D4D}" destId="{14348553-6CA6-4BA3-B0CC-B333E24E7308}" srcOrd="0" destOrd="0" presId="urn:microsoft.com/office/officeart/2009/3/layout/HorizontalOrganizationChart"/>
    <dgm:cxn modelId="{94C7E280-8791-4A46-9303-F732804D988F}" type="presOf" srcId="{A479B8E3-77AD-4649-9CE5-6ADE14C22BCB}" destId="{34A4F69A-DF1E-4BD4-9565-3D0BBEB3C222}" srcOrd="0" destOrd="0" presId="urn:microsoft.com/office/officeart/2009/3/layout/HorizontalOrganizationChart"/>
    <dgm:cxn modelId="{B3ADE683-8A4F-43B0-AE5D-3FC387EE11DC}" type="presOf" srcId="{D272D428-6B8E-4E72-8414-408A45F0BA30}" destId="{638376EF-1041-4009-BDE4-BA43A037706D}" srcOrd="0" destOrd="0" presId="urn:microsoft.com/office/officeart/2009/3/layout/HorizontalOrganizationChart"/>
    <dgm:cxn modelId="{A7D34F89-08DF-49AB-AF60-BA174E201893}" type="presOf" srcId="{991C1ADD-D42C-467B-B32F-8D4F8816DCF4}" destId="{0521BA84-3141-41E8-81EE-40ED4B2B87CD}" srcOrd="0" destOrd="0" presId="urn:microsoft.com/office/officeart/2009/3/layout/HorizontalOrganizationChart"/>
    <dgm:cxn modelId="{06F7A08C-54FB-4287-9921-E2AF424E2481}" type="presOf" srcId="{50589B10-93F6-48B5-9B9D-79D561F6E786}" destId="{15662AAB-5D33-41AB-AD12-837B0188AFF8}" srcOrd="1" destOrd="0" presId="urn:microsoft.com/office/officeart/2009/3/layout/HorizontalOrganizationChart"/>
    <dgm:cxn modelId="{A250948D-61A8-4EF4-9A15-C58DFEDFE7FF}" type="presOf" srcId="{6C8D5ED5-2E04-4EC9-B3A1-9019782664CC}" destId="{D3C3E301-ADDF-48FF-AED1-91E7B5D66F3C}" srcOrd="0" destOrd="0" presId="urn:microsoft.com/office/officeart/2009/3/layout/HorizontalOrganizationChart"/>
    <dgm:cxn modelId="{91257390-2008-4357-8441-1560A5623456}" type="presOf" srcId="{659B571C-9215-4F2D-A011-6ECF7CBAEB6C}" destId="{561C9BE2-6BB4-4F7A-A82D-0098FF416DEC}" srcOrd="1" destOrd="0" presId="urn:microsoft.com/office/officeart/2009/3/layout/HorizontalOrganizationChart"/>
    <dgm:cxn modelId="{93CF4E9E-39DB-4A8F-B338-64FDD1F0D866}" type="presOf" srcId="{FE7A7D55-5CE0-458A-982E-E55E2A718D67}" destId="{23F4BF87-D015-417E-A16D-9847BBAE4B99}" srcOrd="0" destOrd="0" presId="urn:microsoft.com/office/officeart/2009/3/layout/HorizontalOrganizationChart"/>
    <dgm:cxn modelId="{D40BA0A1-762C-4093-A760-5EE54AF99815}" type="presOf" srcId="{BEF60000-427E-4514-A9D5-1C601464ED5D}" destId="{246CF8BA-F05F-4765-BF4F-62CB2C44A124}" srcOrd="0" destOrd="0" presId="urn:microsoft.com/office/officeart/2009/3/layout/HorizontalOrganizationChart"/>
    <dgm:cxn modelId="{A9EFA5A2-469F-400A-A2E5-AAF1982960A3}" srcId="{991C1ADD-D42C-467B-B32F-8D4F8816DCF4}" destId="{1C63DF51-CAE3-414D-A75C-1114F9B3984F}" srcOrd="1" destOrd="0" parTransId="{DE2EF765-E68E-4F91-B3DC-D5A37A8727D6}" sibTransId="{C2949C94-79E2-4C51-B1B4-64DC2385BFC0}"/>
    <dgm:cxn modelId="{3122F6A2-A9A2-400D-81B0-CBA99E032FCB}" type="presOf" srcId="{A479B8E3-77AD-4649-9CE5-6ADE14C22BCB}" destId="{79E90AE7-9D6B-42D9-A793-50AD45B998D6}" srcOrd="1" destOrd="0" presId="urn:microsoft.com/office/officeart/2009/3/layout/HorizontalOrganizationChart"/>
    <dgm:cxn modelId="{28A46CA4-660E-483E-BE55-C7592FD093E8}" type="presOf" srcId="{1769F229-F6D2-4DE9-B80B-8724F4793691}" destId="{4EFD6A61-A96E-4CBB-B984-3F06F2B4436B}" srcOrd="1" destOrd="0" presId="urn:microsoft.com/office/officeart/2009/3/layout/HorizontalOrganizationChart"/>
    <dgm:cxn modelId="{7F2CA6A7-A49B-4A2C-B9D9-A2E40632C9C9}" type="presOf" srcId="{A1A9435B-8259-4B86-993D-E5D003DF5815}" destId="{500CAC8F-CEB0-4B17-94F8-1D1477B79BBF}" srcOrd="0" destOrd="0" presId="urn:microsoft.com/office/officeart/2009/3/layout/HorizontalOrganizationChart"/>
    <dgm:cxn modelId="{607363A9-74F4-4C2A-83B0-960EDAD52AD6}" srcId="{421986EB-CDF3-4A1C-B68C-E5C7739610E0}" destId="{436387ED-BA8D-4FFA-9A54-C0BFD9223FCE}" srcOrd="1" destOrd="0" parTransId="{5723FB2C-B6B5-4994-A091-A4484A18E776}" sibTransId="{E40FCC70-0A67-4387-B3BF-7EC60702D07C}"/>
    <dgm:cxn modelId="{A031A8AB-6DBC-4E00-A8A9-2CF011289BCB}" type="presOf" srcId="{B944C4CC-409B-4B84-B655-320FE9BEFA29}" destId="{3A9D4501-5198-47C3-A9B3-D9816389E69E}" srcOrd="0" destOrd="0" presId="urn:microsoft.com/office/officeart/2009/3/layout/HorizontalOrganizationChart"/>
    <dgm:cxn modelId="{26EF1BAD-E1C7-4B69-A33F-E8AA6A30325D}" srcId="{A6015203-7853-4C91-B3B0-E9A21B408102}" destId="{50589B10-93F6-48B5-9B9D-79D561F6E786}" srcOrd="1" destOrd="0" parTransId="{D837C3FA-8977-4280-91F4-2D140E1AC255}" sibTransId="{4EBB3131-23E8-4009-9880-7D97C5A2520A}"/>
    <dgm:cxn modelId="{CC50CDAE-9DC2-4483-98CE-CF93BE53E2E0}" type="presOf" srcId="{D5FDEF43-34B5-43E9-B97F-4D21AA1AEF9B}" destId="{1EF9890A-E810-47F7-93C1-EDFC3CD30928}" srcOrd="0" destOrd="0" presId="urn:microsoft.com/office/officeart/2009/3/layout/HorizontalOrganizationChart"/>
    <dgm:cxn modelId="{B8CBD7AE-78FA-4AE8-ACC5-8CD664A08323}" type="presOf" srcId="{553A6E48-A44E-4234-B583-6D3D542B21C1}" destId="{861247FC-62DF-49F4-BD77-EEDBE13C39D5}" srcOrd="1" destOrd="0" presId="urn:microsoft.com/office/officeart/2009/3/layout/HorizontalOrganizationChart"/>
    <dgm:cxn modelId="{DC7002B0-D992-434A-BE89-1F035D94B3CC}" srcId="{1C63DF51-CAE3-414D-A75C-1114F9B3984F}" destId="{7907939A-ADCE-4A34-8E5D-3ED33E16975A}" srcOrd="2" destOrd="0" parTransId="{FAC071E3-B9D3-4510-A369-0947C7D2BA46}" sibTransId="{773568B5-E2D3-4051-8DA5-313D123C9882}"/>
    <dgm:cxn modelId="{6EA51BB0-1108-4B1D-953C-3F13649DD217}" type="presOf" srcId="{809D349E-41D7-4595-B8F3-B0552637E1A7}" destId="{B2B2E395-EAA2-4069-A995-F03FE9CCC035}" srcOrd="0" destOrd="0" presId="urn:microsoft.com/office/officeart/2009/3/layout/HorizontalOrganizationChart"/>
    <dgm:cxn modelId="{87924BB3-96C6-44E9-9AE5-E71FC28E5151}" srcId="{8BB989A1-5F23-4C90-A2FC-87F7F5511990}" destId="{4381006C-837C-4F6D-9B77-A1A028B178BD}" srcOrd="0" destOrd="0" parTransId="{D272D428-6B8E-4E72-8414-408A45F0BA30}" sibTransId="{0932958C-CF85-4248-B578-EEF7168F151D}"/>
    <dgm:cxn modelId="{91A130B6-652B-4043-882D-676B5DDAEB47}" type="presOf" srcId="{436387ED-BA8D-4FFA-9A54-C0BFD9223FCE}" destId="{663243FB-39A5-42D1-B2C8-B9A81325D350}" srcOrd="0" destOrd="0" presId="urn:microsoft.com/office/officeart/2009/3/layout/HorizontalOrganizationChart"/>
    <dgm:cxn modelId="{CB6AC5B6-81AA-4A38-B4DF-AE3CCC8446FA}" srcId="{4381006C-837C-4F6D-9B77-A1A028B178BD}" destId="{A479B8E3-77AD-4649-9CE5-6ADE14C22BCB}" srcOrd="1" destOrd="0" parTransId="{E1407146-393D-4FF6-9EA1-CBE02906E5C5}" sibTransId="{E7366D1C-C671-4C99-A999-E29B19676516}"/>
    <dgm:cxn modelId="{1200E0B6-9A85-41E1-9554-BC58D01DBD8A}" type="presOf" srcId="{993AF06E-A125-4B8F-81CC-AA018413016B}" destId="{A13E57B6-715D-4E69-946D-07C773420DAD}" srcOrd="0" destOrd="0" presId="urn:microsoft.com/office/officeart/2009/3/layout/HorizontalOrganizationChart"/>
    <dgm:cxn modelId="{8229DEB7-AF81-4990-9228-0931C8AFE6AE}" type="presOf" srcId="{27D08ACE-3C33-463D-9AB1-55D19A9E570E}" destId="{A5CE165E-5F8B-41BC-A18D-AD5307508E36}" srcOrd="0" destOrd="0" presId="urn:microsoft.com/office/officeart/2009/3/layout/HorizontalOrganizationChart"/>
    <dgm:cxn modelId="{1EA9A8B9-F734-4BAB-8D0A-0D817B144676}" type="presOf" srcId="{62D7D6AA-0AD6-49E7-A330-60776CEA46A5}" destId="{30433A62-A01C-47FE-BCFF-929544F3E8DC}" srcOrd="0" destOrd="0" presId="urn:microsoft.com/office/officeart/2009/3/layout/HorizontalOrganizationChart"/>
    <dgm:cxn modelId="{99CE9BBA-D2C3-4801-A84D-8EF265C0456A}" srcId="{E20302AA-6536-46BC-B56F-6870B04A3219}" destId="{6C8D5ED5-2E04-4EC9-B3A1-9019782664CC}" srcOrd="0" destOrd="0" parTransId="{A4D74A9A-34FC-49CA-B074-CCDC765DA1B0}" sibTransId="{CBE0E2A8-5E0A-4CCF-A5EF-2437985DFB53}"/>
    <dgm:cxn modelId="{440EA4BB-6C6F-4FD6-B40A-B0357B74E8F4}" type="presOf" srcId="{F0BE2AF2-88E0-4C9E-8C4F-D7299990DDF9}" destId="{58D751DB-7D9F-40B0-B6AB-219813F019F3}" srcOrd="0" destOrd="0" presId="urn:microsoft.com/office/officeart/2009/3/layout/HorizontalOrganizationChart"/>
    <dgm:cxn modelId="{A4D69EBC-F44C-4438-86BA-745ACEC3019A}" type="presOf" srcId="{4381006C-837C-4F6D-9B77-A1A028B178BD}" destId="{822F9118-0D44-4750-8302-B8AE4B775B1F}" srcOrd="0" destOrd="0" presId="urn:microsoft.com/office/officeart/2009/3/layout/HorizontalOrganizationChart"/>
    <dgm:cxn modelId="{FE1909BF-D652-4D43-B7D1-744935D0BBFA}" type="presOf" srcId="{64E23DF1-5AD1-46EC-84D2-65F930A0ADF1}" destId="{67CE7D22-F726-4192-A7A1-CC2C38A523AE}" srcOrd="0" destOrd="0" presId="urn:microsoft.com/office/officeart/2009/3/layout/HorizontalOrganizationChart"/>
    <dgm:cxn modelId="{EC80AAC1-BF94-4D2F-8B6D-9879736A0F9E}" type="presOf" srcId="{979E9C55-50EB-4CBD-B956-F5776624A8B6}" destId="{4EF0206E-972E-4EDC-8AF6-9726E71B0228}" srcOrd="0" destOrd="0" presId="urn:microsoft.com/office/officeart/2009/3/layout/HorizontalOrganizationChart"/>
    <dgm:cxn modelId="{700A40C4-2B76-4F02-9C3A-EFC94BC6E1C3}" type="presOf" srcId="{E20302AA-6536-46BC-B56F-6870B04A3219}" destId="{CF772324-83E2-4FD4-B95D-064D149318AE}" srcOrd="0" destOrd="0" presId="urn:microsoft.com/office/officeart/2009/3/layout/HorizontalOrganizationChart"/>
    <dgm:cxn modelId="{5D73FDCD-047E-44A5-A6E8-A884ADF8277E}" type="presOf" srcId="{DE6EDD4D-282A-4231-AC4B-7CA2BD36216E}" destId="{11262DCA-4AA4-49B8-8591-BD221370B6C5}" srcOrd="1" destOrd="0" presId="urn:microsoft.com/office/officeart/2009/3/layout/HorizontalOrganizationChart"/>
    <dgm:cxn modelId="{E516A4CE-16AF-415B-AD2A-F85784091158}" type="presOf" srcId="{1942D219-2E82-4B67-890B-EAB8A9FD58C6}" destId="{A1E32CB4-173A-4AD8-A9EC-0D4E4C91758B}" srcOrd="1" destOrd="0" presId="urn:microsoft.com/office/officeart/2009/3/layout/HorizontalOrganizationChart"/>
    <dgm:cxn modelId="{9E7002D2-CA16-48F0-A1D1-E5474FD6F582}" type="presOf" srcId="{8BB989A1-5F23-4C90-A2FC-87F7F5511990}" destId="{2C7B0F0F-E965-4EF1-B2E4-292B583DE134}" srcOrd="0" destOrd="0" presId="urn:microsoft.com/office/officeart/2009/3/layout/HorizontalOrganizationChart"/>
    <dgm:cxn modelId="{40466AD2-B547-4DD5-8483-63B49FEB83B8}" srcId="{B944C4CC-409B-4B84-B655-320FE9BEFA29}" destId="{809D349E-41D7-4595-B8F3-B0552637E1A7}" srcOrd="0" destOrd="0" parTransId="{BCDCC5B9-36DB-47A5-8EA7-F295A1DA0E10}" sibTransId="{9E6F08AC-6C72-40F1-8305-F82FFD383489}"/>
    <dgm:cxn modelId="{B5D16DD2-FC4F-49F8-915F-24451247FFAE}" type="presOf" srcId="{436387ED-BA8D-4FFA-9A54-C0BFD9223FCE}" destId="{B7E6AB24-26F8-42E9-9FBF-AF575F2F530B}" srcOrd="1" destOrd="0" presId="urn:microsoft.com/office/officeart/2009/3/layout/HorizontalOrganizationChart"/>
    <dgm:cxn modelId="{99D288D7-D71C-429E-9434-A35FD222F2CD}" srcId="{1C63DF51-CAE3-414D-A75C-1114F9B3984F}" destId="{DE6EDD4D-282A-4231-AC4B-7CA2BD36216E}" srcOrd="1" destOrd="0" parTransId="{2039BD33-B1D2-433E-80EC-DC945263C233}" sibTransId="{7A9620A5-1E1F-40C0-AD90-43B6C8BD883D}"/>
    <dgm:cxn modelId="{A7BC3CD8-4195-4F8B-BCCB-3B01BE9B282A}" type="presOf" srcId="{7ABC4B12-05A4-4138-A77D-A4A2E3A2A618}" destId="{653330D6-8406-4CDC-B13B-04CB0F76AA09}" srcOrd="0" destOrd="0" presId="urn:microsoft.com/office/officeart/2009/3/layout/HorizontalOrganizationChart"/>
    <dgm:cxn modelId="{C6BB30DB-75D4-4520-95CA-6591D7B51271}" type="presOf" srcId="{A535DE37-F5EE-4148-9D4E-F42647B6D79F}" destId="{A007ECAC-68CD-4FAE-9B2A-0D6CE2B73C70}" srcOrd="0" destOrd="0" presId="urn:microsoft.com/office/officeart/2009/3/layout/HorizontalOrganizationChart"/>
    <dgm:cxn modelId="{81B551DD-97AA-4179-9313-29677318ACB0}" type="presOf" srcId="{809D349E-41D7-4595-B8F3-B0552637E1A7}" destId="{1C6151FF-7106-4F3B-B792-8CF03E76433A}" srcOrd="1" destOrd="0" presId="urn:microsoft.com/office/officeart/2009/3/layout/HorizontalOrganizationChart"/>
    <dgm:cxn modelId="{0EDB7AE3-3594-4C50-8207-ECE03E8FE1AB}" type="presOf" srcId="{A4D74A9A-34FC-49CA-B074-CCDC765DA1B0}" destId="{DC9FA6F0-E0B7-46AE-8124-50BA81AE183A}" srcOrd="0" destOrd="0" presId="urn:microsoft.com/office/officeart/2009/3/layout/HorizontalOrganizationChart"/>
    <dgm:cxn modelId="{9119FAE3-48AD-4AA8-8FA3-FCE362B51B6F}" srcId="{82274C1D-56AE-48C2-B181-A3D69350468B}" destId="{421986EB-CDF3-4A1C-B68C-E5C7739610E0}" srcOrd="0" destOrd="0" parTransId="{BEF60000-427E-4514-A9D5-1C601464ED5D}" sibTransId="{C8B9F7B8-F167-4488-BD69-2939733718FC}"/>
    <dgm:cxn modelId="{7FDE88E4-AA64-4368-832D-DB9340C1C73A}" type="presOf" srcId="{82274C1D-56AE-48C2-B181-A3D69350468B}" destId="{5EE8DE3D-8B79-4FEB-88B7-D0847938C22F}" srcOrd="0" destOrd="0" presId="urn:microsoft.com/office/officeart/2009/3/layout/HorizontalOrganizationChart"/>
    <dgm:cxn modelId="{6D7DD5E4-E05A-47F3-A462-EE9CCD413DE2}" srcId="{E20302AA-6536-46BC-B56F-6870B04A3219}" destId="{659B571C-9215-4F2D-A011-6ECF7CBAEB6C}" srcOrd="1" destOrd="0" parTransId="{A535DE37-F5EE-4148-9D4E-F42647B6D79F}" sibTransId="{A7657844-36C9-443B-B090-9E8528A18179}"/>
    <dgm:cxn modelId="{D89A69E5-7DBD-4A53-9AED-98C8F4A9A7C5}" type="presOf" srcId="{E20302AA-6536-46BC-B56F-6870B04A3219}" destId="{A9F4E3F5-1291-42FA-ACE7-6210726C93B1}" srcOrd="1" destOrd="0" presId="urn:microsoft.com/office/officeart/2009/3/layout/HorizontalOrganizationChart"/>
    <dgm:cxn modelId="{EED983E5-7174-45DE-87B5-A34677C1271D}" type="presOf" srcId="{7907939A-ADCE-4A34-8E5D-3ED33E16975A}" destId="{8892746B-2866-495D-8CFA-AA52029D3F0C}" srcOrd="1" destOrd="0" presId="urn:microsoft.com/office/officeart/2009/3/layout/HorizontalOrganizationChart"/>
    <dgm:cxn modelId="{AF88A8E5-09A4-4024-9658-6CD0C209C9CE}" type="presOf" srcId="{294236A2-224E-4B6F-8377-0F46A98A2D4D}" destId="{2D71A332-6FC6-4F9D-9C98-4B3C87925558}" srcOrd="1" destOrd="0" presId="urn:microsoft.com/office/officeart/2009/3/layout/HorizontalOrganizationChart"/>
    <dgm:cxn modelId="{374AE8E7-01F0-4A9E-83F8-719FC3C594C2}" type="presOf" srcId="{BBFF2DBE-961C-4978-A7AF-4C738191BFB3}" destId="{A81C4C86-E48E-4BA3-AE77-977EDA4B0B8D}" srcOrd="0" destOrd="0" presId="urn:microsoft.com/office/officeart/2009/3/layout/HorizontalOrganizationChart"/>
    <dgm:cxn modelId="{D7E98BE8-6F25-4BEA-A9E4-D5F96B4D072B}" type="presOf" srcId="{17B0FCDB-6059-41F5-B1AC-DC25BF87ECFA}" destId="{50816468-37F3-43D2-86CF-1E1E3EE4B01F}" srcOrd="1" destOrd="0" presId="urn:microsoft.com/office/officeart/2009/3/layout/HorizontalOrganizationChart"/>
    <dgm:cxn modelId="{9DA71CEA-F64E-4FD2-AC88-BADFCC2B0048}" type="presOf" srcId="{2039BD33-B1D2-433E-80EC-DC945263C233}" destId="{0F2048B2-F36D-4DD3-8899-C2BA2DDED151}" srcOrd="0" destOrd="0" presId="urn:microsoft.com/office/officeart/2009/3/layout/HorizontalOrganizationChart"/>
    <dgm:cxn modelId="{D69386ED-FC87-4530-B6D0-5B384AFE946D}" type="presOf" srcId="{C70F42A8-B8C2-4625-9AD2-CB1BE2FFCA86}" destId="{C57FB8F7-C4A4-4577-A151-21F3DC8DB0F6}" srcOrd="1" destOrd="0" presId="urn:microsoft.com/office/officeart/2009/3/layout/HorizontalOrganizationChart"/>
    <dgm:cxn modelId="{F24A77EE-63C9-474B-A50B-BC4467EF2CB5}" srcId="{62D7D6AA-0AD6-49E7-A330-60776CEA46A5}" destId="{8BB989A1-5F23-4C90-A2FC-87F7F5511990}" srcOrd="0" destOrd="0" parTransId="{6049034B-2F73-4FB9-B300-8AE6CAB41A46}" sibTransId="{556FE47D-732E-4123-93BD-819D63761EDC}"/>
    <dgm:cxn modelId="{680096EE-B261-430B-9EB1-C18BD1D36671}" type="presOf" srcId="{E1407146-393D-4FF6-9EA1-CBE02906E5C5}" destId="{414287DD-09FE-4D7F-9F8A-CCF777E605DE}" srcOrd="0" destOrd="0" presId="urn:microsoft.com/office/officeart/2009/3/layout/HorizontalOrganizationChart"/>
    <dgm:cxn modelId="{61633BF6-41ED-4E9D-900B-725FA9689822}" type="presOf" srcId="{1C63DF51-CAE3-414D-A75C-1114F9B3984F}" destId="{99F50704-4F22-4A4B-B394-6BEE70102ED6}" srcOrd="0" destOrd="0" presId="urn:microsoft.com/office/officeart/2009/3/layout/HorizontalOrganizationChart"/>
    <dgm:cxn modelId="{EF2255FA-6804-466B-9727-E657029DFD52}" srcId="{421986EB-CDF3-4A1C-B68C-E5C7739610E0}" destId="{C70F42A8-B8C2-4625-9AD2-CB1BE2FFCA86}" srcOrd="0" destOrd="0" parTransId="{12611191-EA0E-4D54-A99D-298DDB3A98E8}" sibTransId="{93215A27-CAD5-4C32-B256-6FCAA385DE84}"/>
    <dgm:cxn modelId="{B1D65DFF-7932-4ACB-9D95-5F730DA7A69D}" type="presOf" srcId="{DE2EF765-E68E-4F91-B3DC-D5A37A8727D6}" destId="{76368FB6-F02E-420C-A24A-1BA1F637092C}" srcOrd="0" destOrd="0" presId="urn:microsoft.com/office/officeart/2009/3/layout/HorizontalOrganizationChart"/>
    <dgm:cxn modelId="{BC891348-7C26-4601-AFE2-80E82DCEB360}" type="presParOf" srcId="{30433A62-A01C-47FE-BCFF-929544F3E8DC}" destId="{74600433-59A7-4843-81F8-524C33248CAE}" srcOrd="0" destOrd="0" presId="urn:microsoft.com/office/officeart/2009/3/layout/HorizontalOrganizationChart"/>
    <dgm:cxn modelId="{6E4A4D72-44AF-4B20-9F25-73880169970D}" type="presParOf" srcId="{74600433-59A7-4843-81F8-524C33248CAE}" destId="{92E3EFA9-5129-48CD-9091-A2382054D974}" srcOrd="0" destOrd="0" presId="urn:microsoft.com/office/officeart/2009/3/layout/HorizontalOrganizationChart"/>
    <dgm:cxn modelId="{16FF51FF-A93D-4734-B1EA-08FDDEAB2A66}" type="presParOf" srcId="{92E3EFA9-5129-48CD-9091-A2382054D974}" destId="{2C7B0F0F-E965-4EF1-B2E4-292B583DE134}" srcOrd="0" destOrd="0" presId="urn:microsoft.com/office/officeart/2009/3/layout/HorizontalOrganizationChart"/>
    <dgm:cxn modelId="{50A46661-7877-4C09-BAF8-44D5731F5E88}" type="presParOf" srcId="{92E3EFA9-5129-48CD-9091-A2382054D974}" destId="{B6F1203D-62BB-49E1-9BFB-96F79C738E38}" srcOrd="1" destOrd="0" presId="urn:microsoft.com/office/officeart/2009/3/layout/HorizontalOrganizationChart"/>
    <dgm:cxn modelId="{DF6F8472-30B6-49DF-9CC3-0A72845431CC}" type="presParOf" srcId="{74600433-59A7-4843-81F8-524C33248CAE}" destId="{470AAB1F-10E4-4D90-9130-C8F15C9C857E}" srcOrd="1" destOrd="0" presId="urn:microsoft.com/office/officeart/2009/3/layout/HorizontalOrganizationChart"/>
    <dgm:cxn modelId="{082E641B-9657-4A4B-9350-C551C10972E5}" type="presParOf" srcId="{470AAB1F-10E4-4D90-9130-C8F15C9C857E}" destId="{638376EF-1041-4009-BDE4-BA43A037706D}" srcOrd="0" destOrd="0" presId="urn:microsoft.com/office/officeart/2009/3/layout/HorizontalOrganizationChart"/>
    <dgm:cxn modelId="{81D2BB4E-E56E-486E-ACA6-61785C54AFC6}" type="presParOf" srcId="{470AAB1F-10E4-4D90-9130-C8F15C9C857E}" destId="{3F173578-2ADE-49E0-955E-7C00FB2238C6}" srcOrd="1" destOrd="0" presId="urn:microsoft.com/office/officeart/2009/3/layout/HorizontalOrganizationChart"/>
    <dgm:cxn modelId="{895A81B3-F958-4D78-B9B1-AE595037D65A}" type="presParOf" srcId="{3F173578-2ADE-49E0-955E-7C00FB2238C6}" destId="{4A0D70E7-6102-424E-BEEB-65C7A92387CE}" srcOrd="0" destOrd="0" presId="urn:microsoft.com/office/officeart/2009/3/layout/HorizontalOrganizationChart"/>
    <dgm:cxn modelId="{B946AFA4-7FFE-4416-96EF-D73C01237B67}" type="presParOf" srcId="{4A0D70E7-6102-424E-BEEB-65C7A92387CE}" destId="{822F9118-0D44-4750-8302-B8AE4B775B1F}" srcOrd="0" destOrd="0" presId="urn:microsoft.com/office/officeart/2009/3/layout/HorizontalOrganizationChart"/>
    <dgm:cxn modelId="{24A89CF7-422E-4BE2-96DD-3C30CD02782D}" type="presParOf" srcId="{4A0D70E7-6102-424E-BEEB-65C7A92387CE}" destId="{24F0328A-3B2E-4723-A7CB-F795CAA97A48}" srcOrd="1" destOrd="0" presId="urn:microsoft.com/office/officeart/2009/3/layout/HorizontalOrganizationChart"/>
    <dgm:cxn modelId="{3BC94E9E-9539-4EF2-8A26-3250274BE87E}" type="presParOf" srcId="{3F173578-2ADE-49E0-955E-7C00FB2238C6}" destId="{BF736BEA-AA3E-499E-AF55-6A042594B6A0}" srcOrd="1" destOrd="0" presId="urn:microsoft.com/office/officeart/2009/3/layout/HorizontalOrganizationChart"/>
    <dgm:cxn modelId="{A09A6CB6-177C-4C56-BF44-DBADE20CEED9}" type="presParOf" srcId="{BF736BEA-AA3E-499E-AF55-6A042594B6A0}" destId="{67CE7D22-F726-4192-A7A1-CC2C38A523AE}" srcOrd="0" destOrd="0" presId="urn:microsoft.com/office/officeart/2009/3/layout/HorizontalOrganizationChart"/>
    <dgm:cxn modelId="{3F08CB96-DBF3-4E7D-BF27-3432D123A9AF}" type="presParOf" srcId="{BF736BEA-AA3E-499E-AF55-6A042594B6A0}" destId="{27EE4F9A-9149-4C24-A798-70E0578C1EA3}" srcOrd="1" destOrd="0" presId="urn:microsoft.com/office/officeart/2009/3/layout/HorizontalOrganizationChart"/>
    <dgm:cxn modelId="{07B3B20D-BFDE-4FB6-A011-5E562F6BAC12}" type="presParOf" srcId="{27EE4F9A-9149-4C24-A798-70E0578C1EA3}" destId="{BE1DDD9F-6DFF-4997-B441-2ADF6E2C0E5F}" srcOrd="0" destOrd="0" presId="urn:microsoft.com/office/officeart/2009/3/layout/HorizontalOrganizationChart"/>
    <dgm:cxn modelId="{A7B1921E-6A58-4120-83EC-81ABA190BDD3}" type="presParOf" srcId="{BE1DDD9F-6DFF-4997-B441-2ADF6E2C0E5F}" destId="{3A9D4501-5198-47C3-A9B3-D9816389E69E}" srcOrd="0" destOrd="0" presId="urn:microsoft.com/office/officeart/2009/3/layout/HorizontalOrganizationChart"/>
    <dgm:cxn modelId="{64C40007-4F2A-4565-BB3A-9C890048761D}" type="presParOf" srcId="{BE1DDD9F-6DFF-4997-B441-2ADF6E2C0E5F}" destId="{50C3E7FA-59B6-4446-B06E-44DFB490F90C}" srcOrd="1" destOrd="0" presId="urn:microsoft.com/office/officeart/2009/3/layout/HorizontalOrganizationChart"/>
    <dgm:cxn modelId="{D90E148A-690B-4FE1-9284-DA23D9332979}" type="presParOf" srcId="{27EE4F9A-9149-4C24-A798-70E0578C1EA3}" destId="{F7541DE5-B703-4EAC-A640-897CE48903DE}" srcOrd="1" destOrd="0" presId="urn:microsoft.com/office/officeart/2009/3/layout/HorizontalOrganizationChart"/>
    <dgm:cxn modelId="{D357EADB-B6BD-44A9-8296-52790F9D1FFC}" type="presParOf" srcId="{F7541DE5-B703-4EAC-A640-897CE48903DE}" destId="{7A375AFD-A378-4F6E-8222-380A43B40582}" srcOrd="0" destOrd="0" presId="urn:microsoft.com/office/officeart/2009/3/layout/HorizontalOrganizationChart"/>
    <dgm:cxn modelId="{520A6B81-1C58-4E45-ABF6-DA4531FF4893}" type="presParOf" srcId="{F7541DE5-B703-4EAC-A640-897CE48903DE}" destId="{5C8E1C1A-8D29-4F9E-AE47-0A6C01DA206D}" srcOrd="1" destOrd="0" presId="urn:microsoft.com/office/officeart/2009/3/layout/HorizontalOrganizationChart"/>
    <dgm:cxn modelId="{837C2EFD-B1C6-4F60-BED3-65C0D439E595}" type="presParOf" srcId="{5C8E1C1A-8D29-4F9E-AE47-0A6C01DA206D}" destId="{7F148FE0-FE4D-421F-9379-DCFD3F805887}" srcOrd="0" destOrd="0" presId="urn:microsoft.com/office/officeart/2009/3/layout/HorizontalOrganizationChart"/>
    <dgm:cxn modelId="{1B526A2A-04C2-4E5F-A024-AF6C1F5002F7}" type="presParOf" srcId="{7F148FE0-FE4D-421F-9379-DCFD3F805887}" destId="{B2B2E395-EAA2-4069-A995-F03FE9CCC035}" srcOrd="0" destOrd="0" presId="urn:microsoft.com/office/officeart/2009/3/layout/HorizontalOrganizationChart"/>
    <dgm:cxn modelId="{0DDCC735-79F2-4194-8E04-09338AD02E5C}" type="presParOf" srcId="{7F148FE0-FE4D-421F-9379-DCFD3F805887}" destId="{1C6151FF-7106-4F3B-B792-8CF03E76433A}" srcOrd="1" destOrd="0" presId="urn:microsoft.com/office/officeart/2009/3/layout/HorizontalOrganizationChart"/>
    <dgm:cxn modelId="{A4A4AB12-5585-48DF-803A-3B411C6E73B3}" type="presParOf" srcId="{5C8E1C1A-8D29-4F9E-AE47-0A6C01DA206D}" destId="{BC219DD0-D6E6-46EA-84D7-DD4632F32A40}" srcOrd="1" destOrd="0" presId="urn:microsoft.com/office/officeart/2009/3/layout/HorizontalOrganizationChart"/>
    <dgm:cxn modelId="{37054AD4-8BA8-4C40-9A39-896EBD04D6BF}" type="presParOf" srcId="{5C8E1C1A-8D29-4F9E-AE47-0A6C01DA206D}" destId="{25411548-2E8D-4F3A-A69C-C117929C32F0}" srcOrd="2" destOrd="0" presId="urn:microsoft.com/office/officeart/2009/3/layout/HorizontalOrganizationChart"/>
    <dgm:cxn modelId="{71BD0104-59B6-448B-894D-6946E21F35F4}" type="presParOf" srcId="{F7541DE5-B703-4EAC-A640-897CE48903DE}" destId="{58D751DB-7D9F-40B0-B6AB-219813F019F3}" srcOrd="2" destOrd="0" presId="urn:microsoft.com/office/officeart/2009/3/layout/HorizontalOrganizationChart"/>
    <dgm:cxn modelId="{17837255-6293-42C1-9712-00A0FC2E0BCE}" type="presParOf" srcId="{F7541DE5-B703-4EAC-A640-897CE48903DE}" destId="{62B1A346-0D7A-45D2-B7B6-7D8287E7C5EE}" srcOrd="3" destOrd="0" presId="urn:microsoft.com/office/officeart/2009/3/layout/HorizontalOrganizationChart"/>
    <dgm:cxn modelId="{FAB4B0D2-19A2-4563-8A1B-61BC73AD1117}" type="presParOf" srcId="{62B1A346-0D7A-45D2-B7B6-7D8287E7C5EE}" destId="{620C05D2-4E2E-4EE7-B037-4C4A903DF59D}" srcOrd="0" destOrd="0" presId="urn:microsoft.com/office/officeart/2009/3/layout/HorizontalOrganizationChart"/>
    <dgm:cxn modelId="{8BEDFD47-19F2-46A6-A0C6-C6EF346996EA}" type="presParOf" srcId="{620C05D2-4E2E-4EE7-B037-4C4A903DF59D}" destId="{4EF0206E-972E-4EDC-8AF6-9726E71B0228}" srcOrd="0" destOrd="0" presId="urn:microsoft.com/office/officeart/2009/3/layout/HorizontalOrganizationChart"/>
    <dgm:cxn modelId="{E5A190E1-703A-4F19-8754-F81903A58D86}" type="presParOf" srcId="{620C05D2-4E2E-4EE7-B037-4C4A903DF59D}" destId="{2BE69F52-D16D-4717-9679-822F4E152F56}" srcOrd="1" destOrd="0" presId="urn:microsoft.com/office/officeart/2009/3/layout/HorizontalOrganizationChart"/>
    <dgm:cxn modelId="{679E641C-229E-452C-AA22-E7637D06C47A}" type="presParOf" srcId="{62B1A346-0D7A-45D2-B7B6-7D8287E7C5EE}" destId="{853E6D4C-D96F-4392-B2B1-B9810F0BC6C5}" srcOrd="1" destOrd="0" presId="urn:microsoft.com/office/officeart/2009/3/layout/HorizontalOrganizationChart"/>
    <dgm:cxn modelId="{727FBF6E-EDD9-4273-B0BF-A87EC32C7737}" type="presParOf" srcId="{62B1A346-0D7A-45D2-B7B6-7D8287E7C5EE}" destId="{5E82DCA5-1042-4C92-A523-3E7068EC1D60}" srcOrd="2" destOrd="0" presId="urn:microsoft.com/office/officeart/2009/3/layout/HorizontalOrganizationChart"/>
    <dgm:cxn modelId="{226F3227-9392-4107-B800-C7BE4D9F441F}" type="presParOf" srcId="{F7541DE5-B703-4EAC-A640-897CE48903DE}" destId="{A5CE165E-5F8B-41BC-A18D-AD5307508E36}" srcOrd="4" destOrd="0" presId="urn:microsoft.com/office/officeart/2009/3/layout/HorizontalOrganizationChart"/>
    <dgm:cxn modelId="{6F8D2421-292F-4ED8-8C37-75BCBF6336CF}" type="presParOf" srcId="{F7541DE5-B703-4EAC-A640-897CE48903DE}" destId="{E8874865-773B-48D9-9D72-AAA5DA8E48AE}" srcOrd="5" destOrd="0" presId="urn:microsoft.com/office/officeart/2009/3/layout/HorizontalOrganizationChart"/>
    <dgm:cxn modelId="{7A69BD79-7B8A-44E9-9FC7-C02FDAC12536}" type="presParOf" srcId="{E8874865-773B-48D9-9D72-AAA5DA8E48AE}" destId="{877920A2-A714-4BE3-9850-2A4C74C214EE}" srcOrd="0" destOrd="0" presId="urn:microsoft.com/office/officeart/2009/3/layout/HorizontalOrganizationChart"/>
    <dgm:cxn modelId="{85B8EA23-58A4-4934-B4A1-59B8C4FF2E02}" type="presParOf" srcId="{877920A2-A714-4BE3-9850-2A4C74C214EE}" destId="{3AF4F6C8-789A-4BF4-9DA6-9976336BB476}" srcOrd="0" destOrd="0" presId="urn:microsoft.com/office/officeart/2009/3/layout/HorizontalOrganizationChart"/>
    <dgm:cxn modelId="{6609EA1A-EBD4-4C05-9162-90B027BEA439}" type="presParOf" srcId="{877920A2-A714-4BE3-9850-2A4C74C214EE}" destId="{4EFD6A61-A96E-4CBB-B984-3F06F2B4436B}" srcOrd="1" destOrd="0" presId="urn:microsoft.com/office/officeart/2009/3/layout/HorizontalOrganizationChart"/>
    <dgm:cxn modelId="{97C74558-68AD-4867-A5BD-B1E811D03688}" type="presParOf" srcId="{E8874865-773B-48D9-9D72-AAA5DA8E48AE}" destId="{0ABB173D-EE8F-4E67-801C-EFCB5AB26BF0}" srcOrd="1" destOrd="0" presId="urn:microsoft.com/office/officeart/2009/3/layout/HorizontalOrganizationChart"/>
    <dgm:cxn modelId="{34BBB5D6-405B-48C7-814C-EA666EA76474}" type="presParOf" srcId="{E8874865-773B-48D9-9D72-AAA5DA8E48AE}" destId="{FE8FBE46-AF5C-4491-ACFA-7989A103F90F}" srcOrd="2" destOrd="0" presId="urn:microsoft.com/office/officeart/2009/3/layout/HorizontalOrganizationChart"/>
    <dgm:cxn modelId="{1D8EE59D-5DD6-4A23-A055-7135074E4309}" type="presParOf" srcId="{27EE4F9A-9149-4C24-A798-70E0578C1EA3}" destId="{CDEC7B6E-1F3E-404C-90A4-F811C42CE18D}" srcOrd="2" destOrd="0" presId="urn:microsoft.com/office/officeart/2009/3/layout/HorizontalOrganizationChart"/>
    <dgm:cxn modelId="{6EACEB81-C78A-4E68-966D-52E4711DA1B8}" type="presParOf" srcId="{BF736BEA-AA3E-499E-AF55-6A042594B6A0}" destId="{414287DD-09FE-4D7F-9F8A-CCF777E605DE}" srcOrd="2" destOrd="0" presId="urn:microsoft.com/office/officeart/2009/3/layout/HorizontalOrganizationChart"/>
    <dgm:cxn modelId="{ADE8B3EB-57D8-4A88-9FBF-791A4AB51A74}" type="presParOf" srcId="{BF736BEA-AA3E-499E-AF55-6A042594B6A0}" destId="{21C7D89D-D740-48BF-847F-0BE7C437C5BC}" srcOrd="3" destOrd="0" presId="urn:microsoft.com/office/officeart/2009/3/layout/HorizontalOrganizationChart"/>
    <dgm:cxn modelId="{3551B01B-1B7F-40DE-A507-D8998464235E}" type="presParOf" srcId="{21C7D89D-D740-48BF-847F-0BE7C437C5BC}" destId="{3624C12F-D4C5-461A-B951-711C6F189774}" srcOrd="0" destOrd="0" presId="urn:microsoft.com/office/officeart/2009/3/layout/HorizontalOrganizationChart"/>
    <dgm:cxn modelId="{4D502353-7EDE-420D-B913-197DBE0E25CF}" type="presParOf" srcId="{3624C12F-D4C5-461A-B951-711C6F189774}" destId="{34A4F69A-DF1E-4BD4-9565-3D0BBEB3C222}" srcOrd="0" destOrd="0" presId="urn:microsoft.com/office/officeart/2009/3/layout/HorizontalOrganizationChart"/>
    <dgm:cxn modelId="{C71ED681-B9DA-427B-8BC2-8A3E934CD24C}" type="presParOf" srcId="{3624C12F-D4C5-461A-B951-711C6F189774}" destId="{79E90AE7-9D6B-42D9-A793-50AD45B998D6}" srcOrd="1" destOrd="0" presId="urn:microsoft.com/office/officeart/2009/3/layout/HorizontalOrganizationChart"/>
    <dgm:cxn modelId="{2BF416EB-571F-49B5-A97D-FC153C49FC6E}" type="presParOf" srcId="{21C7D89D-D740-48BF-847F-0BE7C437C5BC}" destId="{78A3AF68-B903-4AF4-97D4-D0A0B4C9F741}" srcOrd="1" destOrd="0" presId="urn:microsoft.com/office/officeart/2009/3/layout/HorizontalOrganizationChart"/>
    <dgm:cxn modelId="{BB5AE803-555D-4A75-85B9-6B5EE486ECCA}" type="presParOf" srcId="{21C7D89D-D740-48BF-847F-0BE7C437C5BC}" destId="{4381BB03-B77B-43B7-B171-3A0BCF010310}" srcOrd="2" destOrd="0" presId="urn:microsoft.com/office/officeart/2009/3/layout/HorizontalOrganizationChart"/>
    <dgm:cxn modelId="{72ED0A8B-4D57-4C58-AF4C-D0EE395C19BC}" type="presParOf" srcId="{BF736BEA-AA3E-499E-AF55-6A042594B6A0}" destId="{2F976B01-01AF-4E4F-992B-DC421DF988E1}" srcOrd="4" destOrd="0" presId="urn:microsoft.com/office/officeart/2009/3/layout/HorizontalOrganizationChart"/>
    <dgm:cxn modelId="{C907484C-DF77-4E02-8643-9D2A5388C5A7}" type="presParOf" srcId="{BF736BEA-AA3E-499E-AF55-6A042594B6A0}" destId="{E3338CB2-617A-4D88-917A-BF485F584BE4}" srcOrd="5" destOrd="0" presId="urn:microsoft.com/office/officeart/2009/3/layout/HorizontalOrganizationChart"/>
    <dgm:cxn modelId="{4E5309FD-05B7-4BF3-93A4-EF3C0E5D1D86}" type="presParOf" srcId="{E3338CB2-617A-4D88-917A-BF485F584BE4}" destId="{FEE31A10-951A-4F8E-817C-6463AF7AD7C2}" srcOrd="0" destOrd="0" presId="urn:microsoft.com/office/officeart/2009/3/layout/HorizontalOrganizationChart"/>
    <dgm:cxn modelId="{FF651C83-9D15-4B2B-98AF-52964AE97678}" type="presParOf" srcId="{FEE31A10-951A-4F8E-817C-6463AF7AD7C2}" destId="{FEF9A299-B3BD-4FD3-A015-EB5FD126CDBA}" srcOrd="0" destOrd="0" presId="urn:microsoft.com/office/officeart/2009/3/layout/HorizontalOrganizationChart"/>
    <dgm:cxn modelId="{2FBA5AE6-5D9D-4A3F-90D9-C0BD23041FCD}" type="presParOf" srcId="{FEE31A10-951A-4F8E-817C-6463AF7AD7C2}" destId="{50816468-37F3-43D2-86CF-1E1E3EE4B01F}" srcOrd="1" destOrd="0" presId="urn:microsoft.com/office/officeart/2009/3/layout/HorizontalOrganizationChart"/>
    <dgm:cxn modelId="{A4E4D6C9-72D8-48A0-80BF-292689DD120E}" type="presParOf" srcId="{E3338CB2-617A-4D88-917A-BF485F584BE4}" destId="{9DB52764-FB71-47AA-BE74-BA8E0835537A}" srcOrd="1" destOrd="0" presId="urn:microsoft.com/office/officeart/2009/3/layout/HorizontalOrganizationChart"/>
    <dgm:cxn modelId="{D14C886A-A785-412D-84EF-9D739A3CA045}" type="presParOf" srcId="{E3338CB2-617A-4D88-917A-BF485F584BE4}" destId="{65EB746B-CC9C-4949-81A7-2603D4DBF355}" srcOrd="2" destOrd="0" presId="urn:microsoft.com/office/officeart/2009/3/layout/HorizontalOrganizationChart"/>
    <dgm:cxn modelId="{D68AB20F-8CA2-40D9-A5D3-366A5BCB9A86}" type="presParOf" srcId="{3F173578-2ADE-49E0-955E-7C00FB2238C6}" destId="{94CEE0B8-8BE0-4453-8087-B5891A176AF3}" srcOrd="2" destOrd="0" presId="urn:microsoft.com/office/officeart/2009/3/layout/HorizontalOrganizationChart"/>
    <dgm:cxn modelId="{FB095219-08E9-48DA-8CF8-2E2A96C0EA52}" type="presParOf" srcId="{470AAB1F-10E4-4D90-9130-C8F15C9C857E}" destId="{1EF9890A-E810-47F7-93C1-EDFC3CD30928}" srcOrd="2" destOrd="0" presId="urn:microsoft.com/office/officeart/2009/3/layout/HorizontalOrganizationChart"/>
    <dgm:cxn modelId="{2CE529E7-9DD7-40EB-A3A1-592014E9BF61}" type="presParOf" srcId="{470AAB1F-10E4-4D90-9130-C8F15C9C857E}" destId="{CB7792F0-BAC5-4790-8931-6D026D25CBC8}" srcOrd="3" destOrd="0" presId="urn:microsoft.com/office/officeart/2009/3/layout/HorizontalOrganizationChart"/>
    <dgm:cxn modelId="{E2F235D8-173B-4D89-80EC-818376057095}" type="presParOf" srcId="{CB7792F0-BAC5-4790-8931-6D026D25CBC8}" destId="{A973D9A5-A77B-4CC6-B4F9-ADD7E68DEAB0}" srcOrd="0" destOrd="0" presId="urn:microsoft.com/office/officeart/2009/3/layout/HorizontalOrganizationChart"/>
    <dgm:cxn modelId="{1156F8B7-65F7-462B-B405-D81C6F51F5A1}" type="presParOf" srcId="{A973D9A5-A77B-4CC6-B4F9-ADD7E68DEAB0}" destId="{5EE8DE3D-8B79-4FEB-88B7-D0847938C22F}" srcOrd="0" destOrd="0" presId="urn:microsoft.com/office/officeart/2009/3/layout/HorizontalOrganizationChart"/>
    <dgm:cxn modelId="{8DC24661-EFED-4C14-909B-16753BE0B7DA}" type="presParOf" srcId="{A973D9A5-A77B-4CC6-B4F9-ADD7E68DEAB0}" destId="{C79592F4-B223-4E79-968F-2FF250631FE0}" srcOrd="1" destOrd="0" presId="urn:microsoft.com/office/officeart/2009/3/layout/HorizontalOrganizationChart"/>
    <dgm:cxn modelId="{D75ADD6C-0627-4AF1-A430-BA4281E181A9}" type="presParOf" srcId="{CB7792F0-BAC5-4790-8931-6D026D25CBC8}" destId="{C2668373-473A-407C-92AB-9740FDAD606B}" srcOrd="1" destOrd="0" presId="urn:microsoft.com/office/officeart/2009/3/layout/HorizontalOrganizationChart"/>
    <dgm:cxn modelId="{C3FE6689-C7A7-48EE-B8EB-2C7BB3CB91C4}" type="presParOf" srcId="{C2668373-473A-407C-92AB-9740FDAD606B}" destId="{246CF8BA-F05F-4765-BF4F-62CB2C44A124}" srcOrd="0" destOrd="0" presId="urn:microsoft.com/office/officeart/2009/3/layout/HorizontalOrganizationChart"/>
    <dgm:cxn modelId="{2ED25C06-9CDE-4EA4-9483-BCC27EB0E34A}" type="presParOf" srcId="{C2668373-473A-407C-92AB-9740FDAD606B}" destId="{8F639DAD-1FD9-4684-97DA-5CA7CCE45241}" srcOrd="1" destOrd="0" presId="urn:microsoft.com/office/officeart/2009/3/layout/HorizontalOrganizationChart"/>
    <dgm:cxn modelId="{4D3F1B8D-7A1B-471C-BE52-0E0D91E599AF}" type="presParOf" srcId="{8F639DAD-1FD9-4684-97DA-5CA7CCE45241}" destId="{4DB0CCEA-E43A-4C84-99C7-0DD03A5A201E}" srcOrd="0" destOrd="0" presId="urn:microsoft.com/office/officeart/2009/3/layout/HorizontalOrganizationChart"/>
    <dgm:cxn modelId="{FAF1A2B1-8E3E-4CD7-ADD6-4E3BA41E554B}" type="presParOf" srcId="{4DB0CCEA-E43A-4C84-99C7-0DD03A5A201E}" destId="{BF0E90FE-651D-4843-9E99-65DA9AD02D5A}" srcOrd="0" destOrd="0" presId="urn:microsoft.com/office/officeart/2009/3/layout/HorizontalOrganizationChart"/>
    <dgm:cxn modelId="{7C2F636C-8E18-459C-9A70-6651AA1EE390}" type="presParOf" srcId="{4DB0CCEA-E43A-4C84-99C7-0DD03A5A201E}" destId="{43F6801B-C311-4575-A6BB-F7025AA1171C}" srcOrd="1" destOrd="0" presId="urn:microsoft.com/office/officeart/2009/3/layout/HorizontalOrganizationChart"/>
    <dgm:cxn modelId="{0A92A965-8352-42B4-A6C2-B46E887066D8}" type="presParOf" srcId="{8F639DAD-1FD9-4684-97DA-5CA7CCE45241}" destId="{F286AFF8-0E0E-4C67-8D8A-B51C816B72B4}" srcOrd="1" destOrd="0" presId="urn:microsoft.com/office/officeart/2009/3/layout/HorizontalOrganizationChart"/>
    <dgm:cxn modelId="{5373F5A3-ACC1-49E5-8A1E-2D3AEC86DAC2}" type="presParOf" srcId="{F286AFF8-0E0E-4C67-8D8A-B51C816B72B4}" destId="{41C5488D-1563-4575-B144-2F270B23DC48}" srcOrd="0" destOrd="0" presId="urn:microsoft.com/office/officeart/2009/3/layout/HorizontalOrganizationChart"/>
    <dgm:cxn modelId="{79D0D11E-E6E3-4A2F-8491-6301D4773FB8}" type="presParOf" srcId="{F286AFF8-0E0E-4C67-8D8A-B51C816B72B4}" destId="{8473924B-F2FE-49FD-9570-7E6CDD98BEC2}" srcOrd="1" destOrd="0" presId="urn:microsoft.com/office/officeart/2009/3/layout/HorizontalOrganizationChart"/>
    <dgm:cxn modelId="{470F3357-9EEA-4771-AC51-3EDEF62BE14E}" type="presParOf" srcId="{8473924B-F2FE-49FD-9570-7E6CDD98BEC2}" destId="{9808392D-ECB5-4A8B-AB9B-B763E4E2462B}" srcOrd="0" destOrd="0" presId="urn:microsoft.com/office/officeart/2009/3/layout/HorizontalOrganizationChart"/>
    <dgm:cxn modelId="{919EBF1A-BD8B-43E6-A3CE-AE8FCCCCDB0C}" type="presParOf" srcId="{9808392D-ECB5-4A8B-AB9B-B763E4E2462B}" destId="{FCEFEFE8-5720-4756-A3F4-AB239B816F4B}" srcOrd="0" destOrd="0" presId="urn:microsoft.com/office/officeart/2009/3/layout/HorizontalOrganizationChart"/>
    <dgm:cxn modelId="{082B6173-8BBF-4144-B119-C9E8D470C4F0}" type="presParOf" srcId="{9808392D-ECB5-4A8B-AB9B-B763E4E2462B}" destId="{C57FB8F7-C4A4-4577-A151-21F3DC8DB0F6}" srcOrd="1" destOrd="0" presId="urn:microsoft.com/office/officeart/2009/3/layout/HorizontalOrganizationChart"/>
    <dgm:cxn modelId="{61BFA6C8-7DDA-4E43-BD67-D56DC760CA21}" type="presParOf" srcId="{8473924B-F2FE-49FD-9570-7E6CDD98BEC2}" destId="{0A24D7BC-DF87-4E2D-AE52-D91CD82F394B}" srcOrd="1" destOrd="0" presId="urn:microsoft.com/office/officeart/2009/3/layout/HorizontalOrganizationChart"/>
    <dgm:cxn modelId="{D832094A-DDC2-4279-A725-51D4423129C7}" type="presParOf" srcId="{8473924B-F2FE-49FD-9570-7E6CDD98BEC2}" destId="{90FA9DAB-EDE6-45CF-902D-0541E51E4E39}" srcOrd="2" destOrd="0" presId="urn:microsoft.com/office/officeart/2009/3/layout/HorizontalOrganizationChart"/>
    <dgm:cxn modelId="{F2B0BCE2-C59B-4C9F-9825-49A5F772AF35}" type="presParOf" srcId="{F286AFF8-0E0E-4C67-8D8A-B51C816B72B4}" destId="{D0FE58CD-494C-4CC5-8F08-A0626C5DA619}" srcOrd="2" destOrd="0" presId="urn:microsoft.com/office/officeart/2009/3/layout/HorizontalOrganizationChart"/>
    <dgm:cxn modelId="{6536D8CA-88F7-431E-8091-6A898EBAC6A2}" type="presParOf" srcId="{F286AFF8-0E0E-4C67-8D8A-B51C816B72B4}" destId="{69DA16D0-16C7-43D1-B1E0-BA5A31001212}" srcOrd="3" destOrd="0" presId="urn:microsoft.com/office/officeart/2009/3/layout/HorizontalOrganizationChart"/>
    <dgm:cxn modelId="{EB069417-6CC4-46AC-AFDE-A0D6EC421FCC}" type="presParOf" srcId="{69DA16D0-16C7-43D1-B1E0-BA5A31001212}" destId="{C4E9E2A1-3193-4C1B-8D10-A204D525A9A9}" srcOrd="0" destOrd="0" presId="urn:microsoft.com/office/officeart/2009/3/layout/HorizontalOrganizationChart"/>
    <dgm:cxn modelId="{650A7ED8-71B4-4549-991A-1C46CBDF99D8}" type="presParOf" srcId="{C4E9E2A1-3193-4C1B-8D10-A204D525A9A9}" destId="{663243FB-39A5-42D1-B2C8-B9A81325D350}" srcOrd="0" destOrd="0" presId="urn:microsoft.com/office/officeart/2009/3/layout/HorizontalOrganizationChart"/>
    <dgm:cxn modelId="{784EB1D6-7FC4-4242-854F-67D0AA9C9C04}" type="presParOf" srcId="{C4E9E2A1-3193-4C1B-8D10-A204D525A9A9}" destId="{B7E6AB24-26F8-42E9-9FBF-AF575F2F530B}" srcOrd="1" destOrd="0" presId="urn:microsoft.com/office/officeart/2009/3/layout/HorizontalOrganizationChart"/>
    <dgm:cxn modelId="{17A1848F-D28D-4B76-8AD2-09A1F3237EFE}" type="presParOf" srcId="{69DA16D0-16C7-43D1-B1E0-BA5A31001212}" destId="{6AE20FAD-43EF-4771-BE3C-BF8291DB06F9}" srcOrd="1" destOrd="0" presId="urn:microsoft.com/office/officeart/2009/3/layout/HorizontalOrganizationChart"/>
    <dgm:cxn modelId="{CA7AC9EC-4314-47A2-BA36-E4FE639A5848}" type="presParOf" srcId="{69DA16D0-16C7-43D1-B1E0-BA5A31001212}" destId="{21F925DF-4C5F-41EA-9C7F-C34E8242E55C}" srcOrd="2" destOrd="0" presId="urn:microsoft.com/office/officeart/2009/3/layout/HorizontalOrganizationChart"/>
    <dgm:cxn modelId="{1FAE04C1-DB70-422F-A309-A610465AAE72}" type="presParOf" srcId="{8F639DAD-1FD9-4684-97DA-5CA7CCE45241}" destId="{F472C1B5-FF53-4A5B-9AC6-45E9577728E0}" srcOrd="2" destOrd="0" presId="urn:microsoft.com/office/officeart/2009/3/layout/HorizontalOrganizationChart"/>
    <dgm:cxn modelId="{4C12C87B-8D29-4EC0-89CD-EDCE26757286}" type="presParOf" srcId="{C2668373-473A-407C-92AB-9740FDAD606B}" destId="{500CAC8F-CEB0-4B17-94F8-1D1477B79BBF}" srcOrd="2" destOrd="0" presId="urn:microsoft.com/office/officeart/2009/3/layout/HorizontalOrganizationChart"/>
    <dgm:cxn modelId="{658E7D7A-0830-489D-BB48-81A400FF4CA7}" type="presParOf" srcId="{C2668373-473A-407C-92AB-9740FDAD606B}" destId="{C0A5DAC8-F4FC-4D01-9C8C-59D5390559EF}" srcOrd="3" destOrd="0" presId="urn:microsoft.com/office/officeart/2009/3/layout/HorizontalOrganizationChart"/>
    <dgm:cxn modelId="{3167DF69-9A74-4F91-ADCC-1CF58C6959A4}" type="presParOf" srcId="{C0A5DAC8-F4FC-4D01-9C8C-59D5390559EF}" destId="{6AC50D2D-AD55-4426-99C8-3784D45D2B01}" srcOrd="0" destOrd="0" presId="urn:microsoft.com/office/officeart/2009/3/layout/HorizontalOrganizationChart"/>
    <dgm:cxn modelId="{E1D5C231-3842-4D5A-8687-0339E81D4789}" type="presParOf" srcId="{6AC50D2D-AD55-4426-99C8-3784D45D2B01}" destId="{5D4CBD9B-183D-4557-B2E8-5037F4FCD11B}" srcOrd="0" destOrd="0" presId="urn:microsoft.com/office/officeart/2009/3/layout/HorizontalOrganizationChart"/>
    <dgm:cxn modelId="{A3F3D6CC-D0B1-41B8-B810-C5643A07E444}" type="presParOf" srcId="{6AC50D2D-AD55-4426-99C8-3784D45D2B01}" destId="{861247FC-62DF-49F4-BD77-EEDBE13C39D5}" srcOrd="1" destOrd="0" presId="urn:microsoft.com/office/officeart/2009/3/layout/HorizontalOrganizationChart"/>
    <dgm:cxn modelId="{D21030A1-3760-4576-B2D2-471ABCD83010}" type="presParOf" srcId="{C0A5DAC8-F4FC-4D01-9C8C-59D5390559EF}" destId="{BE2ED106-0C89-460B-9EE4-117EDC415C54}" srcOrd="1" destOrd="0" presId="urn:microsoft.com/office/officeart/2009/3/layout/HorizontalOrganizationChart"/>
    <dgm:cxn modelId="{67F7C65F-056C-4987-A7C8-2C539773BC9C}" type="presParOf" srcId="{C0A5DAC8-F4FC-4D01-9C8C-59D5390559EF}" destId="{A0A312B3-136F-4F27-9FF7-698AE22D65BF}" srcOrd="2" destOrd="0" presId="urn:microsoft.com/office/officeart/2009/3/layout/HorizontalOrganizationChart"/>
    <dgm:cxn modelId="{6BBCFB25-5B6B-4E3F-AF73-BA449FFEF184}" type="presParOf" srcId="{C2668373-473A-407C-92AB-9740FDAD606B}" destId="{78562E4B-9338-4F23-B8AB-46B5E213DB77}" srcOrd="4" destOrd="0" presId="urn:microsoft.com/office/officeart/2009/3/layout/HorizontalOrganizationChart"/>
    <dgm:cxn modelId="{0F915031-ED8C-43FB-BF83-68939954E4CA}" type="presParOf" srcId="{C2668373-473A-407C-92AB-9740FDAD606B}" destId="{BB256D72-49CC-41C3-8344-2018A05932B0}" srcOrd="5" destOrd="0" presId="urn:microsoft.com/office/officeart/2009/3/layout/HorizontalOrganizationChart"/>
    <dgm:cxn modelId="{A175B0C2-BA5F-4493-AB5A-6E8567589A57}" type="presParOf" srcId="{BB256D72-49CC-41C3-8344-2018A05932B0}" destId="{7382D30E-2738-4C67-9AA4-C67AF6C6D512}" srcOrd="0" destOrd="0" presId="urn:microsoft.com/office/officeart/2009/3/layout/HorizontalOrganizationChart"/>
    <dgm:cxn modelId="{7218F4C5-DD0E-4C3E-BE3E-B4633D4A45AF}" type="presParOf" srcId="{7382D30E-2738-4C67-9AA4-C67AF6C6D512}" destId="{2C1E534C-4C8E-4408-829E-3266F1E74A13}" srcOrd="0" destOrd="0" presId="urn:microsoft.com/office/officeart/2009/3/layout/HorizontalOrganizationChart"/>
    <dgm:cxn modelId="{8123EAB0-721E-46EC-811E-DF35B48E72B5}" type="presParOf" srcId="{7382D30E-2738-4C67-9AA4-C67AF6C6D512}" destId="{0D06465D-3251-4800-A9F8-F1E6652C533D}" srcOrd="1" destOrd="0" presId="urn:microsoft.com/office/officeart/2009/3/layout/HorizontalOrganizationChart"/>
    <dgm:cxn modelId="{F5B57616-8595-4A15-9FDF-8D37E3C51F31}" type="presParOf" srcId="{BB256D72-49CC-41C3-8344-2018A05932B0}" destId="{445E5C19-259B-4528-BFAC-4EE60A958C01}" srcOrd="1" destOrd="0" presId="urn:microsoft.com/office/officeart/2009/3/layout/HorizontalOrganizationChart"/>
    <dgm:cxn modelId="{5EA3FD2F-F588-4D04-8109-5D43B5D06127}" type="presParOf" srcId="{445E5C19-259B-4528-BFAC-4EE60A958C01}" destId="{23F4BF87-D015-417E-A16D-9847BBAE4B99}" srcOrd="0" destOrd="0" presId="urn:microsoft.com/office/officeart/2009/3/layout/HorizontalOrganizationChart"/>
    <dgm:cxn modelId="{934D74E3-432D-4A7A-9085-30D99E6C6464}" type="presParOf" srcId="{445E5C19-259B-4528-BFAC-4EE60A958C01}" destId="{9F3DB546-6B5F-4F0E-844D-13F42710C575}" srcOrd="1" destOrd="0" presId="urn:microsoft.com/office/officeart/2009/3/layout/HorizontalOrganizationChart"/>
    <dgm:cxn modelId="{392DCD26-5463-42AE-B485-E51FEB412332}" type="presParOf" srcId="{9F3DB546-6B5F-4F0E-844D-13F42710C575}" destId="{E8F40D91-78BC-4011-9657-73E92CA96FD2}" srcOrd="0" destOrd="0" presId="urn:microsoft.com/office/officeart/2009/3/layout/HorizontalOrganizationChart"/>
    <dgm:cxn modelId="{486803A4-2422-401F-87C2-53FFED66A30E}" type="presParOf" srcId="{E8F40D91-78BC-4011-9657-73E92CA96FD2}" destId="{4E786BFC-41F9-439F-AFC1-944BCC4BE9E4}" srcOrd="0" destOrd="0" presId="urn:microsoft.com/office/officeart/2009/3/layout/HorizontalOrganizationChart"/>
    <dgm:cxn modelId="{240FEAE6-2481-4D5F-8F65-6668BFBBA54C}" type="presParOf" srcId="{E8F40D91-78BC-4011-9657-73E92CA96FD2}" destId="{3DFEAFFC-7A3C-44E4-837C-43165381E17C}" srcOrd="1" destOrd="0" presId="urn:microsoft.com/office/officeart/2009/3/layout/HorizontalOrganizationChart"/>
    <dgm:cxn modelId="{C5680446-4DA6-4AC8-9555-4F6CDC56F595}" type="presParOf" srcId="{9F3DB546-6B5F-4F0E-844D-13F42710C575}" destId="{AA8939A5-D506-432C-B9CA-FD7D853228F9}" srcOrd="1" destOrd="0" presId="urn:microsoft.com/office/officeart/2009/3/layout/HorizontalOrganizationChart"/>
    <dgm:cxn modelId="{D664ECA3-8D2E-4809-8CB2-42A5EB7B2FE9}" type="presParOf" srcId="{9F3DB546-6B5F-4F0E-844D-13F42710C575}" destId="{0F2DD18F-3557-4703-9BCF-F3F5B37CF299}" srcOrd="2" destOrd="0" presId="urn:microsoft.com/office/officeart/2009/3/layout/HorizontalOrganizationChart"/>
    <dgm:cxn modelId="{01C21AA9-04E6-481C-AA01-A5A57BBDE33E}" type="presParOf" srcId="{445E5C19-259B-4528-BFAC-4EE60A958C01}" destId="{727F979A-FEDF-448A-ACAF-E33799B791A6}" srcOrd="2" destOrd="0" presId="urn:microsoft.com/office/officeart/2009/3/layout/HorizontalOrganizationChart"/>
    <dgm:cxn modelId="{6217E8F8-71A2-4ADD-B7C8-0ABF3ACAD592}" type="presParOf" srcId="{445E5C19-259B-4528-BFAC-4EE60A958C01}" destId="{D0E5B2A5-3726-44B9-B045-4AA3ECD3621E}" srcOrd="3" destOrd="0" presId="urn:microsoft.com/office/officeart/2009/3/layout/HorizontalOrganizationChart"/>
    <dgm:cxn modelId="{4108F904-0EEB-424C-AD96-2F0D56A2D13D}" type="presParOf" srcId="{D0E5B2A5-3726-44B9-B045-4AA3ECD3621E}" destId="{57A9FDFD-BEF7-4B5F-B323-23268A847963}" srcOrd="0" destOrd="0" presId="urn:microsoft.com/office/officeart/2009/3/layout/HorizontalOrganizationChart"/>
    <dgm:cxn modelId="{5568EB53-789C-4A76-8FC7-67F28FEE768E}" type="presParOf" srcId="{57A9FDFD-BEF7-4B5F-B323-23268A847963}" destId="{C6B10706-D08B-4340-AF45-C5F7FDF229DA}" srcOrd="0" destOrd="0" presId="urn:microsoft.com/office/officeart/2009/3/layout/HorizontalOrganizationChart"/>
    <dgm:cxn modelId="{99123239-F9DF-4E93-A9AE-02524EF52E0C}" type="presParOf" srcId="{57A9FDFD-BEF7-4B5F-B323-23268A847963}" destId="{15662AAB-5D33-41AB-AD12-837B0188AFF8}" srcOrd="1" destOrd="0" presId="urn:microsoft.com/office/officeart/2009/3/layout/HorizontalOrganizationChart"/>
    <dgm:cxn modelId="{C6E0D891-CECE-4669-84E1-C1A4D775C3FD}" type="presParOf" srcId="{D0E5B2A5-3726-44B9-B045-4AA3ECD3621E}" destId="{AAF228F2-C3B1-447A-BC96-B7130CE9A0F0}" srcOrd="1" destOrd="0" presId="urn:microsoft.com/office/officeart/2009/3/layout/HorizontalOrganizationChart"/>
    <dgm:cxn modelId="{A5FAE6EA-135B-4651-8150-C81A00B4BB2D}" type="presParOf" srcId="{D0E5B2A5-3726-44B9-B045-4AA3ECD3621E}" destId="{D4D05DA9-67DE-4018-B933-8EFA33962AE0}" srcOrd="2" destOrd="0" presId="urn:microsoft.com/office/officeart/2009/3/layout/HorizontalOrganizationChart"/>
    <dgm:cxn modelId="{28601D9B-4688-47BC-9A74-6C0C5EF6014A}" type="presParOf" srcId="{BB256D72-49CC-41C3-8344-2018A05932B0}" destId="{B2116596-5586-484C-8CEC-FF117EF95CCE}" srcOrd="2" destOrd="0" presId="urn:microsoft.com/office/officeart/2009/3/layout/HorizontalOrganizationChart"/>
    <dgm:cxn modelId="{109FB3A9-45F0-420C-9ED4-C35B51CE6DBF}" type="presParOf" srcId="{CB7792F0-BAC5-4790-8931-6D026D25CBC8}" destId="{B2F2F1E5-100D-45D4-9021-E877BF556464}" srcOrd="2" destOrd="0" presId="urn:microsoft.com/office/officeart/2009/3/layout/HorizontalOrganizationChart"/>
    <dgm:cxn modelId="{60B86A5C-F276-459B-BB0F-80373B06E406}" type="presParOf" srcId="{470AAB1F-10E4-4D90-9130-C8F15C9C857E}" destId="{A81C4C86-E48E-4BA3-AE77-977EDA4B0B8D}" srcOrd="4" destOrd="0" presId="urn:microsoft.com/office/officeart/2009/3/layout/HorizontalOrganizationChart"/>
    <dgm:cxn modelId="{E00FB37E-D48B-488D-92F3-03840330ACB7}" type="presParOf" srcId="{470AAB1F-10E4-4D90-9130-C8F15C9C857E}" destId="{AA43D244-7F2D-4B81-B484-7163B878E547}" srcOrd="5" destOrd="0" presId="urn:microsoft.com/office/officeart/2009/3/layout/HorizontalOrganizationChart"/>
    <dgm:cxn modelId="{E5986ACB-8804-40B4-9B24-9DFE61398C25}" type="presParOf" srcId="{AA43D244-7F2D-4B81-B484-7163B878E547}" destId="{8E18B5FD-A85F-4B72-8457-E04058069954}" srcOrd="0" destOrd="0" presId="urn:microsoft.com/office/officeart/2009/3/layout/HorizontalOrganizationChart"/>
    <dgm:cxn modelId="{CE80BF68-F9BC-4CED-AD59-2FCC24B9CCD3}" type="presParOf" srcId="{8E18B5FD-A85F-4B72-8457-E04058069954}" destId="{0521BA84-3141-41E8-81EE-40ED4B2B87CD}" srcOrd="0" destOrd="0" presId="urn:microsoft.com/office/officeart/2009/3/layout/HorizontalOrganizationChart"/>
    <dgm:cxn modelId="{190DFC6B-55BD-47C9-8806-63D62C23B3D1}" type="presParOf" srcId="{8E18B5FD-A85F-4B72-8457-E04058069954}" destId="{4BAD9DFC-9B6C-4AEF-B1EE-ADC6C43069EC}" srcOrd="1" destOrd="0" presId="urn:microsoft.com/office/officeart/2009/3/layout/HorizontalOrganizationChart"/>
    <dgm:cxn modelId="{06D70BCE-D4E5-43A2-8D11-EF67E3A0285C}" type="presParOf" srcId="{AA43D244-7F2D-4B81-B484-7163B878E547}" destId="{7C6CECAC-C3BC-4250-B6D9-B8F19F8CDF25}" srcOrd="1" destOrd="0" presId="urn:microsoft.com/office/officeart/2009/3/layout/HorizontalOrganizationChart"/>
    <dgm:cxn modelId="{363CB6C2-4A60-42B3-BB52-79F95796903C}" type="presParOf" srcId="{7C6CECAC-C3BC-4250-B6D9-B8F19F8CDF25}" destId="{B35C4971-8743-41FF-8F23-E1AB82E26092}" srcOrd="0" destOrd="0" presId="urn:microsoft.com/office/officeart/2009/3/layout/HorizontalOrganizationChart"/>
    <dgm:cxn modelId="{62997D04-5479-4EDB-A2B5-B0D1362D2A25}" type="presParOf" srcId="{7C6CECAC-C3BC-4250-B6D9-B8F19F8CDF25}" destId="{6AA788D9-F664-49AF-87DB-876DE074835F}" srcOrd="1" destOrd="0" presId="urn:microsoft.com/office/officeart/2009/3/layout/HorizontalOrganizationChart"/>
    <dgm:cxn modelId="{1D167C60-EE61-4431-A568-411BE1127381}" type="presParOf" srcId="{6AA788D9-F664-49AF-87DB-876DE074835F}" destId="{FBD26A82-4ED2-4948-88F7-031A1E4D94FD}" srcOrd="0" destOrd="0" presId="urn:microsoft.com/office/officeart/2009/3/layout/HorizontalOrganizationChart"/>
    <dgm:cxn modelId="{16B419BE-C61B-4AD3-9870-CD81E8CAB83B}" type="presParOf" srcId="{FBD26A82-4ED2-4948-88F7-031A1E4D94FD}" destId="{653330D6-8406-4CDC-B13B-04CB0F76AA09}" srcOrd="0" destOrd="0" presId="urn:microsoft.com/office/officeart/2009/3/layout/HorizontalOrganizationChart"/>
    <dgm:cxn modelId="{005C0930-469D-4AA0-BBAF-9517FE94AA62}" type="presParOf" srcId="{FBD26A82-4ED2-4948-88F7-031A1E4D94FD}" destId="{9E8B02FA-4EBA-4719-A3AD-7C8C6747B6DE}" srcOrd="1" destOrd="0" presId="urn:microsoft.com/office/officeart/2009/3/layout/HorizontalOrganizationChart"/>
    <dgm:cxn modelId="{E2363756-EE83-46AB-A9C8-AF844DF35BEA}" type="presParOf" srcId="{6AA788D9-F664-49AF-87DB-876DE074835F}" destId="{A1607105-6E14-4F41-9FD1-E475074C7B8A}" srcOrd="1" destOrd="0" presId="urn:microsoft.com/office/officeart/2009/3/layout/HorizontalOrganizationChart"/>
    <dgm:cxn modelId="{93192805-8A77-4C58-B165-815B40856D51}" type="presParOf" srcId="{A1607105-6E14-4F41-9FD1-E475074C7B8A}" destId="{8743C89B-109D-4FCF-B52F-3792C93995E8}" srcOrd="0" destOrd="0" presId="urn:microsoft.com/office/officeart/2009/3/layout/HorizontalOrganizationChart"/>
    <dgm:cxn modelId="{591F0D01-0351-41E5-B973-6AFBF8C6D9F1}" type="presParOf" srcId="{A1607105-6E14-4F41-9FD1-E475074C7B8A}" destId="{86E64FFF-5D67-4C7C-AE23-AE206F3DDC1F}" srcOrd="1" destOrd="0" presId="urn:microsoft.com/office/officeart/2009/3/layout/HorizontalOrganizationChart"/>
    <dgm:cxn modelId="{8F68B791-8813-4BE2-A186-059C8A741AD8}" type="presParOf" srcId="{86E64FFF-5D67-4C7C-AE23-AE206F3DDC1F}" destId="{F261EF1E-F653-4F7C-BC76-65E21FDB27E1}" srcOrd="0" destOrd="0" presId="urn:microsoft.com/office/officeart/2009/3/layout/HorizontalOrganizationChart"/>
    <dgm:cxn modelId="{73000635-4738-48C0-B416-DD0F2C5A198B}" type="presParOf" srcId="{F261EF1E-F653-4F7C-BC76-65E21FDB27E1}" destId="{A13E57B6-715D-4E69-946D-07C773420DAD}" srcOrd="0" destOrd="0" presId="urn:microsoft.com/office/officeart/2009/3/layout/HorizontalOrganizationChart"/>
    <dgm:cxn modelId="{683A16B7-1608-4890-85EF-C4BFEB5898D8}" type="presParOf" srcId="{F261EF1E-F653-4F7C-BC76-65E21FDB27E1}" destId="{22389EC3-276A-4CC2-A759-6535F9ECCA73}" srcOrd="1" destOrd="0" presId="urn:microsoft.com/office/officeart/2009/3/layout/HorizontalOrganizationChart"/>
    <dgm:cxn modelId="{0AE7E88E-4B64-4C31-BD96-F2884EEF0765}" type="presParOf" srcId="{86E64FFF-5D67-4C7C-AE23-AE206F3DDC1F}" destId="{A449D9A7-4177-417A-BEE7-BD8C8C680B89}" srcOrd="1" destOrd="0" presId="urn:microsoft.com/office/officeart/2009/3/layout/HorizontalOrganizationChart"/>
    <dgm:cxn modelId="{B1AF0736-A72C-4BE5-B7DC-D810BB5D21D6}" type="presParOf" srcId="{86E64FFF-5D67-4C7C-AE23-AE206F3DDC1F}" destId="{DC41CE0B-F04E-4918-955B-DF29814B54FB}" srcOrd="2" destOrd="0" presId="urn:microsoft.com/office/officeart/2009/3/layout/HorizontalOrganizationChart"/>
    <dgm:cxn modelId="{BD18D3C6-B5A6-4179-978E-69AE54815C7B}" type="presParOf" srcId="{A1607105-6E14-4F41-9FD1-E475074C7B8A}" destId="{153606A0-83A9-4F69-839C-2127EA368C8B}" srcOrd="2" destOrd="0" presId="urn:microsoft.com/office/officeart/2009/3/layout/HorizontalOrganizationChart"/>
    <dgm:cxn modelId="{83F7E829-E610-4A6A-AF4D-984770C08265}" type="presParOf" srcId="{A1607105-6E14-4F41-9FD1-E475074C7B8A}" destId="{FD247E48-94DC-47FC-A097-04BCA19DF73E}" srcOrd="3" destOrd="0" presId="urn:microsoft.com/office/officeart/2009/3/layout/HorizontalOrganizationChart"/>
    <dgm:cxn modelId="{A452B768-3489-4C64-BE2A-984EBE218983}" type="presParOf" srcId="{FD247E48-94DC-47FC-A097-04BCA19DF73E}" destId="{7E8C1162-B4AB-4EB5-847A-941017E41609}" srcOrd="0" destOrd="0" presId="urn:microsoft.com/office/officeart/2009/3/layout/HorizontalOrganizationChart"/>
    <dgm:cxn modelId="{CD2F7470-0E98-4601-80EB-A09398527617}" type="presParOf" srcId="{7E8C1162-B4AB-4EB5-847A-941017E41609}" destId="{C3237FF2-1292-46BC-9B74-6D06E0503CB0}" srcOrd="0" destOrd="0" presId="urn:microsoft.com/office/officeart/2009/3/layout/HorizontalOrganizationChart"/>
    <dgm:cxn modelId="{DF365D18-F38C-46B3-BB7F-3EFFA656BF84}" type="presParOf" srcId="{7E8C1162-B4AB-4EB5-847A-941017E41609}" destId="{A1E32CB4-173A-4AD8-A9EC-0D4E4C91758B}" srcOrd="1" destOrd="0" presId="urn:microsoft.com/office/officeart/2009/3/layout/HorizontalOrganizationChart"/>
    <dgm:cxn modelId="{7FEF2F92-3BAC-4F47-B4A5-B9405F355922}" type="presParOf" srcId="{FD247E48-94DC-47FC-A097-04BCA19DF73E}" destId="{D8085DD0-8177-4449-B720-C0492280A601}" srcOrd="1" destOrd="0" presId="urn:microsoft.com/office/officeart/2009/3/layout/HorizontalOrganizationChart"/>
    <dgm:cxn modelId="{02E9A91F-B3D2-41E3-B56D-A51C4506461C}" type="presParOf" srcId="{FD247E48-94DC-47FC-A097-04BCA19DF73E}" destId="{E2A2F667-0B86-49B0-814C-22F7961F4E5C}" srcOrd="2" destOrd="0" presId="urn:microsoft.com/office/officeart/2009/3/layout/HorizontalOrganizationChart"/>
    <dgm:cxn modelId="{F4635550-151D-4232-891D-67FD4E6306B8}" type="presParOf" srcId="{6AA788D9-F664-49AF-87DB-876DE074835F}" destId="{2871D892-A8D5-4728-8E41-C9CCE404FC46}" srcOrd="2" destOrd="0" presId="urn:microsoft.com/office/officeart/2009/3/layout/HorizontalOrganizationChart"/>
    <dgm:cxn modelId="{1ACFA9DC-4196-4DCE-A54D-AA1178569532}" type="presParOf" srcId="{7C6CECAC-C3BC-4250-B6D9-B8F19F8CDF25}" destId="{76368FB6-F02E-420C-A24A-1BA1F637092C}" srcOrd="2" destOrd="0" presId="urn:microsoft.com/office/officeart/2009/3/layout/HorizontalOrganizationChart"/>
    <dgm:cxn modelId="{7F9449D5-7174-4241-810B-15CF10B5F47F}" type="presParOf" srcId="{7C6CECAC-C3BC-4250-B6D9-B8F19F8CDF25}" destId="{AFCFAFE1-06FB-4DAB-BBE5-D4221366CA1F}" srcOrd="3" destOrd="0" presId="urn:microsoft.com/office/officeart/2009/3/layout/HorizontalOrganizationChart"/>
    <dgm:cxn modelId="{8404FAF1-333D-4EC1-AD8B-8F23BAFBC22E}" type="presParOf" srcId="{AFCFAFE1-06FB-4DAB-BBE5-D4221366CA1F}" destId="{F8A08FF2-EA0D-46EA-A530-B88C69C275CB}" srcOrd="0" destOrd="0" presId="urn:microsoft.com/office/officeart/2009/3/layout/HorizontalOrganizationChart"/>
    <dgm:cxn modelId="{56FABA29-248F-4B81-9AF4-D016280001E8}" type="presParOf" srcId="{F8A08FF2-EA0D-46EA-A530-B88C69C275CB}" destId="{99F50704-4F22-4A4B-B394-6BEE70102ED6}" srcOrd="0" destOrd="0" presId="urn:microsoft.com/office/officeart/2009/3/layout/HorizontalOrganizationChart"/>
    <dgm:cxn modelId="{127B7769-EF98-4E8C-A3DF-6955393F50C8}" type="presParOf" srcId="{F8A08FF2-EA0D-46EA-A530-B88C69C275CB}" destId="{0550B8B0-02E2-4726-91D1-680E8E6DB4AF}" srcOrd="1" destOrd="0" presId="urn:microsoft.com/office/officeart/2009/3/layout/HorizontalOrganizationChart"/>
    <dgm:cxn modelId="{97EE5692-A31A-4702-9578-935EFA65BA37}" type="presParOf" srcId="{AFCFAFE1-06FB-4DAB-BBE5-D4221366CA1F}" destId="{12D7C7EE-7629-4EBA-BF9D-F35334B65FAA}" srcOrd="1" destOrd="0" presId="urn:microsoft.com/office/officeart/2009/3/layout/HorizontalOrganizationChart"/>
    <dgm:cxn modelId="{87D8B926-8AB1-4223-AFEF-0DF6B6ECABA4}" type="presParOf" srcId="{12D7C7EE-7629-4EBA-BF9D-F35334B65FAA}" destId="{61D95F56-8A08-4802-B9A3-0D011259D5A1}" srcOrd="0" destOrd="0" presId="urn:microsoft.com/office/officeart/2009/3/layout/HorizontalOrganizationChart"/>
    <dgm:cxn modelId="{F280D312-C143-43B0-8C3D-A0E06B6B7DFA}" type="presParOf" srcId="{12D7C7EE-7629-4EBA-BF9D-F35334B65FAA}" destId="{3A8C861E-F5F7-4126-B901-FFDA540BE208}" srcOrd="1" destOrd="0" presId="urn:microsoft.com/office/officeart/2009/3/layout/HorizontalOrganizationChart"/>
    <dgm:cxn modelId="{79AC4C31-55D4-4C14-A156-7FF67DDBD040}" type="presParOf" srcId="{3A8C861E-F5F7-4126-B901-FFDA540BE208}" destId="{98EB8052-B5A3-4AD6-9D33-473754CEE6AD}" srcOrd="0" destOrd="0" presId="urn:microsoft.com/office/officeart/2009/3/layout/HorizontalOrganizationChart"/>
    <dgm:cxn modelId="{3485C5BB-A4AF-4921-AFB0-3F3F68CB5C5D}" type="presParOf" srcId="{98EB8052-B5A3-4AD6-9D33-473754CEE6AD}" destId="{14348553-6CA6-4BA3-B0CC-B333E24E7308}" srcOrd="0" destOrd="0" presId="urn:microsoft.com/office/officeart/2009/3/layout/HorizontalOrganizationChart"/>
    <dgm:cxn modelId="{D0878748-0827-4D04-83FD-F137FC6B3CEF}" type="presParOf" srcId="{98EB8052-B5A3-4AD6-9D33-473754CEE6AD}" destId="{2D71A332-6FC6-4F9D-9C98-4B3C87925558}" srcOrd="1" destOrd="0" presId="urn:microsoft.com/office/officeart/2009/3/layout/HorizontalOrganizationChart"/>
    <dgm:cxn modelId="{CF6DAB93-D508-421E-9115-AA90D952DE8D}" type="presParOf" srcId="{3A8C861E-F5F7-4126-B901-FFDA540BE208}" destId="{C9364036-AEC6-4A75-A3CD-193558673A3A}" srcOrd="1" destOrd="0" presId="urn:microsoft.com/office/officeart/2009/3/layout/HorizontalOrganizationChart"/>
    <dgm:cxn modelId="{487F3DC3-5F78-4410-B035-B265AE721510}" type="presParOf" srcId="{3A8C861E-F5F7-4126-B901-FFDA540BE208}" destId="{8FD0F7D5-A4BD-41AC-9E58-DD870B7F6CBC}" srcOrd="2" destOrd="0" presId="urn:microsoft.com/office/officeart/2009/3/layout/HorizontalOrganizationChart"/>
    <dgm:cxn modelId="{D730EB34-8C44-4743-829D-3A185CE33E80}" type="presParOf" srcId="{12D7C7EE-7629-4EBA-BF9D-F35334B65FAA}" destId="{0F2048B2-F36D-4DD3-8899-C2BA2DDED151}" srcOrd="2" destOrd="0" presId="urn:microsoft.com/office/officeart/2009/3/layout/HorizontalOrganizationChart"/>
    <dgm:cxn modelId="{606DB93C-8F1F-4155-BC07-3EB60309CCF2}" type="presParOf" srcId="{12D7C7EE-7629-4EBA-BF9D-F35334B65FAA}" destId="{9EA2152B-E752-45A4-ACBE-0EAD25C0FEBE}" srcOrd="3" destOrd="0" presId="urn:microsoft.com/office/officeart/2009/3/layout/HorizontalOrganizationChart"/>
    <dgm:cxn modelId="{FB0DDA30-B439-4719-A49F-722656A643B6}" type="presParOf" srcId="{9EA2152B-E752-45A4-ACBE-0EAD25C0FEBE}" destId="{CBBE12BA-24A1-4745-9339-072E1E469797}" srcOrd="0" destOrd="0" presId="urn:microsoft.com/office/officeart/2009/3/layout/HorizontalOrganizationChart"/>
    <dgm:cxn modelId="{9C4445B1-7E01-4307-B48F-61B79ABCAE28}" type="presParOf" srcId="{CBBE12BA-24A1-4745-9339-072E1E469797}" destId="{59F7475F-BFC4-4166-9EE9-27F627D005BE}" srcOrd="0" destOrd="0" presId="urn:microsoft.com/office/officeart/2009/3/layout/HorizontalOrganizationChart"/>
    <dgm:cxn modelId="{31424FD2-7E45-4EF3-9164-5FFAAADCBE73}" type="presParOf" srcId="{CBBE12BA-24A1-4745-9339-072E1E469797}" destId="{11262DCA-4AA4-49B8-8591-BD221370B6C5}" srcOrd="1" destOrd="0" presId="urn:microsoft.com/office/officeart/2009/3/layout/HorizontalOrganizationChart"/>
    <dgm:cxn modelId="{F911FE49-9285-4BE8-8722-6F6A22129DB1}" type="presParOf" srcId="{9EA2152B-E752-45A4-ACBE-0EAD25C0FEBE}" destId="{DAF39302-2CD0-42C5-A3AA-E15998D32AA7}" srcOrd="1" destOrd="0" presId="urn:microsoft.com/office/officeart/2009/3/layout/HorizontalOrganizationChart"/>
    <dgm:cxn modelId="{A17BC4BA-5575-4A00-B876-875BE5B79476}" type="presParOf" srcId="{9EA2152B-E752-45A4-ACBE-0EAD25C0FEBE}" destId="{8EC2CE57-086D-4A33-99ED-92479BF834E5}" srcOrd="2" destOrd="0" presId="urn:microsoft.com/office/officeart/2009/3/layout/HorizontalOrganizationChart"/>
    <dgm:cxn modelId="{AF22B3FE-D783-405B-A06D-848505FAC1A9}" type="presParOf" srcId="{12D7C7EE-7629-4EBA-BF9D-F35334B65FAA}" destId="{CB8D6BF7-A07E-40E7-845D-CF4EE141A0B0}" srcOrd="4" destOrd="0" presId="urn:microsoft.com/office/officeart/2009/3/layout/HorizontalOrganizationChart"/>
    <dgm:cxn modelId="{9B5B444B-7BE9-4541-B24D-774BAC1F9EF9}" type="presParOf" srcId="{12D7C7EE-7629-4EBA-BF9D-F35334B65FAA}" destId="{2149AAC5-87A1-4586-910B-81C94039C093}" srcOrd="5" destOrd="0" presId="urn:microsoft.com/office/officeart/2009/3/layout/HorizontalOrganizationChart"/>
    <dgm:cxn modelId="{ED55D467-D8C8-42D8-AD0C-E0E07FFE29BB}" type="presParOf" srcId="{2149AAC5-87A1-4586-910B-81C94039C093}" destId="{4CF7CA2A-1F00-4E8D-93A7-A9A9F3E1B3D8}" srcOrd="0" destOrd="0" presId="urn:microsoft.com/office/officeart/2009/3/layout/HorizontalOrganizationChart"/>
    <dgm:cxn modelId="{B79AE733-2CBB-455B-9609-80E13E3F3815}" type="presParOf" srcId="{4CF7CA2A-1F00-4E8D-93A7-A9A9F3E1B3D8}" destId="{26DEA23A-81F4-4916-BFA8-B442C1FB0AE8}" srcOrd="0" destOrd="0" presId="urn:microsoft.com/office/officeart/2009/3/layout/HorizontalOrganizationChart"/>
    <dgm:cxn modelId="{F9FFBE88-DA86-405E-BDD6-480C0CA17C1E}" type="presParOf" srcId="{4CF7CA2A-1F00-4E8D-93A7-A9A9F3E1B3D8}" destId="{8892746B-2866-495D-8CFA-AA52029D3F0C}" srcOrd="1" destOrd="0" presId="urn:microsoft.com/office/officeart/2009/3/layout/HorizontalOrganizationChart"/>
    <dgm:cxn modelId="{DDC2C1D7-47B5-42CF-B9C5-B981EE02A8A4}" type="presParOf" srcId="{2149AAC5-87A1-4586-910B-81C94039C093}" destId="{62A8F7D3-442A-4927-B42C-1C5EB0DB5429}" srcOrd="1" destOrd="0" presId="urn:microsoft.com/office/officeart/2009/3/layout/HorizontalOrganizationChart"/>
    <dgm:cxn modelId="{8B240D09-A2D4-47C0-9B22-E7B44D6256B3}" type="presParOf" srcId="{2149AAC5-87A1-4586-910B-81C94039C093}" destId="{3AE07D96-6CFC-4BB2-AEEB-EBC64C7E8CA1}" srcOrd="2" destOrd="0" presId="urn:microsoft.com/office/officeart/2009/3/layout/HorizontalOrganizationChart"/>
    <dgm:cxn modelId="{1F92536C-CBE3-4350-A0A2-875F0E7D4519}" type="presParOf" srcId="{AFCFAFE1-06FB-4DAB-BBE5-D4221366CA1F}" destId="{720644F5-1D0F-4D6E-8A4C-9B3EE2DF3CED}" srcOrd="2" destOrd="0" presId="urn:microsoft.com/office/officeart/2009/3/layout/HorizontalOrganizationChart"/>
    <dgm:cxn modelId="{0A48A258-B00E-4347-A6FC-22A03348AC37}" type="presParOf" srcId="{7C6CECAC-C3BC-4250-B6D9-B8F19F8CDF25}" destId="{371DDC71-748E-4B24-8AB3-4B2ECF5B5E95}" srcOrd="4" destOrd="0" presId="urn:microsoft.com/office/officeart/2009/3/layout/HorizontalOrganizationChart"/>
    <dgm:cxn modelId="{BF5F400A-97C6-49C6-9DD1-3EDDB2AFF579}" type="presParOf" srcId="{7C6CECAC-C3BC-4250-B6D9-B8F19F8CDF25}" destId="{5EAC9594-9B1C-4F11-A4C5-8794210DDA67}" srcOrd="5" destOrd="0" presId="urn:microsoft.com/office/officeart/2009/3/layout/HorizontalOrganizationChart"/>
    <dgm:cxn modelId="{3306B942-4366-41AF-BB36-467E44CDDCCF}" type="presParOf" srcId="{5EAC9594-9B1C-4F11-A4C5-8794210DDA67}" destId="{5AE45B67-5237-484A-9E18-2853EDB203C6}" srcOrd="0" destOrd="0" presId="urn:microsoft.com/office/officeart/2009/3/layout/HorizontalOrganizationChart"/>
    <dgm:cxn modelId="{861BBC7F-E6C4-4C33-A315-08DEA0BA2140}" type="presParOf" srcId="{5AE45B67-5237-484A-9E18-2853EDB203C6}" destId="{CF772324-83E2-4FD4-B95D-064D149318AE}" srcOrd="0" destOrd="0" presId="urn:microsoft.com/office/officeart/2009/3/layout/HorizontalOrganizationChart"/>
    <dgm:cxn modelId="{4EBFDCFF-769C-4549-B84D-0B1CA8FEF874}" type="presParOf" srcId="{5AE45B67-5237-484A-9E18-2853EDB203C6}" destId="{A9F4E3F5-1291-42FA-ACE7-6210726C93B1}" srcOrd="1" destOrd="0" presId="urn:microsoft.com/office/officeart/2009/3/layout/HorizontalOrganizationChart"/>
    <dgm:cxn modelId="{2E89D87F-1C7D-4160-95E9-5B35913DAAF2}" type="presParOf" srcId="{5EAC9594-9B1C-4F11-A4C5-8794210DDA67}" destId="{A9C00A1D-91F3-4C32-B733-7E4CF0A7DAE8}" srcOrd="1" destOrd="0" presId="urn:microsoft.com/office/officeart/2009/3/layout/HorizontalOrganizationChart"/>
    <dgm:cxn modelId="{294F823C-2ECF-4D9E-9CE5-7CF813721B1E}" type="presParOf" srcId="{A9C00A1D-91F3-4C32-B733-7E4CF0A7DAE8}" destId="{DC9FA6F0-E0B7-46AE-8124-50BA81AE183A}" srcOrd="0" destOrd="0" presId="urn:microsoft.com/office/officeart/2009/3/layout/HorizontalOrganizationChart"/>
    <dgm:cxn modelId="{F16E2234-F134-4316-832D-BD0D4EDCD21F}" type="presParOf" srcId="{A9C00A1D-91F3-4C32-B733-7E4CF0A7DAE8}" destId="{812A9D82-8D38-4CB1-BEE3-A833C68FA113}" srcOrd="1" destOrd="0" presId="urn:microsoft.com/office/officeart/2009/3/layout/HorizontalOrganizationChart"/>
    <dgm:cxn modelId="{A8C42501-FCFE-4D42-AC87-7B71137DE66E}" type="presParOf" srcId="{812A9D82-8D38-4CB1-BEE3-A833C68FA113}" destId="{83487EBB-AD40-420F-AB95-936089C708DF}" srcOrd="0" destOrd="0" presId="urn:microsoft.com/office/officeart/2009/3/layout/HorizontalOrganizationChart"/>
    <dgm:cxn modelId="{9D5B9AFF-3E16-467A-BE0C-C08D9E299EC2}" type="presParOf" srcId="{83487EBB-AD40-420F-AB95-936089C708DF}" destId="{D3C3E301-ADDF-48FF-AED1-91E7B5D66F3C}" srcOrd="0" destOrd="0" presId="urn:microsoft.com/office/officeart/2009/3/layout/HorizontalOrganizationChart"/>
    <dgm:cxn modelId="{DAB93321-04A2-4EF1-A892-75BF59E455CA}" type="presParOf" srcId="{83487EBB-AD40-420F-AB95-936089C708DF}" destId="{C07FC392-E7F7-42E9-8DED-86A41FFD9D29}" srcOrd="1" destOrd="0" presId="urn:microsoft.com/office/officeart/2009/3/layout/HorizontalOrganizationChart"/>
    <dgm:cxn modelId="{C718DF7C-81D1-47A6-A059-844B36CACFD9}" type="presParOf" srcId="{812A9D82-8D38-4CB1-BEE3-A833C68FA113}" destId="{598237AD-9A4F-412B-A7D9-BE2CE960542A}" srcOrd="1" destOrd="0" presId="urn:microsoft.com/office/officeart/2009/3/layout/HorizontalOrganizationChart"/>
    <dgm:cxn modelId="{855CF4CA-AC5D-49D5-8D71-DC4C4BC00BEA}" type="presParOf" srcId="{812A9D82-8D38-4CB1-BEE3-A833C68FA113}" destId="{C4A04C98-F511-4DF4-9D27-01661DD6F48B}" srcOrd="2" destOrd="0" presId="urn:microsoft.com/office/officeart/2009/3/layout/HorizontalOrganizationChart"/>
    <dgm:cxn modelId="{DE711D73-B449-423B-909D-84F1F2273B3C}" type="presParOf" srcId="{A9C00A1D-91F3-4C32-B733-7E4CF0A7DAE8}" destId="{A007ECAC-68CD-4FAE-9B2A-0D6CE2B73C70}" srcOrd="2" destOrd="0" presId="urn:microsoft.com/office/officeart/2009/3/layout/HorizontalOrganizationChart"/>
    <dgm:cxn modelId="{19E4B627-E9B1-4639-8937-D045CCF37870}" type="presParOf" srcId="{A9C00A1D-91F3-4C32-B733-7E4CF0A7DAE8}" destId="{602039B0-F01A-4B23-9DDB-5BAB564E2A32}" srcOrd="3" destOrd="0" presId="urn:microsoft.com/office/officeart/2009/3/layout/HorizontalOrganizationChart"/>
    <dgm:cxn modelId="{0FA6291E-089E-40A8-8201-BDDA5B054B0E}" type="presParOf" srcId="{602039B0-F01A-4B23-9DDB-5BAB564E2A32}" destId="{29666F6F-8249-4E03-99D9-4B822C4F6D14}" srcOrd="0" destOrd="0" presId="urn:microsoft.com/office/officeart/2009/3/layout/HorizontalOrganizationChart"/>
    <dgm:cxn modelId="{0FCEDF6E-2328-48B9-8D92-4A443AFDDCBB}" type="presParOf" srcId="{29666F6F-8249-4E03-99D9-4B822C4F6D14}" destId="{18FF3E16-0C7C-4E21-BF21-80C492FE1782}" srcOrd="0" destOrd="0" presId="urn:microsoft.com/office/officeart/2009/3/layout/HorizontalOrganizationChart"/>
    <dgm:cxn modelId="{1CC12340-5E25-4B15-BCB2-CB58DFB1E6B8}" type="presParOf" srcId="{29666F6F-8249-4E03-99D9-4B822C4F6D14}" destId="{561C9BE2-6BB4-4F7A-A82D-0098FF416DEC}" srcOrd="1" destOrd="0" presId="urn:microsoft.com/office/officeart/2009/3/layout/HorizontalOrganizationChart"/>
    <dgm:cxn modelId="{8A77CCEC-6552-45C4-9E6F-8ACAE0ACAFD2}" type="presParOf" srcId="{602039B0-F01A-4B23-9DDB-5BAB564E2A32}" destId="{92794E01-32D1-4C2F-89CB-7DFB90A4B680}" srcOrd="1" destOrd="0" presId="urn:microsoft.com/office/officeart/2009/3/layout/HorizontalOrganizationChart"/>
    <dgm:cxn modelId="{2280401A-2258-498C-B109-88126B7FDFC1}" type="presParOf" srcId="{602039B0-F01A-4B23-9DDB-5BAB564E2A32}" destId="{88DB1E78-2F56-4B6D-9B53-38F014A6E475}" srcOrd="2" destOrd="0" presId="urn:microsoft.com/office/officeart/2009/3/layout/HorizontalOrganizationChart"/>
    <dgm:cxn modelId="{724F9B8D-2097-4E1B-9257-4CFC8E0B7590}" type="presParOf" srcId="{5EAC9594-9B1C-4F11-A4C5-8794210DDA67}" destId="{81A81DAF-ADE8-4680-A456-191700B7B750}" srcOrd="2" destOrd="0" presId="urn:microsoft.com/office/officeart/2009/3/layout/HorizontalOrganizationChart"/>
    <dgm:cxn modelId="{25C016E8-56DB-450E-AC13-54C53F07F2E6}" type="presParOf" srcId="{AA43D244-7F2D-4B81-B484-7163B878E547}" destId="{DC656C36-2AE5-48F1-8720-51CF06EF6221}" srcOrd="2" destOrd="0" presId="urn:microsoft.com/office/officeart/2009/3/layout/HorizontalOrganizationChart"/>
    <dgm:cxn modelId="{9BF74718-2250-4F1E-AD7F-060DD97B2C9E}" type="presParOf" srcId="{74600433-59A7-4843-81F8-524C33248CAE}" destId="{CC89F503-0C6E-4AD3-80D2-F723904C49D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CC62-75AB-418D-AD36-CDDE182A34A9}">
      <dsp:nvSpPr>
        <dsp:cNvPr id="0" name=""/>
        <dsp:cNvSpPr/>
      </dsp:nvSpPr>
      <dsp:spPr>
        <a:xfrm>
          <a:off x="0" y="267571"/>
          <a:ext cx="4966564" cy="453600"/>
        </a:xfrm>
        <a:prstGeom prst="rect">
          <a:avLst/>
        </a:prstGeom>
        <a:solidFill>
          <a:schemeClr val="lt1">
            <a:alpha val="90000"/>
            <a:hueOff val="0"/>
            <a:satOff val="0"/>
            <a:lumOff val="0"/>
            <a:alphaOff val="0"/>
          </a:schemeClr>
        </a:solidFill>
        <a:ln w="12700" cap="flat" cmpd="sng" algn="ctr">
          <a:solidFill>
            <a:schemeClr val="accent5">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367129-E545-4021-A9EE-E2AB98B545E5}">
      <dsp:nvSpPr>
        <dsp:cNvPr id="0" name=""/>
        <dsp:cNvSpPr/>
      </dsp:nvSpPr>
      <dsp:spPr>
        <a:xfrm>
          <a:off x="250021" y="53550"/>
          <a:ext cx="3476595" cy="53136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01 </a:t>
          </a:r>
          <a:r>
            <a:rPr lang="zh-CN" altLang="en-US" sz="2000" b="1" kern="1200" dirty="0">
              <a:latin typeface="微软雅黑" panose="020B0503020204020204" pitchFamily="34" charset="-122"/>
              <a:ea typeface="微软雅黑" panose="020B0503020204020204" pitchFamily="34" charset="-122"/>
            </a:rPr>
            <a:t>选题</a:t>
          </a:r>
          <a:r>
            <a:rPr lang="zh-CN" altLang="en-US" sz="2000" b="1" kern="1200">
              <a:latin typeface="微软雅黑" panose="020B0503020204020204" pitchFamily="34" charset="-122"/>
              <a:ea typeface="微软雅黑" panose="020B0503020204020204" pitchFamily="34" charset="-122"/>
            </a:rPr>
            <a:t>背景与意义</a:t>
          </a:r>
          <a:endParaRPr lang="zh-CN" altLang="en-US" sz="2000" b="1" kern="1200" dirty="0">
            <a:latin typeface="微软雅黑" panose="020B0503020204020204" pitchFamily="34" charset="-122"/>
            <a:ea typeface="微软雅黑" panose="020B0503020204020204" pitchFamily="34" charset="-122"/>
          </a:endParaRPr>
        </a:p>
      </dsp:txBody>
      <dsp:txXfrm>
        <a:off x="275960" y="79489"/>
        <a:ext cx="3424717" cy="479482"/>
      </dsp:txXfrm>
    </dsp:sp>
    <dsp:sp modelId="{39455AA4-B4C2-41BE-BA19-4A68FEE6488B}">
      <dsp:nvSpPr>
        <dsp:cNvPr id="0" name=""/>
        <dsp:cNvSpPr/>
      </dsp:nvSpPr>
      <dsp:spPr>
        <a:xfrm>
          <a:off x="0" y="1084051"/>
          <a:ext cx="4966564" cy="1729350"/>
        </a:xfrm>
        <a:prstGeom prst="rect">
          <a:avLst/>
        </a:prstGeom>
        <a:solidFill>
          <a:schemeClr val="lt1">
            <a:alpha val="90000"/>
            <a:hueOff val="0"/>
            <a:satOff val="0"/>
            <a:lumOff val="0"/>
            <a:alphaOff val="0"/>
          </a:schemeClr>
        </a:solidFill>
        <a:ln w="12700" cap="flat" cmpd="sng" algn="ctr">
          <a:solidFill>
            <a:schemeClr val="accent5">
              <a:shade val="50000"/>
              <a:hueOff val="0"/>
              <a:satOff val="-29072"/>
              <a:lumOff val="256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2.1 </a:t>
          </a:r>
          <a:r>
            <a:rPr lang="zh-CN" altLang="en-US" sz="1400" b="1" kern="1200">
              <a:latin typeface="微软雅黑" panose="020B0503020204020204" pitchFamily="34" charset="-122"/>
              <a:ea typeface="微软雅黑" panose="020B0503020204020204" pitchFamily="34" charset="-122"/>
            </a:rPr>
            <a:t>五指灵巧手手指和手掌的设计</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2.2 </a:t>
          </a:r>
          <a:r>
            <a:rPr lang="zh-CN" altLang="en-US" sz="1400" b="1" kern="1200">
              <a:latin typeface="微软雅黑" panose="020B0503020204020204" pitchFamily="34" charset="-122"/>
              <a:ea typeface="微软雅黑" panose="020B0503020204020204" pitchFamily="34" charset="-122"/>
            </a:rPr>
            <a:t>五指灵巧手手腕和小臂的设计</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2.3 </a:t>
          </a:r>
          <a:r>
            <a:rPr lang="zh-CN" altLang="en-US" sz="1400" b="1" kern="1200">
              <a:latin typeface="微软雅黑" panose="020B0503020204020204" pitchFamily="34" charset="-122"/>
              <a:ea typeface="微软雅黑" panose="020B0503020204020204" pitchFamily="34" charset="-122"/>
            </a:rPr>
            <a:t>五指灵巧手触觉传感系统的集成</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2.4 </a:t>
          </a:r>
          <a:r>
            <a:rPr lang="zh-CN" altLang="en-US" sz="1400" b="1" kern="1200">
              <a:latin typeface="微软雅黑" panose="020B0503020204020204" pitchFamily="34" charset="-122"/>
              <a:ea typeface="微软雅黑" panose="020B0503020204020204" pitchFamily="34" charset="-122"/>
            </a:rPr>
            <a:t>五指灵巧手控制系统的设计</a:t>
          </a:r>
          <a:endParaRPr lang="zh-CN" altLang="en-US" sz="1400" b="1" kern="1200" dirty="0">
            <a:latin typeface="微软雅黑" panose="020B0503020204020204" pitchFamily="34" charset="-122"/>
            <a:ea typeface="微软雅黑" panose="020B0503020204020204" pitchFamily="34" charset="-122"/>
          </a:endParaRPr>
        </a:p>
      </dsp:txBody>
      <dsp:txXfrm>
        <a:off x="0" y="1084051"/>
        <a:ext cx="4966564" cy="1729350"/>
      </dsp:txXfrm>
    </dsp:sp>
    <dsp:sp modelId="{3F4957A5-2DC3-40D5-986F-71A8A9F532D9}">
      <dsp:nvSpPr>
        <dsp:cNvPr id="0" name=""/>
        <dsp:cNvSpPr/>
      </dsp:nvSpPr>
      <dsp:spPr>
        <a:xfrm>
          <a:off x="248328" y="818371"/>
          <a:ext cx="3476595" cy="531360"/>
        </a:xfrm>
        <a:prstGeom prst="roundRect">
          <a:avLst/>
        </a:prstGeom>
        <a:solidFill>
          <a:srgbClr val="3447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02 </a:t>
          </a:r>
          <a:r>
            <a:rPr lang="zh-CN" altLang="en-US" sz="2000" b="1" kern="1200" dirty="0">
              <a:latin typeface="微软雅黑" panose="020B0503020204020204" pitchFamily="34" charset="-122"/>
              <a:ea typeface="微软雅黑" panose="020B0503020204020204" pitchFamily="34" charset="-122"/>
            </a:rPr>
            <a:t>研究内容与方法</a:t>
          </a:r>
        </a:p>
      </dsp:txBody>
      <dsp:txXfrm>
        <a:off x="274267" y="844310"/>
        <a:ext cx="3424717" cy="479482"/>
      </dsp:txXfrm>
    </dsp:sp>
    <dsp:sp modelId="{A4463F54-44D3-41AE-AFB6-A391861F161D}">
      <dsp:nvSpPr>
        <dsp:cNvPr id="0" name=""/>
        <dsp:cNvSpPr/>
      </dsp:nvSpPr>
      <dsp:spPr>
        <a:xfrm>
          <a:off x="0" y="3176281"/>
          <a:ext cx="4966564" cy="1077300"/>
        </a:xfrm>
        <a:prstGeom prst="rect">
          <a:avLst/>
        </a:prstGeom>
        <a:solidFill>
          <a:schemeClr val="lt1">
            <a:alpha val="90000"/>
            <a:hueOff val="0"/>
            <a:satOff val="0"/>
            <a:lumOff val="0"/>
            <a:alphaOff val="0"/>
          </a:schemeClr>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3.1 </a:t>
          </a:r>
          <a:r>
            <a:rPr lang="zh-CN" altLang="en-US" sz="1400" b="1" kern="1200">
              <a:latin typeface="微软雅黑" panose="020B0503020204020204" pitchFamily="34" charset="-122"/>
              <a:ea typeface="微软雅黑" panose="020B0503020204020204" pitchFamily="34" charset="-122"/>
            </a:rPr>
            <a:t>五指灵巧手运动灵巧性能测试</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b="1" kern="1200">
              <a:latin typeface="微软雅黑" panose="020B0503020204020204" pitchFamily="34" charset="-122"/>
              <a:ea typeface="微软雅黑" panose="020B0503020204020204" pitchFamily="34" charset="-122"/>
            </a:rPr>
            <a:t>3.2 </a:t>
          </a:r>
          <a:r>
            <a:rPr lang="zh-CN" altLang="en-US" sz="1400" b="1" kern="1200">
              <a:latin typeface="微软雅黑" panose="020B0503020204020204" pitchFamily="34" charset="-122"/>
              <a:ea typeface="微软雅黑" panose="020B0503020204020204" pitchFamily="34" charset="-122"/>
            </a:rPr>
            <a:t>五指灵巧手触觉感知能力测试</a:t>
          </a:r>
          <a:endParaRPr lang="zh-CN" altLang="en-US" sz="1400" b="1" kern="1200" dirty="0">
            <a:latin typeface="微软雅黑" panose="020B0503020204020204" pitchFamily="34" charset="-122"/>
            <a:ea typeface="微软雅黑" panose="020B0503020204020204" pitchFamily="34" charset="-122"/>
          </a:endParaRPr>
        </a:p>
      </dsp:txBody>
      <dsp:txXfrm>
        <a:off x="0" y="3176281"/>
        <a:ext cx="4966564" cy="1077300"/>
      </dsp:txXfrm>
    </dsp:sp>
    <dsp:sp modelId="{DE31C2DB-0D6E-4265-A857-273407723A7D}">
      <dsp:nvSpPr>
        <dsp:cNvPr id="0" name=""/>
        <dsp:cNvSpPr/>
      </dsp:nvSpPr>
      <dsp:spPr>
        <a:xfrm>
          <a:off x="248328" y="2910601"/>
          <a:ext cx="3476595" cy="531360"/>
        </a:xfrm>
        <a:prstGeom prst="roundRect">
          <a:avLst/>
        </a:prstGeom>
        <a:solidFill>
          <a:srgbClr val="34477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03 </a:t>
          </a:r>
          <a:r>
            <a:rPr lang="zh-CN" altLang="en-US" sz="2000" b="1" kern="1200" dirty="0">
              <a:latin typeface="微软雅黑" panose="020B0503020204020204" pitchFamily="34" charset="-122"/>
              <a:ea typeface="微软雅黑" panose="020B0503020204020204" pitchFamily="34" charset="-122"/>
            </a:rPr>
            <a:t>实验结果与分析</a:t>
          </a:r>
        </a:p>
      </dsp:txBody>
      <dsp:txXfrm>
        <a:off x="274267" y="2936540"/>
        <a:ext cx="3424717" cy="479482"/>
      </dsp:txXfrm>
    </dsp:sp>
    <dsp:sp modelId="{BEE7720F-5110-4F2A-8823-21116DE6A08E}">
      <dsp:nvSpPr>
        <dsp:cNvPr id="0" name=""/>
        <dsp:cNvSpPr/>
      </dsp:nvSpPr>
      <dsp:spPr>
        <a:xfrm>
          <a:off x="0" y="4616461"/>
          <a:ext cx="4966564" cy="1077300"/>
        </a:xfrm>
        <a:prstGeom prst="rect">
          <a:avLst/>
        </a:prstGeom>
        <a:solidFill>
          <a:schemeClr val="lt1">
            <a:alpha val="90000"/>
            <a:hueOff val="0"/>
            <a:satOff val="0"/>
            <a:lumOff val="0"/>
            <a:alphaOff val="0"/>
          </a:schemeClr>
        </a:solidFill>
        <a:ln w="12700" cap="flat" cmpd="sng" algn="ctr">
          <a:solidFill>
            <a:schemeClr val="accent5">
              <a:shade val="50000"/>
              <a:hueOff val="0"/>
              <a:satOff val="-29072"/>
              <a:lumOff val="256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5461" tIns="374904" rIns="385461"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1" kern="1200" dirty="0">
              <a:latin typeface="微软雅黑" panose="020B0503020204020204" pitchFamily="34" charset="-122"/>
              <a:ea typeface="微软雅黑" panose="020B0503020204020204" pitchFamily="34" charset="-122"/>
            </a:rPr>
            <a:t>4.1 </a:t>
          </a:r>
          <a:r>
            <a:rPr lang="zh-CN" altLang="en-US" sz="1400" b="1" kern="1200" dirty="0">
              <a:latin typeface="微软雅黑" panose="020B0503020204020204" pitchFamily="34" charset="-122"/>
              <a:ea typeface="微软雅黑" panose="020B0503020204020204" pitchFamily="34" charset="-122"/>
            </a:rPr>
            <a:t>工作总结</a:t>
          </a:r>
        </a:p>
        <a:p>
          <a:pPr marL="114300" lvl="1" indent="-114300" algn="l" defTabSz="622300">
            <a:lnSpc>
              <a:spcPct val="90000"/>
            </a:lnSpc>
            <a:spcBef>
              <a:spcPct val="0"/>
            </a:spcBef>
            <a:spcAft>
              <a:spcPct val="15000"/>
            </a:spcAft>
            <a:buChar char="•"/>
          </a:pPr>
          <a:r>
            <a:rPr lang="en-US" altLang="zh-CN" sz="1400" b="1" kern="1200" dirty="0">
              <a:latin typeface="微软雅黑" panose="020B0503020204020204" pitchFamily="34" charset="-122"/>
              <a:ea typeface="微软雅黑" panose="020B0503020204020204" pitchFamily="34" charset="-122"/>
            </a:rPr>
            <a:t>4.2 </a:t>
          </a:r>
          <a:r>
            <a:rPr lang="zh-CN" altLang="en-US" sz="1400" b="1" kern="1200" dirty="0">
              <a:latin typeface="微软雅黑" panose="020B0503020204020204" pitchFamily="34" charset="-122"/>
              <a:ea typeface="微软雅黑" panose="020B0503020204020204" pitchFamily="34" charset="-122"/>
            </a:rPr>
            <a:t>工作展望</a:t>
          </a:r>
        </a:p>
      </dsp:txBody>
      <dsp:txXfrm>
        <a:off x="0" y="4616461"/>
        <a:ext cx="4966564" cy="1077300"/>
      </dsp:txXfrm>
    </dsp:sp>
    <dsp:sp modelId="{28C22F89-D48D-4E2C-A26D-942BEE6D14CD}">
      <dsp:nvSpPr>
        <dsp:cNvPr id="0" name=""/>
        <dsp:cNvSpPr/>
      </dsp:nvSpPr>
      <dsp:spPr>
        <a:xfrm>
          <a:off x="248328" y="4350781"/>
          <a:ext cx="3476595" cy="531360"/>
        </a:xfrm>
        <a:prstGeom prst="roundRect">
          <a:avLst/>
        </a:prstGeom>
        <a:solidFill>
          <a:srgbClr val="344778"/>
        </a:solidFill>
        <a:ln w="12700" cap="flat" cmpd="sng" algn="ctr">
          <a:solidFill>
            <a:srgbClr val="3447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407" tIns="0" rIns="131407"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04 </a:t>
          </a:r>
          <a:r>
            <a:rPr lang="zh-CN" altLang="en-US" sz="2000" b="1" kern="1200" dirty="0">
              <a:latin typeface="微软雅黑" panose="020B0503020204020204" pitchFamily="34" charset="-122"/>
              <a:ea typeface="微软雅黑" panose="020B0503020204020204" pitchFamily="34" charset="-122"/>
            </a:rPr>
            <a:t>总结与展望</a:t>
          </a:r>
        </a:p>
      </dsp:txBody>
      <dsp:txXfrm>
        <a:off x="274267" y="4376720"/>
        <a:ext cx="3424717"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A69AF-298F-4994-976D-A8BE2D3C4732}">
      <dsp:nvSpPr>
        <dsp:cNvPr id="0" name=""/>
        <dsp:cNvSpPr/>
      </dsp:nvSpPr>
      <dsp:spPr>
        <a:xfrm>
          <a:off x="1599075" y="801781"/>
          <a:ext cx="560575" cy="366902"/>
        </a:xfrm>
        <a:custGeom>
          <a:avLst/>
          <a:gdLst/>
          <a:ahLst/>
          <a:cxnLst/>
          <a:rect l="0" t="0" r="0" b="0"/>
          <a:pathLst>
            <a:path>
              <a:moveTo>
                <a:pt x="0" y="0"/>
              </a:moveTo>
              <a:lnTo>
                <a:pt x="280875" y="0"/>
              </a:lnTo>
              <a:lnTo>
                <a:pt x="280875" y="366902"/>
              </a:lnTo>
              <a:lnTo>
                <a:pt x="560575" y="3669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5B1FC-5734-483E-B4D1-BFF88462C011}">
      <dsp:nvSpPr>
        <dsp:cNvPr id="0" name=""/>
        <dsp:cNvSpPr/>
      </dsp:nvSpPr>
      <dsp:spPr>
        <a:xfrm>
          <a:off x="1599075" y="457720"/>
          <a:ext cx="560575" cy="344061"/>
        </a:xfrm>
        <a:custGeom>
          <a:avLst/>
          <a:gdLst/>
          <a:ahLst/>
          <a:cxnLst/>
          <a:rect l="0" t="0" r="0" b="0"/>
          <a:pathLst>
            <a:path>
              <a:moveTo>
                <a:pt x="0" y="344061"/>
              </a:moveTo>
              <a:lnTo>
                <a:pt x="280875" y="344061"/>
              </a:lnTo>
              <a:lnTo>
                <a:pt x="280875" y="0"/>
              </a:lnTo>
              <a:lnTo>
                <a:pt x="56057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1930D3-3A7F-4FBD-9D6A-61270BAE17F6}">
      <dsp:nvSpPr>
        <dsp:cNvPr id="0" name=""/>
        <dsp:cNvSpPr/>
      </dsp:nvSpPr>
      <dsp:spPr>
        <a:xfrm>
          <a:off x="5508" y="610344"/>
          <a:ext cx="1593566" cy="3828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a:solidFill>
                <a:schemeClr val="bg1"/>
              </a:solidFill>
              <a:latin typeface="微软雅黑" panose="020B0503020204020204" pitchFamily="34" charset="-122"/>
              <a:ea typeface="微软雅黑" panose="020B0503020204020204" pitchFamily="34" charset="-122"/>
              <a:cs typeface="+mn-cs"/>
            </a:rPr>
            <a:t>研究意义</a:t>
          </a:r>
        </a:p>
      </dsp:txBody>
      <dsp:txXfrm>
        <a:off x="5508" y="610344"/>
        <a:ext cx="1593566" cy="382873"/>
      </dsp:txXfrm>
    </dsp:sp>
    <dsp:sp modelId="{6D32BDA9-EE35-499C-A8AB-18163A909F33}">
      <dsp:nvSpPr>
        <dsp:cNvPr id="0" name=""/>
        <dsp:cNvSpPr/>
      </dsp:nvSpPr>
      <dsp:spPr>
        <a:xfrm>
          <a:off x="2159651" y="287819"/>
          <a:ext cx="8903737" cy="339801"/>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a:solidFill>
                <a:srgbClr val="344778"/>
              </a:solidFill>
            </a:rPr>
            <a:t>改进现有灵巧手缺点</a:t>
          </a:r>
          <a:r>
            <a:rPr lang="zh-CN" altLang="en-US" sz="1800" kern="1200">
              <a:solidFill>
                <a:srgbClr val="344778"/>
              </a:solidFill>
            </a:rPr>
            <a:t>：</a:t>
          </a:r>
          <a:r>
            <a:rPr lang="zh-CN" altLang="en-US" sz="1800" kern="1200">
              <a:solidFill>
                <a:schemeClr val="tx1"/>
              </a:solidFill>
            </a:rPr>
            <a:t>纯刚性结构，结构复杂笨重，触觉感知能力差，适应性低。</a:t>
          </a:r>
        </a:p>
      </dsp:txBody>
      <dsp:txXfrm>
        <a:off x="2159651" y="287819"/>
        <a:ext cx="8903737" cy="339801"/>
      </dsp:txXfrm>
    </dsp:sp>
    <dsp:sp modelId="{052F4386-7229-4638-80FF-7ABACBE4AF42}">
      <dsp:nvSpPr>
        <dsp:cNvPr id="0" name=""/>
        <dsp:cNvSpPr/>
      </dsp:nvSpPr>
      <dsp:spPr>
        <a:xfrm>
          <a:off x="2159651" y="977246"/>
          <a:ext cx="8956517" cy="38287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1" kern="1200">
              <a:solidFill>
                <a:srgbClr val="344778"/>
              </a:solidFill>
              <a:latin typeface="思源黑体 CN Regular"/>
              <a:ea typeface="思源黑体 CN Regular"/>
              <a:cs typeface="+mn-cs"/>
            </a:rPr>
            <a:t>提供创新灵巧手方案：</a:t>
          </a:r>
          <a:r>
            <a:rPr lang="zh-CN" altLang="en-US" sz="1800" kern="1200">
              <a:solidFill>
                <a:srgbClr val="000000"/>
              </a:solidFill>
              <a:latin typeface="思源黑体 CN Regular"/>
              <a:ea typeface="思源黑体 CN Regular"/>
              <a:cs typeface="+mn-cs"/>
            </a:rPr>
            <a:t>创新欠驱动结构，集成触觉感知系统、表面覆盖柔性皮肤。</a:t>
          </a:r>
        </a:p>
      </dsp:txBody>
      <dsp:txXfrm>
        <a:off x="2159651" y="977246"/>
        <a:ext cx="8956517" cy="382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BA72E-A16B-4762-AF27-82394CC3CF63}">
      <dsp:nvSpPr>
        <dsp:cNvPr id="0" name=""/>
        <dsp:cNvSpPr/>
      </dsp:nvSpPr>
      <dsp:spPr>
        <a:xfrm>
          <a:off x="4524958" y="936104"/>
          <a:ext cx="3527999" cy="540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a:t>电机驱动多自由度五指灵巧手</a:t>
          </a:r>
        </a:p>
      </dsp:txBody>
      <dsp:txXfrm>
        <a:off x="4540774" y="951920"/>
        <a:ext cx="3496367" cy="508370"/>
      </dsp:txXfrm>
    </dsp:sp>
    <dsp:sp modelId="{571AAB7E-5FE7-43D2-8143-E61301E1BDA1}">
      <dsp:nvSpPr>
        <dsp:cNvPr id="0" name=""/>
        <dsp:cNvSpPr/>
      </dsp:nvSpPr>
      <dsp:spPr>
        <a:xfrm>
          <a:off x="1568648" y="1476107"/>
          <a:ext cx="4720310" cy="877760"/>
        </a:xfrm>
        <a:custGeom>
          <a:avLst/>
          <a:gdLst/>
          <a:ahLst/>
          <a:cxnLst/>
          <a:rect l="0" t="0" r="0" b="0"/>
          <a:pathLst>
            <a:path>
              <a:moveTo>
                <a:pt x="4720310" y="0"/>
              </a:moveTo>
              <a:lnTo>
                <a:pt x="4720310" y="438880"/>
              </a:lnTo>
              <a:lnTo>
                <a:pt x="0" y="438880"/>
              </a:lnTo>
              <a:lnTo>
                <a:pt x="0" y="877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D1994-ABD0-4761-A533-BB3B00243D7E}">
      <dsp:nvSpPr>
        <dsp:cNvPr id="0" name=""/>
        <dsp:cNvSpPr/>
      </dsp:nvSpPr>
      <dsp:spPr>
        <a:xfrm>
          <a:off x="488648" y="2353867"/>
          <a:ext cx="2159999"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机械结构设计方案</a:t>
          </a:r>
        </a:p>
      </dsp:txBody>
      <dsp:txXfrm>
        <a:off x="505648" y="2370867"/>
        <a:ext cx="2125999" cy="546429"/>
      </dsp:txXfrm>
    </dsp:sp>
    <dsp:sp modelId="{E2D05E72-3CB1-45FA-859C-ECB12A0502F2}">
      <dsp:nvSpPr>
        <dsp:cNvPr id="0" name=""/>
        <dsp:cNvSpPr/>
      </dsp:nvSpPr>
      <dsp:spPr>
        <a:xfrm>
          <a:off x="436810" y="2934297"/>
          <a:ext cx="1131837" cy="1021776"/>
        </a:xfrm>
        <a:custGeom>
          <a:avLst/>
          <a:gdLst/>
          <a:ahLst/>
          <a:cxnLst/>
          <a:rect l="0" t="0" r="0" b="0"/>
          <a:pathLst>
            <a:path>
              <a:moveTo>
                <a:pt x="1131837" y="0"/>
              </a:moveTo>
              <a:lnTo>
                <a:pt x="1131837" y="510888"/>
              </a:lnTo>
              <a:lnTo>
                <a:pt x="0" y="510888"/>
              </a:lnTo>
              <a:lnTo>
                <a:pt x="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482F41-5C2E-418A-A880-4ECB10A7D052}">
      <dsp:nvSpPr>
        <dsp:cNvPr id="0" name=""/>
        <dsp:cNvSpPr/>
      </dsp:nvSpPr>
      <dsp:spPr>
        <a:xfrm>
          <a:off x="1488"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手指和手掌的设计</a:t>
          </a:r>
        </a:p>
      </dsp:txBody>
      <dsp:txXfrm>
        <a:off x="18488" y="3973074"/>
        <a:ext cx="836644" cy="546429"/>
      </dsp:txXfrm>
    </dsp:sp>
    <dsp:sp modelId="{8C526FA5-0345-4602-82E0-C6A115249E59}">
      <dsp:nvSpPr>
        <dsp:cNvPr id="0" name=""/>
        <dsp:cNvSpPr/>
      </dsp:nvSpPr>
      <dsp:spPr>
        <a:xfrm>
          <a:off x="1522928" y="2934297"/>
          <a:ext cx="91440" cy="1021776"/>
        </a:xfrm>
        <a:custGeom>
          <a:avLst/>
          <a:gdLst/>
          <a:ahLst/>
          <a:cxnLst/>
          <a:rect l="0" t="0" r="0" b="0"/>
          <a:pathLst>
            <a:path>
              <a:moveTo>
                <a:pt x="45720" y="0"/>
              </a:moveTo>
              <a:lnTo>
                <a:pt x="4572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336CD-A641-44B8-8D6D-F28418B961B3}">
      <dsp:nvSpPr>
        <dsp:cNvPr id="0" name=""/>
        <dsp:cNvSpPr/>
      </dsp:nvSpPr>
      <dsp:spPr>
        <a:xfrm>
          <a:off x="1133326"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手腕关节的设计</a:t>
          </a:r>
        </a:p>
      </dsp:txBody>
      <dsp:txXfrm>
        <a:off x="1150326" y="3973074"/>
        <a:ext cx="836644" cy="546429"/>
      </dsp:txXfrm>
    </dsp:sp>
    <dsp:sp modelId="{F053D607-7C03-4A21-9645-D234F5F1D680}">
      <dsp:nvSpPr>
        <dsp:cNvPr id="0" name=""/>
        <dsp:cNvSpPr/>
      </dsp:nvSpPr>
      <dsp:spPr>
        <a:xfrm>
          <a:off x="1568648" y="2934297"/>
          <a:ext cx="1131837" cy="1021776"/>
        </a:xfrm>
        <a:custGeom>
          <a:avLst/>
          <a:gdLst/>
          <a:ahLst/>
          <a:cxnLst/>
          <a:rect l="0" t="0" r="0" b="0"/>
          <a:pathLst>
            <a:path>
              <a:moveTo>
                <a:pt x="0" y="0"/>
              </a:moveTo>
              <a:lnTo>
                <a:pt x="0" y="510888"/>
              </a:lnTo>
              <a:lnTo>
                <a:pt x="1131837" y="510888"/>
              </a:lnTo>
              <a:lnTo>
                <a:pt x="1131837"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1680D3-F934-4A4F-9B58-4FE62DECDE8D}">
      <dsp:nvSpPr>
        <dsp:cNvPr id="0" name=""/>
        <dsp:cNvSpPr/>
      </dsp:nvSpPr>
      <dsp:spPr>
        <a:xfrm>
          <a:off x="2265164"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小臂的设计与集成</a:t>
          </a:r>
        </a:p>
      </dsp:txBody>
      <dsp:txXfrm>
        <a:off x="2282164" y="3973074"/>
        <a:ext cx="836644" cy="546429"/>
      </dsp:txXfrm>
    </dsp:sp>
    <dsp:sp modelId="{DDAEE341-5B7E-4897-9F40-D463BAD462B0}">
      <dsp:nvSpPr>
        <dsp:cNvPr id="0" name=""/>
        <dsp:cNvSpPr/>
      </dsp:nvSpPr>
      <dsp:spPr>
        <a:xfrm>
          <a:off x="4964162" y="1476107"/>
          <a:ext cx="1324796" cy="877760"/>
        </a:xfrm>
        <a:custGeom>
          <a:avLst/>
          <a:gdLst/>
          <a:ahLst/>
          <a:cxnLst/>
          <a:rect l="0" t="0" r="0" b="0"/>
          <a:pathLst>
            <a:path>
              <a:moveTo>
                <a:pt x="1324796" y="0"/>
              </a:moveTo>
              <a:lnTo>
                <a:pt x="1324796" y="438880"/>
              </a:lnTo>
              <a:lnTo>
                <a:pt x="0" y="438880"/>
              </a:lnTo>
              <a:lnTo>
                <a:pt x="0" y="877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B5EE4-F47B-4DF6-A02A-1F619E4BC8F4}">
      <dsp:nvSpPr>
        <dsp:cNvPr id="0" name=""/>
        <dsp:cNvSpPr/>
      </dsp:nvSpPr>
      <dsp:spPr>
        <a:xfrm>
          <a:off x="3884162" y="2353867"/>
          <a:ext cx="2159999"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传感系统集成方案</a:t>
          </a:r>
        </a:p>
      </dsp:txBody>
      <dsp:txXfrm>
        <a:off x="3901162" y="2370867"/>
        <a:ext cx="2125999" cy="546429"/>
      </dsp:txXfrm>
    </dsp:sp>
    <dsp:sp modelId="{A7D7988E-B4F7-4FF3-BC62-9BF956329E44}">
      <dsp:nvSpPr>
        <dsp:cNvPr id="0" name=""/>
        <dsp:cNvSpPr/>
      </dsp:nvSpPr>
      <dsp:spPr>
        <a:xfrm>
          <a:off x="3832324" y="2934297"/>
          <a:ext cx="1131837" cy="1021776"/>
        </a:xfrm>
        <a:custGeom>
          <a:avLst/>
          <a:gdLst/>
          <a:ahLst/>
          <a:cxnLst/>
          <a:rect l="0" t="0" r="0" b="0"/>
          <a:pathLst>
            <a:path>
              <a:moveTo>
                <a:pt x="1131837" y="0"/>
              </a:moveTo>
              <a:lnTo>
                <a:pt x="1131837" y="510888"/>
              </a:lnTo>
              <a:lnTo>
                <a:pt x="0" y="510888"/>
              </a:lnTo>
              <a:lnTo>
                <a:pt x="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29F8A1-5CE1-42D4-B697-B478E1A8506A}">
      <dsp:nvSpPr>
        <dsp:cNvPr id="0" name=""/>
        <dsp:cNvSpPr/>
      </dsp:nvSpPr>
      <dsp:spPr>
        <a:xfrm>
          <a:off x="3397001"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敏感单元的选择</a:t>
          </a:r>
        </a:p>
      </dsp:txBody>
      <dsp:txXfrm>
        <a:off x="3414001" y="3973074"/>
        <a:ext cx="836644" cy="546429"/>
      </dsp:txXfrm>
    </dsp:sp>
    <dsp:sp modelId="{F30DD674-6804-48A2-A925-D575AA794AA3}">
      <dsp:nvSpPr>
        <dsp:cNvPr id="0" name=""/>
        <dsp:cNvSpPr/>
      </dsp:nvSpPr>
      <dsp:spPr>
        <a:xfrm>
          <a:off x="4918442" y="2934297"/>
          <a:ext cx="91440" cy="1021776"/>
        </a:xfrm>
        <a:custGeom>
          <a:avLst/>
          <a:gdLst/>
          <a:ahLst/>
          <a:cxnLst/>
          <a:rect l="0" t="0" r="0" b="0"/>
          <a:pathLst>
            <a:path>
              <a:moveTo>
                <a:pt x="45720" y="0"/>
              </a:moveTo>
              <a:lnTo>
                <a:pt x="4572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BA242C-96E5-4DC4-A2F6-422C1C9B1902}">
      <dsp:nvSpPr>
        <dsp:cNvPr id="0" name=""/>
        <dsp:cNvSpPr/>
      </dsp:nvSpPr>
      <dsp:spPr>
        <a:xfrm>
          <a:off x="4528839"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传感器布置方案</a:t>
          </a:r>
        </a:p>
      </dsp:txBody>
      <dsp:txXfrm>
        <a:off x="4545839" y="3973074"/>
        <a:ext cx="836644" cy="546429"/>
      </dsp:txXfrm>
    </dsp:sp>
    <dsp:sp modelId="{2DEAA30E-4576-4F91-993A-17AA77DC02D6}">
      <dsp:nvSpPr>
        <dsp:cNvPr id="0" name=""/>
        <dsp:cNvSpPr/>
      </dsp:nvSpPr>
      <dsp:spPr>
        <a:xfrm>
          <a:off x="4964162" y="2934297"/>
          <a:ext cx="1131837" cy="1021776"/>
        </a:xfrm>
        <a:custGeom>
          <a:avLst/>
          <a:gdLst/>
          <a:ahLst/>
          <a:cxnLst/>
          <a:rect l="0" t="0" r="0" b="0"/>
          <a:pathLst>
            <a:path>
              <a:moveTo>
                <a:pt x="0" y="0"/>
              </a:moveTo>
              <a:lnTo>
                <a:pt x="0" y="510888"/>
              </a:lnTo>
              <a:lnTo>
                <a:pt x="1131837" y="510888"/>
              </a:lnTo>
              <a:lnTo>
                <a:pt x="1131837"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17D8F-C8E1-400D-8910-A0FC59E1251C}">
      <dsp:nvSpPr>
        <dsp:cNvPr id="0" name=""/>
        <dsp:cNvSpPr/>
      </dsp:nvSpPr>
      <dsp:spPr>
        <a:xfrm>
          <a:off x="5660677"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柔性皮肤的制作</a:t>
          </a:r>
        </a:p>
      </dsp:txBody>
      <dsp:txXfrm>
        <a:off x="5677677" y="3973074"/>
        <a:ext cx="836644" cy="546429"/>
      </dsp:txXfrm>
    </dsp:sp>
    <dsp:sp modelId="{38691C18-EE16-47A1-A638-0121224A881A}">
      <dsp:nvSpPr>
        <dsp:cNvPr id="0" name=""/>
        <dsp:cNvSpPr/>
      </dsp:nvSpPr>
      <dsp:spPr>
        <a:xfrm>
          <a:off x="6288958" y="1476107"/>
          <a:ext cx="2070717" cy="877760"/>
        </a:xfrm>
        <a:custGeom>
          <a:avLst/>
          <a:gdLst/>
          <a:ahLst/>
          <a:cxnLst/>
          <a:rect l="0" t="0" r="0" b="0"/>
          <a:pathLst>
            <a:path>
              <a:moveTo>
                <a:pt x="0" y="0"/>
              </a:moveTo>
              <a:lnTo>
                <a:pt x="0" y="438880"/>
              </a:lnTo>
              <a:lnTo>
                <a:pt x="2070717" y="438880"/>
              </a:lnTo>
              <a:lnTo>
                <a:pt x="2070717" y="877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88A99-CA2F-4FFC-B867-0199BAE3306F}">
      <dsp:nvSpPr>
        <dsp:cNvPr id="0" name=""/>
        <dsp:cNvSpPr/>
      </dsp:nvSpPr>
      <dsp:spPr>
        <a:xfrm>
          <a:off x="7279676" y="2353867"/>
          <a:ext cx="2159999"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控制系统设计方案</a:t>
          </a:r>
        </a:p>
      </dsp:txBody>
      <dsp:txXfrm>
        <a:off x="7296676" y="2370867"/>
        <a:ext cx="2125999" cy="546429"/>
      </dsp:txXfrm>
    </dsp:sp>
    <dsp:sp modelId="{7C36232C-CA33-45B2-AD32-BDF58BBBF69A}">
      <dsp:nvSpPr>
        <dsp:cNvPr id="0" name=""/>
        <dsp:cNvSpPr/>
      </dsp:nvSpPr>
      <dsp:spPr>
        <a:xfrm>
          <a:off x="7227837" y="2934297"/>
          <a:ext cx="1131837" cy="1021776"/>
        </a:xfrm>
        <a:custGeom>
          <a:avLst/>
          <a:gdLst/>
          <a:ahLst/>
          <a:cxnLst/>
          <a:rect l="0" t="0" r="0" b="0"/>
          <a:pathLst>
            <a:path>
              <a:moveTo>
                <a:pt x="1131837" y="0"/>
              </a:moveTo>
              <a:lnTo>
                <a:pt x="1131837" y="510888"/>
              </a:lnTo>
              <a:lnTo>
                <a:pt x="0" y="510888"/>
              </a:lnTo>
              <a:lnTo>
                <a:pt x="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87A5AF-A0A9-46E9-A60F-9CBD9C188350}">
      <dsp:nvSpPr>
        <dsp:cNvPr id="0" name=""/>
        <dsp:cNvSpPr/>
      </dsp:nvSpPr>
      <dsp:spPr>
        <a:xfrm>
          <a:off x="6792515"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驱动器的选择</a:t>
          </a:r>
        </a:p>
      </dsp:txBody>
      <dsp:txXfrm>
        <a:off x="6809515" y="3973074"/>
        <a:ext cx="836644" cy="546429"/>
      </dsp:txXfrm>
    </dsp:sp>
    <dsp:sp modelId="{19D241D4-020F-4315-9261-E43D9AC1A6F2}">
      <dsp:nvSpPr>
        <dsp:cNvPr id="0" name=""/>
        <dsp:cNvSpPr/>
      </dsp:nvSpPr>
      <dsp:spPr>
        <a:xfrm>
          <a:off x="8313955" y="2934297"/>
          <a:ext cx="91440" cy="1021776"/>
        </a:xfrm>
        <a:custGeom>
          <a:avLst/>
          <a:gdLst/>
          <a:ahLst/>
          <a:cxnLst/>
          <a:rect l="0" t="0" r="0" b="0"/>
          <a:pathLst>
            <a:path>
              <a:moveTo>
                <a:pt x="45720" y="0"/>
              </a:moveTo>
              <a:lnTo>
                <a:pt x="4572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7D9B5-39DE-4E97-8FF1-FC5D9F9D092C}">
      <dsp:nvSpPr>
        <dsp:cNvPr id="0" name=""/>
        <dsp:cNvSpPr/>
      </dsp:nvSpPr>
      <dsp:spPr>
        <a:xfrm>
          <a:off x="7924353"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集成控制板的选择</a:t>
          </a:r>
        </a:p>
      </dsp:txBody>
      <dsp:txXfrm>
        <a:off x="7941353" y="3973074"/>
        <a:ext cx="836644" cy="546429"/>
      </dsp:txXfrm>
    </dsp:sp>
    <dsp:sp modelId="{BA45CC21-6B0A-4455-ADE9-D9FB016C4071}">
      <dsp:nvSpPr>
        <dsp:cNvPr id="0" name=""/>
        <dsp:cNvSpPr/>
      </dsp:nvSpPr>
      <dsp:spPr>
        <a:xfrm>
          <a:off x="8359675" y="2934297"/>
          <a:ext cx="1131837" cy="1021776"/>
        </a:xfrm>
        <a:custGeom>
          <a:avLst/>
          <a:gdLst/>
          <a:ahLst/>
          <a:cxnLst/>
          <a:rect l="0" t="0" r="0" b="0"/>
          <a:pathLst>
            <a:path>
              <a:moveTo>
                <a:pt x="0" y="0"/>
              </a:moveTo>
              <a:lnTo>
                <a:pt x="0" y="510888"/>
              </a:lnTo>
              <a:lnTo>
                <a:pt x="1131837" y="510888"/>
              </a:lnTo>
              <a:lnTo>
                <a:pt x="1131837"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B636B-74BE-46F2-8C2A-0D5D88561643}">
      <dsp:nvSpPr>
        <dsp:cNvPr id="0" name=""/>
        <dsp:cNvSpPr/>
      </dsp:nvSpPr>
      <dsp:spPr>
        <a:xfrm>
          <a:off x="9056191"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控制上位机的介绍</a:t>
          </a:r>
        </a:p>
      </dsp:txBody>
      <dsp:txXfrm>
        <a:off x="9073191" y="3973074"/>
        <a:ext cx="836644" cy="546429"/>
      </dsp:txXfrm>
    </dsp:sp>
    <dsp:sp modelId="{6BC004E3-9426-43F4-84C7-6861329D0056}">
      <dsp:nvSpPr>
        <dsp:cNvPr id="0" name=""/>
        <dsp:cNvSpPr/>
      </dsp:nvSpPr>
      <dsp:spPr>
        <a:xfrm>
          <a:off x="6288958" y="1476107"/>
          <a:ext cx="4900311" cy="877760"/>
        </a:xfrm>
        <a:custGeom>
          <a:avLst/>
          <a:gdLst/>
          <a:ahLst/>
          <a:cxnLst/>
          <a:rect l="0" t="0" r="0" b="0"/>
          <a:pathLst>
            <a:path>
              <a:moveTo>
                <a:pt x="0" y="0"/>
              </a:moveTo>
              <a:lnTo>
                <a:pt x="0" y="438880"/>
              </a:lnTo>
              <a:lnTo>
                <a:pt x="4900311" y="438880"/>
              </a:lnTo>
              <a:lnTo>
                <a:pt x="4900311" y="877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8219EE-F09B-4F7B-BB2E-3B2C7C60F45A}">
      <dsp:nvSpPr>
        <dsp:cNvPr id="0" name=""/>
        <dsp:cNvSpPr/>
      </dsp:nvSpPr>
      <dsp:spPr>
        <a:xfrm>
          <a:off x="10289272" y="2353867"/>
          <a:ext cx="1799996"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灵巧手实验测试</a:t>
          </a:r>
        </a:p>
      </dsp:txBody>
      <dsp:txXfrm>
        <a:off x="10306272" y="2370867"/>
        <a:ext cx="1765996" cy="546429"/>
      </dsp:txXfrm>
    </dsp:sp>
    <dsp:sp modelId="{084EE7B3-3E0A-412B-ADF6-5952F0E770D1}">
      <dsp:nvSpPr>
        <dsp:cNvPr id="0" name=""/>
        <dsp:cNvSpPr/>
      </dsp:nvSpPr>
      <dsp:spPr>
        <a:xfrm>
          <a:off x="10623351" y="2934297"/>
          <a:ext cx="565918" cy="1021776"/>
        </a:xfrm>
        <a:custGeom>
          <a:avLst/>
          <a:gdLst/>
          <a:ahLst/>
          <a:cxnLst/>
          <a:rect l="0" t="0" r="0" b="0"/>
          <a:pathLst>
            <a:path>
              <a:moveTo>
                <a:pt x="565918" y="0"/>
              </a:moveTo>
              <a:lnTo>
                <a:pt x="565918" y="510888"/>
              </a:lnTo>
              <a:lnTo>
                <a:pt x="0" y="510888"/>
              </a:lnTo>
              <a:lnTo>
                <a:pt x="0"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4801A2-94BD-4BA9-BE27-E574B9BCC5B0}">
      <dsp:nvSpPr>
        <dsp:cNvPr id="0" name=""/>
        <dsp:cNvSpPr/>
      </dsp:nvSpPr>
      <dsp:spPr>
        <a:xfrm>
          <a:off x="10188029"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运动性能实验测试</a:t>
          </a:r>
        </a:p>
      </dsp:txBody>
      <dsp:txXfrm>
        <a:off x="10205029" y="3973074"/>
        <a:ext cx="836644" cy="546429"/>
      </dsp:txXfrm>
    </dsp:sp>
    <dsp:sp modelId="{90F1CFE5-79A4-48A0-9863-882E26720037}">
      <dsp:nvSpPr>
        <dsp:cNvPr id="0" name=""/>
        <dsp:cNvSpPr/>
      </dsp:nvSpPr>
      <dsp:spPr>
        <a:xfrm>
          <a:off x="11189270" y="2934297"/>
          <a:ext cx="565918" cy="1021776"/>
        </a:xfrm>
        <a:custGeom>
          <a:avLst/>
          <a:gdLst/>
          <a:ahLst/>
          <a:cxnLst/>
          <a:rect l="0" t="0" r="0" b="0"/>
          <a:pathLst>
            <a:path>
              <a:moveTo>
                <a:pt x="0" y="0"/>
              </a:moveTo>
              <a:lnTo>
                <a:pt x="0" y="510888"/>
              </a:lnTo>
              <a:lnTo>
                <a:pt x="565918" y="510888"/>
              </a:lnTo>
              <a:lnTo>
                <a:pt x="565918" y="1021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7737A-A735-441D-87E0-1748C5B428AA}">
      <dsp:nvSpPr>
        <dsp:cNvPr id="0" name=""/>
        <dsp:cNvSpPr/>
      </dsp:nvSpPr>
      <dsp:spPr>
        <a:xfrm>
          <a:off x="11319867" y="3956074"/>
          <a:ext cx="870644" cy="58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传感性能测试实验</a:t>
          </a:r>
        </a:p>
      </dsp:txBody>
      <dsp:txXfrm>
        <a:off x="11336867" y="3973074"/>
        <a:ext cx="836644" cy="546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FD976-7A6C-43F2-8A18-88A7F0A84DEE}">
      <dsp:nvSpPr>
        <dsp:cNvPr id="0" name=""/>
        <dsp:cNvSpPr/>
      </dsp:nvSpPr>
      <dsp:spPr>
        <a:xfrm rot="16200000">
          <a:off x="958771" y="-958771"/>
          <a:ext cx="2970000" cy="488754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80000"/>
            </a:lnSpc>
            <a:spcBef>
              <a:spcPct val="0"/>
            </a:spcBef>
            <a:spcAft>
              <a:spcPct val="35000"/>
            </a:spcAft>
            <a:buNone/>
          </a:pPr>
          <a:r>
            <a:rPr lang="zh-CN" altLang="en-US" sz="2800" b="1" kern="1200"/>
            <a:t>机械结构设计方案</a:t>
          </a:r>
        </a:p>
        <a:p>
          <a:pPr marL="228600" lvl="1" indent="-228600" algn="l" defTabSz="889000">
            <a:lnSpc>
              <a:spcPct val="80000"/>
            </a:lnSpc>
            <a:spcBef>
              <a:spcPct val="0"/>
            </a:spcBef>
            <a:spcAft>
              <a:spcPct val="15000"/>
            </a:spcAft>
            <a:buChar char="•"/>
          </a:pPr>
          <a:r>
            <a:rPr lang="zh-CN" altLang="en-US" sz="2000" kern="1200"/>
            <a:t>手指和手掌的设计</a:t>
          </a:r>
        </a:p>
        <a:p>
          <a:pPr marL="228600" lvl="1" indent="-228600" algn="l" defTabSz="889000">
            <a:lnSpc>
              <a:spcPct val="90000"/>
            </a:lnSpc>
            <a:spcBef>
              <a:spcPct val="0"/>
            </a:spcBef>
            <a:spcAft>
              <a:spcPct val="15000"/>
            </a:spcAft>
            <a:buChar char="•"/>
          </a:pPr>
          <a:r>
            <a:rPr lang="zh-CN" altLang="en-US" sz="2000" kern="1200"/>
            <a:t>手腕关节的设计</a:t>
          </a:r>
        </a:p>
        <a:p>
          <a:pPr marL="228600" lvl="1" indent="-228600" algn="l" defTabSz="889000">
            <a:lnSpc>
              <a:spcPct val="90000"/>
            </a:lnSpc>
            <a:spcBef>
              <a:spcPct val="0"/>
            </a:spcBef>
            <a:spcAft>
              <a:spcPct val="15000"/>
            </a:spcAft>
            <a:buChar char="•"/>
          </a:pPr>
          <a:r>
            <a:rPr lang="zh-CN" altLang="en-US" sz="2000" kern="1200"/>
            <a:t>小臂的设计与集成</a:t>
          </a:r>
        </a:p>
      </dsp:txBody>
      <dsp:txXfrm rot="5400000">
        <a:off x="0" y="0"/>
        <a:ext cx="4887543" cy="2227500"/>
      </dsp:txXfrm>
    </dsp:sp>
    <dsp:sp modelId="{089BE970-BE67-489D-A47B-9A2C070E861F}">
      <dsp:nvSpPr>
        <dsp:cNvPr id="0" name=""/>
        <dsp:cNvSpPr/>
      </dsp:nvSpPr>
      <dsp:spPr>
        <a:xfrm>
          <a:off x="4887543" y="0"/>
          <a:ext cx="4887543" cy="297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r" defTabSz="1244600">
            <a:lnSpc>
              <a:spcPct val="80000"/>
            </a:lnSpc>
            <a:spcBef>
              <a:spcPct val="0"/>
            </a:spcBef>
            <a:spcAft>
              <a:spcPct val="35000"/>
            </a:spcAft>
            <a:buNone/>
          </a:pPr>
          <a:r>
            <a:rPr lang="zh-CN" altLang="en-US" sz="2800" b="1" kern="1200"/>
            <a:t>传感系统集成方案</a:t>
          </a:r>
        </a:p>
        <a:p>
          <a:pPr marL="228600" lvl="1" indent="-228600" algn="r" defTabSz="889000">
            <a:lnSpc>
              <a:spcPct val="80000"/>
            </a:lnSpc>
            <a:spcBef>
              <a:spcPct val="0"/>
            </a:spcBef>
            <a:spcAft>
              <a:spcPct val="15000"/>
            </a:spcAft>
            <a:buChar char="•"/>
          </a:pPr>
          <a:r>
            <a:rPr lang="zh-CN" altLang="en-US" sz="2000" kern="1200"/>
            <a:t>敏感单元的选择</a:t>
          </a:r>
        </a:p>
        <a:p>
          <a:pPr marL="228600" lvl="1" indent="-228600" algn="r" defTabSz="889000">
            <a:lnSpc>
              <a:spcPct val="90000"/>
            </a:lnSpc>
            <a:spcBef>
              <a:spcPct val="0"/>
            </a:spcBef>
            <a:spcAft>
              <a:spcPct val="15000"/>
            </a:spcAft>
            <a:buChar char="•"/>
          </a:pPr>
          <a:r>
            <a:rPr lang="zh-CN" altLang="en-US" sz="2000" kern="1200"/>
            <a:t>传感器布置方案</a:t>
          </a:r>
        </a:p>
        <a:p>
          <a:pPr marL="228600" lvl="1" indent="-228600" algn="r" defTabSz="889000">
            <a:lnSpc>
              <a:spcPct val="90000"/>
            </a:lnSpc>
            <a:spcBef>
              <a:spcPct val="0"/>
            </a:spcBef>
            <a:spcAft>
              <a:spcPct val="15000"/>
            </a:spcAft>
            <a:buChar char="•"/>
          </a:pPr>
          <a:r>
            <a:rPr lang="zh-CN" altLang="en-US" sz="2000" kern="1200"/>
            <a:t>柔性皮肤的制作</a:t>
          </a:r>
        </a:p>
      </dsp:txBody>
      <dsp:txXfrm>
        <a:off x="4887543" y="0"/>
        <a:ext cx="4887543" cy="2227500"/>
      </dsp:txXfrm>
    </dsp:sp>
    <dsp:sp modelId="{A538D583-1F4C-40F6-BA4B-6EAA4D7B950B}">
      <dsp:nvSpPr>
        <dsp:cNvPr id="0" name=""/>
        <dsp:cNvSpPr/>
      </dsp:nvSpPr>
      <dsp:spPr>
        <a:xfrm rot="10800000">
          <a:off x="0" y="2970000"/>
          <a:ext cx="4887543" cy="297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80000"/>
            </a:lnSpc>
            <a:spcBef>
              <a:spcPct val="0"/>
            </a:spcBef>
            <a:spcAft>
              <a:spcPct val="35000"/>
            </a:spcAft>
            <a:buNone/>
          </a:pPr>
          <a:r>
            <a:rPr lang="zh-CN" altLang="en-US" sz="2800" b="1" kern="1200"/>
            <a:t>控制系统设计方案</a:t>
          </a:r>
        </a:p>
        <a:p>
          <a:pPr marL="228600" lvl="1" indent="-228600" algn="l" defTabSz="889000">
            <a:lnSpc>
              <a:spcPct val="80000"/>
            </a:lnSpc>
            <a:spcBef>
              <a:spcPct val="0"/>
            </a:spcBef>
            <a:spcAft>
              <a:spcPct val="15000"/>
            </a:spcAft>
            <a:buChar char="•"/>
          </a:pPr>
          <a:r>
            <a:rPr lang="zh-CN" altLang="en-US" sz="2000" kern="1200"/>
            <a:t>驱动器的选择</a:t>
          </a:r>
        </a:p>
        <a:p>
          <a:pPr marL="228600" lvl="1" indent="-228600" algn="l" defTabSz="889000">
            <a:lnSpc>
              <a:spcPct val="90000"/>
            </a:lnSpc>
            <a:spcBef>
              <a:spcPct val="0"/>
            </a:spcBef>
            <a:spcAft>
              <a:spcPct val="15000"/>
            </a:spcAft>
            <a:buChar char="•"/>
          </a:pPr>
          <a:r>
            <a:rPr lang="zh-CN" altLang="en-US" sz="2000" kern="1200"/>
            <a:t>集成控制板的选择</a:t>
          </a:r>
        </a:p>
        <a:p>
          <a:pPr marL="228600" lvl="1" indent="-228600" algn="l" defTabSz="889000">
            <a:lnSpc>
              <a:spcPct val="90000"/>
            </a:lnSpc>
            <a:spcBef>
              <a:spcPct val="0"/>
            </a:spcBef>
            <a:spcAft>
              <a:spcPct val="15000"/>
            </a:spcAft>
            <a:buChar char="•"/>
          </a:pPr>
          <a:r>
            <a:rPr lang="zh-CN" altLang="en-US" sz="2000" kern="1200"/>
            <a:t>控制上位机的介绍</a:t>
          </a:r>
        </a:p>
      </dsp:txBody>
      <dsp:txXfrm rot="10800000">
        <a:off x="0" y="3712500"/>
        <a:ext cx="4887543" cy="2227500"/>
      </dsp:txXfrm>
    </dsp:sp>
    <dsp:sp modelId="{B042A7B5-F00D-40BE-9839-39A91A27CEEC}">
      <dsp:nvSpPr>
        <dsp:cNvPr id="0" name=""/>
        <dsp:cNvSpPr/>
      </dsp:nvSpPr>
      <dsp:spPr>
        <a:xfrm rot="5400000">
          <a:off x="5846314" y="2011228"/>
          <a:ext cx="2970000" cy="488754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r" defTabSz="1244600">
            <a:lnSpc>
              <a:spcPct val="80000"/>
            </a:lnSpc>
            <a:spcBef>
              <a:spcPct val="0"/>
            </a:spcBef>
            <a:spcAft>
              <a:spcPct val="35000"/>
            </a:spcAft>
            <a:buNone/>
          </a:pPr>
          <a:r>
            <a:rPr lang="zh-CN" altLang="en-US" sz="2800" b="1" kern="1200"/>
            <a:t>灵巧手实验测试</a:t>
          </a:r>
        </a:p>
        <a:p>
          <a:pPr marL="228600" lvl="1" indent="-228600" algn="r" defTabSz="889000">
            <a:lnSpc>
              <a:spcPct val="80000"/>
            </a:lnSpc>
            <a:spcBef>
              <a:spcPct val="0"/>
            </a:spcBef>
            <a:spcAft>
              <a:spcPct val="15000"/>
            </a:spcAft>
            <a:buChar char="•"/>
          </a:pPr>
          <a:r>
            <a:rPr lang="zh-CN" altLang="en-US" sz="2000" kern="1200"/>
            <a:t>运动性能实验测试</a:t>
          </a:r>
        </a:p>
        <a:p>
          <a:pPr marL="228600" lvl="1" indent="-228600" algn="r" defTabSz="889000">
            <a:lnSpc>
              <a:spcPct val="90000"/>
            </a:lnSpc>
            <a:spcBef>
              <a:spcPct val="0"/>
            </a:spcBef>
            <a:spcAft>
              <a:spcPct val="15000"/>
            </a:spcAft>
            <a:buChar char="•"/>
          </a:pPr>
          <a:r>
            <a:rPr lang="zh-CN" altLang="en-US" sz="2000" kern="1200"/>
            <a:t>传感性能测试实验</a:t>
          </a:r>
        </a:p>
      </dsp:txBody>
      <dsp:txXfrm rot="-5400000">
        <a:off x="4887543" y="3712499"/>
        <a:ext cx="4887543" cy="2227500"/>
      </dsp:txXfrm>
    </dsp:sp>
    <dsp:sp modelId="{1C1A1D1D-46A5-498A-918C-94440262E30E}">
      <dsp:nvSpPr>
        <dsp:cNvPr id="0" name=""/>
        <dsp:cNvSpPr/>
      </dsp:nvSpPr>
      <dsp:spPr>
        <a:xfrm>
          <a:off x="3020286" y="2279215"/>
          <a:ext cx="3734512" cy="1381569"/>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a:t>电机驱动多自由度五指灵巧手</a:t>
          </a:r>
          <a:endParaRPr lang="zh-CN" altLang="en-US" sz="2600" kern="1200"/>
        </a:p>
      </dsp:txBody>
      <dsp:txXfrm>
        <a:off x="3087729" y="2346658"/>
        <a:ext cx="3599626" cy="1246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7E190-2A69-488A-AFDB-5B8EA9A0530D}">
      <dsp:nvSpPr>
        <dsp:cNvPr id="0" name=""/>
        <dsp:cNvSpPr/>
      </dsp:nvSpPr>
      <dsp:spPr>
        <a:xfrm>
          <a:off x="5475357" y="5082841"/>
          <a:ext cx="1196720" cy="91440"/>
        </a:xfrm>
        <a:custGeom>
          <a:avLst/>
          <a:gdLst/>
          <a:ahLst/>
          <a:cxnLst/>
          <a:rect l="0" t="0" r="0" b="0"/>
          <a:pathLst>
            <a:path>
              <a:moveTo>
                <a:pt x="0" y="45720"/>
              </a:moveTo>
              <a:lnTo>
                <a:pt x="119672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65A9AA-AF17-4DBF-ADC3-55306B631CFF}">
      <dsp:nvSpPr>
        <dsp:cNvPr id="0" name=""/>
        <dsp:cNvSpPr/>
      </dsp:nvSpPr>
      <dsp:spPr>
        <a:xfrm>
          <a:off x="2966435" y="2936485"/>
          <a:ext cx="636915" cy="2192076"/>
        </a:xfrm>
        <a:custGeom>
          <a:avLst/>
          <a:gdLst/>
          <a:ahLst/>
          <a:cxnLst/>
          <a:rect l="0" t="0" r="0" b="0"/>
          <a:pathLst>
            <a:path>
              <a:moveTo>
                <a:pt x="0" y="0"/>
              </a:moveTo>
              <a:lnTo>
                <a:pt x="509481" y="0"/>
              </a:lnTo>
              <a:lnTo>
                <a:pt x="509481" y="2192076"/>
              </a:lnTo>
              <a:lnTo>
                <a:pt x="636915" y="21920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DDC71-748E-4B24-8AB3-4B2ECF5B5E95}">
      <dsp:nvSpPr>
        <dsp:cNvPr id="0" name=""/>
        <dsp:cNvSpPr/>
      </dsp:nvSpPr>
      <dsp:spPr>
        <a:xfrm>
          <a:off x="5475345" y="4032628"/>
          <a:ext cx="1196720" cy="547966"/>
        </a:xfrm>
        <a:custGeom>
          <a:avLst/>
          <a:gdLst/>
          <a:ahLst/>
          <a:cxnLst/>
          <a:rect l="0" t="0" r="0" b="0"/>
          <a:pathLst>
            <a:path>
              <a:moveTo>
                <a:pt x="0" y="0"/>
              </a:moveTo>
              <a:lnTo>
                <a:pt x="1069286" y="0"/>
              </a:lnTo>
              <a:lnTo>
                <a:pt x="1069286" y="547966"/>
              </a:lnTo>
              <a:lnTo>
                <a:pt x="1196720" y="547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368FB6-F02E-420C-A24A-1BA1F637092C}">
      <dsp:nvSpPr>
        <dsp:cNvPr id="0" name=""/>
        <dsp:cNvSpPr/>
      </dsp:nvSpPr>
      <dsp:spPr>
        <a:xfrm>
          <a:off x="5475345" y="3986908"/>
          <a:ext cx="1196720" cy="91440"/>
        </a:xfrm>
        <a:custGeom>
          <a:avLst/>
          <a:gdLst/>
          <a:ahLst/>
          <a:cxnLst/>
          <a:rect l="0" t="0" r="0" b="0"/>
          <a:pathLst>
            <a:path>
              <a:moveTo>
                <a:pt x="0" y="45720"/>
              </a:moveTo>
              <a:lnTo>
                <a:pt x="119672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C4971-8743-41FF-8F23-E1AB82E26092}">
      <dsp:nvSpPr>
        <dsp:cNvPr id="0" name=""/>
        <dsp:cNvSpPr/>
      </dsp:nvSpPr>
      <dsp:spPr>
        <a:xfrm>
          <a:off x="5475345" y="3484661"/>
          <a:ext cx="1196720" cy="547966"/>
        </a:xfrm>
        <a:custGeom>
          <a:avLst/>
          <a:gdLst/>
          <a:ahLst/>
          <a:cxnLst/>
          <a:rect l="0" t="0" r="0" b="0"/>
          <a:pathLst>
            <a:path>
              <a:moveTo>
                <a:pt x="0" y="547966"/>
              </a:moveTo>
              <a:lnTo>
                <a:pt x="1069286" y="547966"/>
              </a:lnTo>
              <a:lnTo>
                <a:pt x="1069286" y="0"/>
              </a:lnTo>
              <a:lnTo>
                <a:pt x="1196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4C86-E48E-4BA3-AE77-977EDA4B0B8D}">
      <dsp:nvSpPr>
        <dsp:cNvPr id="0" name=""/>
        <dsp:cNvSpPr/>
      </dsp:nvSpPr>
      <dsp:spPr>
        <a:xfrm>
          <a:off x="2966435" y="2936485"/>
          <a:ext cx="636915" cy="1096142"/>
        </a:xfrm>
        <a:custGeom>
          <a:avLst/>
          <a:gdLst/>
          <a:ahLst/>
          <a:cxnLst/>
          <a:rect l="0" t="0" r="0" b="0"/>
          <a:pathLst>
            <a:path>
              <a:moveTo>
                <a:pt x="0" y="0"/>
              </a:moveTo>
              <a:lnTo>
                <a:pt x="509481" y="0"/>
              </a:lnTo>
              <a:lnTo>
                <a:pt x="509481" y="1096142"/>
              </a:lnTo>
              <a:lnTo>
                <a:pt x="636915" y="10961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562E4B-9338-4F23-B8AB-46B5E213DB77}">
      <dsp:nvSpPr>
        <dsp:cNvPr id="0" name=""/>
        <dsp:cNvSpPr/>
      </dsp:nvSpPr>
      <dsp:spPr>
        <a:xfrm>
          <a:off x="5497149" y="2388728"/>
          <a:ext cx="1196720" cy="547966"/>
        </a:xfrm>
        <a:custGeom>
          <a:avLst/>
          <a:gdLst/>
          <a:ahLst/>
          <a:cxnLst/>
          <a:rect l="0" t="0" r="0" b="0"/>
          <a:pathLst>
            <a:path>
              <a:moveTo>
                <a:pt x="0" y="0"/>
              </a:moveTo>
              <a:lnTo>
                <a:pt x="1069286" y="0"/>
              </a:lnTo>
              <a:lnTo>
                <a:pt x="1069286" y="547966"/>
              </a:lnTo>
              <a:lnTo>
                <a:pt x="1196720" y="547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CAC8F-CEB0-4B17-94F8-1D1477B79BBF}">
      <dsp:nvSpPr>
        <dsp:cNvPr id="0" name=""/>
        <dsp:cNvSpPr/>
      </dsp:nvSpPr>
      <dsp:spPr>
        <a:xfrm>
          <a:off x="5497149" y="2343008"/>
          <a:ext cx="1196720" cy="91440"/>
        </a:xfrm>
        <a:custGeom>
          <a:avLst/>
          <a:gdLst/>
          <a:ahLst/>
          <a:cxnLst/>
          <a:rect l="0" t="0" r="0" b="0"/>
          <a:pathLst>
            <a:path>
              <a:moveTo>
                <a:pt x="0" y="45720"/>
              </a:moveTo>
              <a:lnTo>
                <a:pt x="119672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CF8BA-F05F-4765-BF4F-62CB2C44A124}">
      <dsp:nvSpPr>
        <dsp:cNvPr id="0" name=""/>
        <dsp:cNvSpPr/>
      </dsp:nvSpPr>
      <dsp:spPr>
        <a:xfrm>
          <a:off x="5497149" y="1840762"/>
          <a:ext cx="1196720" cy="547966"/>
        </a:xfrm>
        <a:custGeom>
          <a:avLst/>
          <a:gdLst/>
          <a:ahLst/>
          <a:cxnLst/>
          <a:rect l="0" t="0" r="0" b="0"/>
          <a:pathLst>
            <a:path>
              <a:moveTo>
                <a:pt x="0" y="547966"/>
              </a:moveTo>
              <a:lnTo>
                <a:pt x="1069286" y="547966"/>
              </a:lnTo>
              <a:lnTo>
                <a:pt x="1069286" y="0"/>
              </a:lnTo>
              <a:lnTo>
                <a:pt x="1196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9890A-E810-47F7-93C1-EDFC3CD30928}">
      <dsp:nvSpPr>
        <dsp:cNvPr id="0" name=""/>
        <dsp:cNvSpPr/>
      </dsp:nvSpPr>
      <dsp:spPr>
        <a:xfrm>
          <a:off x="2966435" y="2388728"/>
          <a:ext cx="658719" cy="547756"/>
        </a:xfrm>
        <a:custGeom>
          <a:avLst/>
          <a:gdLst/>
          <a:ahLst/>
          <a:cxnLst/>
          <a:rect l="0" t="0" r="0" b="0"/>
          <a:pathLst>
            <a:path>
              <a:moveTo>
                <a:pt x="0" y="547756"/>
              </a:moveTo>
              <a:lnTo>
                <a:pt x="531285" y="547756"/>
              </a:lnTo>
              <a:lnTo>
                <a:pt x="531285" y="0"/>
              </a:lnTo>
              <a:lnTo>
                <a:pt x="65871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76B01-01AF-4E4F-992B-DC421DF988E1}">
      <dsp:nvSpPr>
        <dsp:cNvPr id="0" name=""/>
        <dsp:cNvSpPr/>
      </dsp:nvSpPr>
      <dsp:spPr>
        <a:xfrm>
          <a:off x="5497149" y="744829"/>
          <a:ext cx="1196720" cy="547966"/>
        </a:xfrm>
        <a:custGeom>
          <a:avLst/>
          <a:gdLst/>
          <a:ahLst/>
          <a:cxnLst/>
          <a:rect l="0" t="0" r="0" b="0"/>
          <a:pathLst>
            <a:path>
              <a:moveTo>
                <a:pt x="0" y="0"/>
              </a:moveTo>
              <a:lnTo>
                <a:pt x="1069286" y="0"/>
              </a:lnTo>
              <a:lnTo>
                <a:pt x="1069286" y="547966"/>
              </a:lnTo>
              <a:lnTo>
                <a:pt x="1196720" y="547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4287DD-09FE-4D7F-9F8A-CCF777E605DE}">
      <dsp:nvSpPr>
        <dsp:cNvPr id="0" name=""/>
        <dsp:cNvSpPr/>
      </dsp:nvSpPr>
      <dsp:spPr>
        <a:xfrm>
          <a:off x="5497149" y="699109"/>
          <a:ext cx="1196720" cy="91440"/>
        </a:xfrm>
        <a:custGeom>
          <a:avLst/>
          <a:gdLst/>
          <a:ahLst/>
          <a:cxnLst/>
          <a:rect l="0" t="0" r="0" b="0"/>
          <a:pathLst>
            <a:path>
              <a:moveTo>
                <a:pt x="0" y="45720"/>
              </a:moveTo>
              <a:lnTo>
                <a:pt x="119672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E7D22-F726-4192-A7A1-CC2C38A523AE}">
      <dsp:nvSpPr>
        <dsp:cNvPr id="0" name=""/>
        <dsp:cNvSpPr/>
      </dsp:nvSpPr>
      <dsp:spPr>
        <a:xfrm>
          <a:off x="5497149" y="196862"/>
          <a:ext cx="1196720" cy="547966"/>
        </a:xfrm>
        <a:custGeom>
          <a:avLst/>
          <a:gdLst/>
          <a:ahLst/>
          <a:cxnLst/>
          <a:rect l="0" t="0" r="0" b="0"/>
          <a:pathLst>
            <a:path>
              <a:moveTo>
                <a:pt x="0" y="547966"/>
              </a:moveTo>
              <a:lnTo>
                <a:pt x="1069286" y="547966"/>
              </a:lnTo>
              <a:lnTo>
                <a:pt x="1069286" y="0"/>
              </a:lnTo>
              <a:lnTo>
                <a:pt x="1196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8376EF-1041-4009-BDE4-BA43A037706D}">
      <dsp:nvSpPr>
        <dsp:cNvPr id="0" name=""/>
        <dsp:cNvSpPr/>
      </dsp:nvSpPr>
      <dsp:spPr>
        <a:xfrm>
          <a:off x="2966435" y="744829"/>
          <a:ext cx="658719" cy="2191656"/>
        </a:xfrm>
        <a:custGeom>
          <a:avLst/>
          <a:gdLst/>
          <a:ahLst/>
          <a:cxnLst/>
          <a:rect l="0" t="0" r="0" b="0"/>
          <a:pathLst>
            <a:path>
              <a:moveTo>
                <a:pt x="0" y="2191656"/>
              </a:moveTo>
              <a:lnTo>
                <a:pt x="531285" y="2191656"/>
              </a:lnTo>
              <a:lnTo>
                <a:pt x="531285" y="0"/>
              </a:lnTo>
              <a:lnTo>
                <a:pt x="65871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7B0F0F-E965-4EF1-B2E4-292B583DE134}">
      <dsp:nvSpPr>
        <dsp:cNvPr id="0" name=""/>
        <dsp:cNvSpPr/>
      </dsp:nvSpPr>
      <dsp:spPr>
        <a:xfrm>
          <a:off x="702365" y="2373648"/>
          <a:ext cx="2264070" cy="1125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电机驱动多自由度五指灵巧手</a:t>
          </a:r>
        </a:p>
      </dsp:txBody>
      <dsp:txXfrm>
        <a:off x="702365" y="2373648"/>
        <a:ext cx="2264070" cy="1125673"/>
      </dsp:txXfrm>
    </dsp:sp>
    <dsp:sp modelId="{822F9118-0D44-4750-8302-B8AE4B775B1F}">
      <dsp:nvSpPr>
        <dsp:cNvPr id="0" name=""/>
        <dsp:cNvSpPr/>
      </dsp:nvSpPr>
      <dsp:spPr>
        <a:xfrm>
          <a:off x="3625155" y="456829"/>
          <a:ext cx="1871993" cy="5759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机械结构设计方案</a:t>
          </a:r>
        </a:p>
      </dsp:txBody>
      <dsp:txXfrm>
        <a:off x="3625155" y="456829"/>
        <a:ext cx="1871993" cy="575999"/>
      </dsp:txXfrm>
    </dsp:sp>
    <dsp:sp modelId="{3A9D4501-5198-47C3-A9B3-D9816389E69E}">
      <dsp:nvSpPr>
        <dsp:cNvPr id="0" name=""/>
        <dsp:cNvSpPr/>
      </dsp:nvSpPr>
      <dsp:spPr>
        <a:xfrm>
          <a:off x="6693869" y="2525"/>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手指和手掌的设计</a:t>
          </a:r>
        </a:p>
      </dsp:txBody>
      <dsp:txXfrm>
        <a:off x="6693869" y="2525"/>
        <a:ext cx="1274340" cy="388673"/>
      </dsp:txXfrm>
    </dsp:sp>
    <dsp:sp modelId="{34A4F69A-DF1E-4BD4-9565-3D0BBEB3C222}">
      <dsp:nvSpPr>
        <dsp:cNvPr id="0" name=""/>
        <dsp:cNvSpPr/>
      </dsp:nvSpPr>
      <dsp:spPr>
        <a:xfrm>
          <a:off x="6693869" y="550492"/>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手腕关节的设计</a:t>
          </a:r>
        </a:p>
      </dsp:txBody>
      <dsp:txXfrm>
        <a:off x="6693869" y="550492"/>
        <a:ext cx="1274340" cy="388673"/>
      </dsp:txXfrm>
    </dsp:sp>
    <dsp:sp modelId="{FEF9A299-B3BD-4FD3-A015-EB5FD126CDBA}">
      <dsp:nvSpPr>
        <dsp:cNvPr id="0" name=""/>
        <dsp:cNvSpPr/>
      </dsp:nvSpPr>
      <dsp:spPr>
        <a:xfrm>
          <a:off x="6693869" y="1098458"/>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小臂的设计与集成</a:t>
          </a:r>
        </a:p>
      </dsp:txBody>
      <dsp:txXfrm>
        <a:off x="6693869" y="1098458"/>
        <a:ext cx="1274340" cy="388673"/>
      </dsp:txXfrm>
    </dsp:sp>
    <dsp:sp modelId="{5EE8DE3D-8B79-4FEB-88B7-D0847938C22F}">
      <dsp:nvSpPr>
        <dsp:cNvPr id="0" name=""/>
        <dsp:cNvSpPr/>
      </dsp:nvSpPr>
      <dsp:spPr>
        <a:xfrm>
          <a:off x="3625155" y="2100729"/>
          <a:ext cx="1871993" cy="5759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传感系统集成方案</a:t>
          </a:r>
        </a:p>
      </dsp:txBody>
      <dsp:txXfrm>
        <a:off x="3625155" y="2100729"/>
        <a:ext cx="1871993" cy="575999"/>
      </dsp:txXfrm>
    </dsp:sp>
    <dsp:sp modelId="{BF0E90FE-651D-4843-9E99-65DA9AD02D5A}">
      <dsp:nvSpPr>
        <dsp:cNvPr id="0" name=""/>
        <dsp:cNvSpPr/>
      </dsp:nvSpPr>
      <dsp:spPr>
        <a:xfrm>
          <a:off x="6693869" y="1646425"/>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敏感单元的选择</a:t>
          </a:r>
        </a:p>
      </dsp:txBody>
      <dsp:txXfrm>
        <a:off x="6693869" y="1646425"/>
        <a:ext cx="1274340" cy="388673"/>
      </dsp:txXfrm>
    </dsp:sp>
    <dsp:sp modelId="{5D4CBD9B-183D-4557-B2E8-5037F4FCD11B}">
      <dsp:nvSpPr>
        <dsp:cNvPr id="0" name=""/>
        <dsp:cNvSpPr/>
      </dsp:nvSpPr>
      <dsp:spPr>
        <a:xfrm>
          <a:off x="6693869" y="2194391"/>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传感器布置方案</a:t>
          </a:r>
        </a:p>
      </dsp:txBody>
      <dsp:txXfrm>
        <a:off x="6693869" y="2194391"/>
        <a:ext cx="1274340" cy="388673"/>
      </dsp:txXfrm>
    </dsp:sp>
    <dsp:sp modelId="{2C1E534C-4C8E-4408-829E-3266F1E74A13}">
      <dsp:nvSpPr>
        <dsp:cNvPr id="0" name=""/>
        <dsp:cNvSpPr/>
      </dsp:nvSpPr>
      <dsp:spPr>
        <a:xfrm>
          <a:off x="6693869" y="2742358"/>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柔性皮肤的制作</a:t>
          </a:r>
        </a:p>
      </dsp:txBody>
      <dsp:txXfrm>
        <a:off x="6693869" y="2742358"/>
        <a:ext cx="1274340" cy="388673"/>
      </dsp:txXfrm>
    </dsp:sp>
    <dsp:sp modelId="{0521BA84-3141-41E8-81EE-40ED4B2B87CD}">
      <dsp:nvSpPr>
        <dsp:cNvPr id="0" name=""/>
        <dsp:cNvSpPr/>
      </dsp:nvSpPr>
      <dsp:spPr>
        <a:xfrm>
          <a:off x="3603351" y="3744628"/>
          <a:ext cx="1871993" cy="5759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控制系统设计方案</a:t>
          </a:r>
        </a:p>
      </dsp:txBody>
      <dsp:txXfrm>
        <a:off x="3603351" y="3744628"/>
        <a:ext cx="1871993" cy="575999"/>
      </dsp:txXfrm>
    </dsp:sp>
    <dsp:sp modelId="{653330D6-8406-4CDC-B13B-04CB0F76AA09}">
      <dsp:nvSpPr>
        <dsp:cNvPr id="0" name=""/>
        <dsp:cNvSpPr/>
      </dsp:nvSpPr>
      <dsp:spPr>
        <a:xfrm>
          <a:off x="6672065" y="3290324"/>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驱动器的选择</a:t>
          </a:r>
        </a:p>
      </dsp:txBody>
      <dsp:txXfrm>
        <a:off x="6672065" y="3290324"/>
        <a:ext cx="1274340" cy="388673"/>
      </dsp:txXfrm>
    </dsp:sp>
    <dsp:sp modelId="{99F50704-4F22-4A4B-B394-6BEE70102ED6}">
      <dsp:nvSpPr>
        <dsp:cNvPr id="0" name=""/>
        <dsp:cNvSpPr/>
      </dsp:nvSpPr>
      <dsp:spPr>
        <a:xfrm>
          <a:off x="6672065" y="3838291"/>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集成控制板的选择</a:t>
          </a:r>
        </a:p>
      </dsp:txBody>
      <dsp:txXfrm>
        <a:off x="6672065" y="3838291"/>
        <a:ext cx="1274340" cy="388673"/>
      </dsp:txXfrm>
    </dsp:sp>
    <dsp:sp modelId="{CF772324-83E2-4FD4-B95D-064D149318AE}">
      <dsp:nvSpPr>
        <dsp:cNvPr id="0" name=""/>
        <dsp:cNvSpPr/>
      </dsp:nvSpPr>
      <dsp:spPr>
        <a:xfrm>
          <a:off x="6672065" y="4386258"/>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控制上位机的介绍</a:t>
          </a:r>
        </a:p>
      </dsp:txBody>
      <dsp:txXfrm>
        <a:off x="6672065" y="4386258"/>
        <a:ext cx="1274340" cy="388673"/>
      </dsp:txXfrm>
    </dsp:sp>
    <dsp:sp modelId="{D5863BC5-8B90-476D-8AA1-C71FADB43C29}">
      <dsp:nvSpPr>
        <dsp:cNvPr id="0" name=""/>
        <dsp:cNvSpPr/>
      </dsp:nvSpPr>
      <dsp:spPr>
        <a:xfrm>
          <a:off x="3603351" y="4840981"/>
          <a:ext cx="1872006" cy="5751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灵巧手实验测试</a:t>
          </a:r>
        </a:p>
      </dsp:txBody>
      <dsp:txXfrm>
        <a:off x="3603351" y="4840981"/>
        <a:ext cx="1872006" cy="575159"/>
      </dsp:txXfrm>
    </dsp:sp>
    <dsp:sp modelId="{E14C2446-9A29-4427-8231-3D2A60A22076}">
      <dsp:nvSpPr>
        <dsp:cNvPr id="0" name=""/>
        <dsp:cNvSpPr/>
      </dsp:nvSpPr>
      <dsp:spPr>
        <a:xfrm>
          <a:off x="6672078" y="4934224"/>
          <a:ext cx="1274340" cy="388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运动性能实验测试</a:t>
          </a:r>
        </a:p>
      </dsp:txBody>
      <dsp:txXfrm>
        <a:off x="6672078" y="4934224"/>
        <a:ext cx="1274340" cy="3886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BA72E-A16B-4762-AF27-82394CC3CF63}">
      <dsp:nvSpPr>
        <dsp:cNvPr id="0" name=""/>
        <dsp:cNvSpPr/>
      </dsp:nvSpPr>
      <dsp:spPr>
        <a:xfrm>
          <a:off x="4585976" y="724999"/>
          <a:ext cx="3503876" cy="536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a:t>电机驱动多自由度五指灵巧手</a:t>
          </a:r>
        </a:p>
      </dsp:txBody>
      <dsp:txXfrm>
        <a:off x="4601684" y="740707"/>
        <a:ext cx="3472460" cy="504894"/>
      </dsp:txXfrm>
    </dsp:sp>
    <dsp:sp modelId="{571AAB7E-5FE7-43D2-8143-E61301E1BDA1}">
      <dsp:nvSpPr>
        <dsp:cNvPr id="0" name=""/>
        <dsp:cNvSpPr/>
      </dsp:nvSpPr>
      <dsp:spPr>
        <a:xfrm>
          <a:off x="1565801" y="1261309"/>
          <a:ext cx="4772112" cy="230584"/>
        </a:xfrm>
        <a:custGeom>
          <a:avLst/>
          <a:gdLst/>
          <a:ahLst/>
          <a:cxnLst/>
          <a:rect l="0" t="0" r="0" b="0"/>
          <a:pathLst>
            <a:path>
              <a:moveTo>
                <a:pt x="4772112" y="0"/>
              </a:moveTo>
              <a:lnTo>
                <a:pt x="4772112" y="115292"/>
              </a:lnTo>
              <a:lnTo>
                <a:pt x="0" y="115292"/>
              </a:lnTo>
              <a:lnTo>
                <a:pt x="0" y="230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D1994-ABD0-4761-A533-BB3B00243D7E}">
      <dsp:nvSpPr>
        <dsp:cNvPr id="0" name=""/>
        <dsp:cNvSpPr/>
      </dsp:nvSpPr>
      <dsp:spPr>
        <a:xfrm>
          <a:off x="493186" y="1491894"/>
          <a:ext cx="2145230"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机械结构设计方案</a:t>
          </a:r>
        </a:p>
      </dsp:txBody>
      <dsp:txXfrm>
        <a:off x="510070" y="1508778"/>
        <a:ext cx="2111462" cy="542692"/>
      </dsp:txXfrm>
    </dsp:sp>
    <dsp:sp modelId="{E2D05E72-3CB1-45FA-859C-ECB12A0502F2}">
      <dsp:nvSpPr>
        <dsp:cNvPr id="0" name=""/>
        <dsp:cNvSpPr/>
      </dsp:nvSpPr>
      <dsp:spPr>
        <a:xfrm>
          <a:off x="441702" y="2068355"/>
          <a:ext cx="1124098" cy="230584"/>
        </a:xfrm>
        <a:custGeom>
          <a:avLst/>
          <a:gdLst/>
          <a:ahLst/>
          <a:cxnLst/>
          <a:rect l="0" t="0" r="0" b="0"/>
          <a:pathLst>
            <a:path>
              <a:moveTo>
                <a:pt x="1124098" y="0"/>
              </a:moveTo>
              <a:lnTo>
                <a:pt x="1124098" y="115292"/>
              </a:lnTo>
              <a:lnTo>
                <a:pt x="0" y="115292"/>
              </a:lnTo>
              <a:lnTo>
                <a:pt x="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482F41-5C2E-418A-A880-4ECB10A7D052}">
      <dsp:nvSpPr>
        <dsp:cNvPr id="0" name=""/>
        <dsp:cNvSpPr/>
      </dsp:nvSpPr>
      <dsp:spPr>
        <a:xfrm>
          <a:off x="9357"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手指和手掌的设计</a:t>
          </a:r>
        </a:p>
      </dsp:txBody>
      <dsp:txXfrm>
        <a:off x="26241" y="2315823"/>
        <a:ext cx="830923" cy="542692"/>
      </dsp:txXfrm>
    </dsp:sp>
    <dsp:sp modelId="{8C526FA5-0345-4602-82E0-C6A115249E59}">
      <dsp:nvSpPr>
        <dsp:cNvPr id="0" name=""/>
        <dsp:cNvSpPr/>
      </dsp:nvSpPr>
      <dsp:spPr>
        <a:xfrm>
          <a:off x="1520081" y="2068355"/>
          <a:ext cx="91440" cy="230584"/>
        </a:xfrm>
        <a:custGeom>
          <a:avLst/>
          <a:gdLst/>
          <a:ahLst/>
          <a:cxnLst/>
          <a:rect l="0" t="0" r="0" b="0"/>
          <a:pathLst>
            <a:path>
              <a:moveTo>
                <a:pt x="45720" y="0"/>
              </a:moveTo>
              <a:lnTo>
                <a:pt x="4572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336CD-A641-44B8-8D6D-F28418B961B3}">
      <dsp:nvSpPr>
        <dsp:cNvPr id="0" name=""/>
        <dsp:cNvSpPr/>
      </dsp:nvSpPr>
      <dsp:spPr>
        <a:xfrm>
          <a:off x="1133456"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手腕关节的设计</a:t>
          </a:r>
        </a:p>
      </dsp:txBody>
      <dsp:txXfrm>
        <a:off x="1150340" y="2315823"/>
        <a:ext cx="830923" cy="542692"/>
      </dsp:txXfrm>
    </dsp:sp>
    <dsp:sp modelId="{F053D607-7C03-4A21-9645-D234F5F1D680}">
      <dsp:nvSpPr>
        <dsp:cNvPr id="0" name=""/>
        <dsp:cNvSpPr/>
      </dsp:nvSpPr>
      <dsp:spPr>
        <a:xfrm>
          <a:off x="1565801" y="2068355"/>
          <a:ext cx="1124098" cy="230584"/>
        </a:xfrm>
        <a:custGeom>
          <a:avLst/>
          <a:gdLst/>
          <a:ahLst/>
          <a:cxnLst/>
          <a:rect l="0" t="0" r="0" b="0"/>
          <a:pathLst>
            <a:path>
              <a:moveTo>
                <a:pt x="0" y="0"/>
              </a:moveTo>
              <a:lnTo>
                <a:pt x="0" y="115292"/>
              </a:lnTo>
              <a:lnTo>
                <a:pt x="1124098" y="115292"/>
              </a:lnTo>
              <a:lnTo>
                <a:pt x="1124098"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1680D3-F934-4A4F-9B58-4FE62DECDE8D}">
      <dsp:nvSpPr>
        <dsp:cNvPr id="0" name=""/>
        <dsp:cNvSpPr/>
      </dsp:nvSpPr>
      <dsp:spPr>
        <a:xfrm>
          <a:off x="2257554"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小臂的设计与集成</a:t>
          </a:r>
        </a:p>
      </dsp:txBody>
      <dsp:txXfrm>
        <a:off x="2274438" y="2315823"/>
        <a:ext cx="830923" cy="542692"/>
      </dsp:txXfrm>
    </dsp:sp>
    <dsp:sp modelId="{DDAEE341-5B7E-4897-9F40-D463BAD462B0}">
      <dsp:nvSpPr>
        <dsp:cNvPr id="0" name=""/>
        <dsp:cNvSpPr/>
      </dsp:nvSpPr>
      <dsp:spPr>
        <a:xfrm>
          <a:off x="4938098" y="1261309"/>
          <a:ext cx="1399816" cy="230584"/>
        </a:xfrm>
        <a:custGeom>
          <a:avLst/>
          <a:gdLst/>
          <a:ahLst/>
          <a:cxnLst/>
          <a:rect l="0" t="0" r="0" b="0"/>
          <a:pathLst>
            <a:path>
              <a:moveTo>
                <a:pt x="1399816" y="0"/>
              </a:moveTo>
              <a:lnTo>
                <a:pt x="1399816" y="115292"/>
              </a:lnTo>
              <a:lnTo>
                <a:pt x="0" y="115292"/>
              </a:lnTo>
              <a:lnTo>
                <a:pt x="0" y="230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B5EE4-F47B-4DF6-A02A-1F619E4BC8F4}">
      <dsp:nvSpPr>
        <dsp:cNvPr id="0" name=""/>
        <dsp:cNvSpPr/>
      </dsp:nvSpPr>
      <dsp:spPr>
        <a:xfrm>
          <a:off x="3865483" y="1491894"/>
          <a:ext cx="2145230"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传感系统集成方案</a:t>
          </a:r>
        </a:p>
      </dsp:txBody>
      <dsp:txXfrm>
        <a:off x="3882367" y="1508778"/>
        <a:ext cx="2111462" cy="542692"/>
      </dsp:txXfrm>
    </dsp:sp>
    <dsp:sp modelId="{A7D7988E-B4F7-4FF3-BC62-9BF956329E44}">
      <dsp:nvSpPr>
        <dsp:cNvPr id="0" name=""/>
        <dsp:cNvSpPr/>
      </dsp:nvSpPr>
      <dsp:spPr>
        <a:xfrm>
          <a:off x="3813999" y="2068355"/>
          <a:ext cx="1124098" cy="230584"/>
        </a:xfrm>
        <a:custGeom>
          <a:avLst/>
          <a:gdLst/>
          <a:ahLst/>
          <a:cxnLst/>
          <a:rect l="0" t="0" r="0" b="0"/>
          <a:pathLst>
            <a:path>
              <a:moveTo>
                <a:pt x="1124098" y="0"/>
              </a:moveTo>
              <a:lnTo>
                <a:pt x="1124098" y="115292"/>
              </a:lnTo>
              <a:lnTo>
                <a:pt x="0" y="115292"/>
              </a:lnTo>
              <a:lnTo>
                <a:pt x="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29F8A1-5CE1-42D4-B697-B478E1A8506A}">
      <dsp:nvSpPr>
        <dsp:cNvPr id="0" name=""/>
        <dsp:cNvSpPr/>
      </dsp:nvSpPr>
      <dsp:spPr>
        <a:xfrm>
          <a:off x="3381653"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敏感单元的选择</a:t>
          </a:r>
        </a:p>
      </dsp:txBody>
      <dsp:txXfrm>
        <a:off x="3398537" y="2315823"/>
        <a:ext cx="830923" cy="542692"/>
      </dsp:txXfrm>
    </dsp:sp>
    <dsp:sp modelId="{F30DD674-6804-48A2-A925-D575AA794AA3}">
      <dsp:nvSpPr>
        <dsp:cNvPr id="0" name=""/>
        <dsp:cNvSpPr/>
      </dsp:nvSpPr>
      <dsp:spPr>
        <a:xfrm>
          <a:off x="4892378" y="2068355"/>
          <a:ext cx="91440" cy="230584"/>
        </a:xfrm>
        <a:custGeom>
          <a:avLst/>
          <a:gdLst/>
          <a:ahLst/>
          <a:cxnLst/>
          <a:rect l="0" t="0" r="0" b="0"/>
          <a:pathLst>
            <a:path>
              <a:moveTo>
                <a:pt x="45720" y="0"/>
              </a:moveTo>
              <a:lnTo>
                <a:pt x="4572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BA242C-96E5-4DC4-A2F6-422C1C9B1902}">
      <dsp:nvSpPr>
        <dsp:cNvPr id="0" name=""/>
        <dsp:cNvSpPr/>
      </dsp:nvSpPr>
      <dsp:spPr>
        <a:xfrm>
          <a:off x="4505752"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传感器布置方案</a:t>
          </a:r>
        </a:p>
      </dsp:txBody>
      <dsp:txXfrm>
        <a:off x="4522636" y="2315823"/>
        <a:ext cx="830923" cy="542692"/>
      </dsp:txXfrm>
    </dsp:sp>
    <dsp:sp modelId="{2DEAA30E-4576-4F91-993A-17AA77DC02D6}">
      <dsp:nvSpPr>
        <dsp:cNvPr id="0" name=""/>
        <dsp:cNvSpPr/>
      </dsp:nvSpPr>
      <dsp:spPr>
        <a:xfrm>
          <a:off x="4938098" y="2068355"/>
          <a:ext cx="1124098" cy="230584"/>
        </a:xfrm>
        <a:custGeom>
          <a:avLst/>
          <a:gdLst/>
          <a:ahLst/>
          <a:cxnLst/>
          <a:rect l="0" t="0" r="0" b="0"/>
          <a:pathLst>
            <a:path>
              <a:moveTo>
                <a:pt x="0" y="0"/>
              </a:moveTo>
              <a:lnTo>
                <a:pt x="0" y="115292"/>
              </a:lnTo>
              <a:lnTo>
                <a:pt x="1124098" y="115292"/>
              </a:lnTo>
              <a:lnTo>
                <a:pt x="1124098"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17D8F-C8E1-400D-8910-A0FC59E1251C}">
      <dsp:nvSpPr>
        <dsp:cNvPr id="0" name=""/>
        <dsp:cNvSpPr/>
      </dsp:nvSpPr>
      <dsp:spPr>
        <a:xfrm>
          <a:off x="5629851"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柔性皮肤的制作</a:t>
          </a:r>
        </a:p>
      </dsp:txBody>
      <dsp:txXfrm>
        <a:off x="5646735" y="2315823"/>
        <a:ext cx="830923" cy="542692"/>
      </dsp:txXfrm>
    </dsp:sp>
    <dsp:sp modelId="{38691C18-EE16-47A1-A638-0121224A881A}">
      <dsp:nvSpPr>
        <dsp:cNvPr id="0" name=""/>
        <dsp:cNvSpPr/>
      </dsp:nvSpPr>
      <dsp:spPr>
        <a:xfrm>
          <a:off x="6337914" y="1261309"/>
          <a:ext cx="1972479" cy="230584"/>
        </a:xfrm>
        <a:custGeom>
          <a:avLst/>
          <a:gdLst/>
          <a:ahLst/>
          <a:cxnLst/>
          <a:rect l="0" t="0" r="0" b="0"/>
          <a:pathLst>
            <a:path>
              <a:moveTo>
                <a:pt x="0" y="0"/>
              </a:moveTo>
              <a:lnTo>
                <a:pt x="0" y="115292"/>
              </a:lnTo>
              <a:lnTo>
                <a:pt x="1972479" y="115292"/>
              </a:lnTo>
              <a:lnTo>
                <a:pt x="1972479" y="230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88A99-CA2F-4FFC-B867-0199BAE3306F}">
      <dsp:nvSpPr>
        <dsp:cNvPr id="0" name=""/>
        <dsp:cNvSpPr/>
      </dsp:nvSpPr>
      <dsp:spPr>
        <a:xfrm>
          <a:off x="7237779" y="1491894"/>
          <a:ext cx="2145230"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控制系统设计方案</a:t>
          </a:r>
        </a:p>
      </dsp:txBody>
      <dsp:txXfrm>
        <a:off x="7254663" y="1508778"/>
        <a:ext cx="2111462" cy="542692"/>
      </dsp:txXfrm>
    </dsp:sp>
    <dsp:sp modelId="{7C36232C-CA33-45B2-AD32-BDF58BBBF69A}">
      <dsp:nvSpPr>
        <dsp:cNvPr id="0" name=""/>
        <dsp:cNvSpPr/>
      </dsp:nvSpPr>
      <dsp:spPr>
        <a:xfrm>
          <a:off x="7186295" y="2068355"/>
          <a:ext cx="1124098" cy="230584"/>
        </a:xfrm>
        <a:custGeom>
          <a:avLst/>
          <a:gdLst/>
          <a:ahLst/>
          <a:cxnLst/>
          <a:rect l="0" t="0" r="0" b="0"/>
          <a:pathLst>
            <a:path>
              <a:moveTo>
                <a:pt x="1124098" y="0"/>
              </a:moveTo>
              <a:lnTo>
                <a:pt x="1124098" y="115292"/>
              </a:lnTo>
              <a:lnTo>
                <a:pt x="0" y="115292"/>
              </a:lnTo>
              <a:lnTo>
                <a:pt x="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87A5AF-A0A9-46E9-A60F-9CBD9C188350}">
      <dsp:nvSpPr>
        <dsp:cNvPr id="0" name=""/>
        <dsp:cNvSpPr/>
      </dsp:nvSpPr>
      <dsp:spPr>
        <a:xfrm>
          <a:off x="6753950"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驱动器的选择</a:t>
          </a:r>
        </a:p>
      </dsp:txBody>
      <dsp:txXfrm>
        <a:off x="6770834" y="2315823"/>
        <a:ext cx="830923" cy="542692"/>
      </dsp:txXfrm>
    </dsp:sp>
    <dsp:sp modelId="{19D241D4-020F-4315-9261-E43D9AC1A6F2}">
      <dsp:nvSpPr>
        <dsp:cNvPr id="0" name=""/>
        <dsp:cNvSpPr/>
      </dsp:nvSpPr>
      <dsp:spPr>
        <a:xfrm>
          <a:off x="8264674" y="2068355"/>
          <a:ext cx="91440" cy="230584"/>
        </a:xfrm>
        <a:custGeom>
          <a:avLst/>
          <a:gdLst/>
          <a:ahLst/>
          <a:cxnLst/>
          <a:rect l="0" t="0" r="0" b="0"/>
          <a:pathLst>
            <a:path>
              <a:moveTo>
                <a:pt x="45720" y="0"/>
              </a:moveTo>
              <a:lnTo>
                <a:pt x="4572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7D9B5-39DE-4E97-8FF1-FC5D9F9D092C}">
      <dsp:nvSpPr>
        <dsp:cNvPr id="0" name=""/>
        <dsp:cNvSpPr/>
      </dsp:nvSpPr>
      <dsp:spPr>
        <a:xfrm>
          <a:off x="7878049"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集成控制板的选择</a:t>
          </a:r>
        </a:p>
      </dsp:txBody>
      <dsp:txXfrm>
        <a:off x="7894933" y="2315823"/>
        <a:ext cx="830923" cy="542692"/>
      </dsp:txXfrm>
    </dsp:sp>
    <dsp:sp modelId="{BA45CC21-6B0A-4455-ADE9-D9FB016C4071}">
      <dsp:nvSpPr>
        <dsp:cNvPr id="0" name=""/>
        <dsp:cNvSpPr/>
      </dsp:nvSpPr>
      <dsp:spPr>
        <a:xfrm>
          <a:off x="8310394" y="2068355"/>
          <a:ext cx="1124098" cy="230584"/>
        </a:xfrm>
        <a:custGeom>
          <a:avLst/>
          <a:gdLst/>
          <a:ahLst/>
          <a:cxnLst/>
          <a:rect l="0" t="0" r="0" b="0"/>
          <a:pathLst>
            <a:path>
              <a:moveTo>
                <a:pt x="0" y="0"/>
              </a:moveTo>
              <a:lnTo>
                <a:pt x="0" y="115292"/>
              </a:lnTo>
              <a:lnTo>
                <a:pt x="1124098" y="115292"/>
              </a:lnTo>
              <a:lnTo>
                <a:pt x="1124098"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B636B-74BE-46F2-8C2A-0D5D88561643}">
      <dsp:nvSpPr>
        <dsp:cNvPr id="0" name=""/>
        <dsp:cNvSpPr/>
      </dsp:nvSpPr>
      <dsp:spPr>
        <a:xfrm>
          <a:off x="9002147"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控制上位机的介绍</a:t>
          </a:r>
        </a:p>
      </dsp:txBody>
      <dsp:txXfrm>
        <a:off x="9019031" y="2315823"/>
        <a:ext cx="830923" cy="542692"/>
      </dsp:txXfrm>
    </dsp:sp>
    <dsp:sp modelId="{6BC004E3-9426-43F4-84C7-6861329D0056}">
      <dsp:nvSpPr>
        <dsp:cNvPr id="0" name=""/>
        <dsp:cNvSpPr/>
      </dsp:nvSpPr>
      <dsp:spPr>
        <a:xfrm>
          <a:off x="6337914" y="1261309"/>
          <a:ext cx="4782727" cy="230584"/>
        </a:xfrm>
        <a:custGeom>
          <a:avLst/>
          <a:gdLst/>
          <a:ahLst/>
          <a:cxnLst/>
          <a:rect l="0" t="0" r="0" b="0"/>
          <a:pathLst>
            <a:path>
              <a:moveTo>
                <a:pt x="0" y="0"/>
              </a:moveTo>
              <a:lnTo>
                <a:pt x="0" y="115292"/>
              </a:lnTo>
              <a:lnTo>
                <a:pt x="4782727" y="115292"/>
              </a:lnTo>
              <a:lnTo>
                <a:pt x="4782727" y="230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8219EE-F09B-4F7B-BB2E-3B2C7C60F45A}">
      <dsp:nvSpPr>
        <dsp:cNvPr id="0" name=""/>
        <dsp:cNvSpPr/>
      </dsp:nvSpPr>
      <dsp:spPr>
        <a:xfrm>
          <a:off x="10058640" y="1491894"/>
          <a:ext cx="2124002"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灵巧手实验测试</a:t>
          </a:r>
        </a:p>
      </dsp:txBody>
      <dsp:txXfrm>
        <a:off x="10075524" y="1508778"/>
        <a:ext cx="2090234" cy="542692"/>
      </dsp:txXfrm>
    </dsp:sp>
    <dsp:sp modelId="{084EE7B3-3E0A-412B-ADF6-5952F0E770D1}">
      <dsp:nvSpPr>
        <dsp:cNvPr id="0" name=""/>
        <dsp:cNvSpPr/>
      </dsp:nvSpPr>
      <dsp:spPr>
        <a:xfrm>
          <a:off x="10558592" y="2068355"/>
          <a:ext cx="562049" cy="230584"/>
        </a:xfrm>
        <a:custGeom>
          <a:avLst/>
          <a:gdLst/>
          <a:ahLst/>
          <a:cxnLst/>
          <a:rect l="0" t="0" r="0" b="0"/>
          <a:pathLst>
            <a:path>
              <a:moveTo>
                <a:pt x="562049" y="0"/>
              </a:moveTo>
              <a:lnTo>
                <a:pt x="562049" y="115292"/>
              </a:lnTo>
              <a:lnTo>
                <a:pt x="0" y="115292"/>
              </a:lnTo>
              <a:lnTo>
                <a:pt x="0"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4801A2-94BD-4BA9-BE27-E574B9BCC5B0}">
      <dsp:nvSpPr>
        <dsp:cNvPr id="0" name=""/>
        <dsp:cNvSpPr/>
      </dsp:nvSpPr>
      <dsp:spPr>
        <a:xfrm>
          <a:off x="10126246"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运动性能实验测试</a:t>
          </a:r>
        </a:p>
      </dsp:txBody>
      <dsp:txXfrm>
        <a:off x="10143130" y="2315823"/>
        <a:ext cx="830923" cy="542692"/>
      </dsp:txXfrm>
    </dsp:sp>
    <dsp:sp modelId="{90F1CFE5-79A4-48A0-9863-882E26720037}">
      <dsp:nvSpPr>
        <dsp:cNvPr id="0" name=""/>
        <dsp:cNvSpPr/>
      </dsp:nvSpPr>
      <dsp:spPr>
        <a:xfrm>
          <a:off x="11120641" y="2068355"/>
          <a:ext cx="562049" cy="230584"/>
        </a:xfrm>
        <a:custGeom>
          <a:avLst/>
          <a:gdLst/>
          <a:ahLst/>
          <a:cxnLst/>
          <a:rect l="0" t="0" r="0" b="0"/>
          <a:pathLst>
            <a:path>
              <a:moveTo>
                <a:pt x="0" y="0"/>
              </a:moveTo>
              <a:lnTo>
                <a:pt x="0" y="115292"/>
              </a:lnTo>
              <a:lnTo>
                <a:pt x="562049" y="115292"/>
              </a:lnTo>
              <a:lnTo>
                <a:pt x="562049" y="230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7737A-A735-441D-87E0-1748C5B428AA}">
      <dsp:nvSpPr>
        <dsp:cNvPr id="0" name=""/>
        <dsp:cNvSpPr/>
      </dsp:nvSpPr>
      <dsp:spPr>
        <a:xfrm>
          <a:off x="11250345" y="2298939"/>
          <a:ext cx="864691" cy="57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a:t>传感性能测试实验</a:t>
          </a:r>
        </a:p>
      </dsp:txBody>
      <dsp:txXfrm>
        <a:off x="11267229" y="2315823"/>
        <a:ext cx="830923" cy="5426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7ECAC-68CD-4FAE-9B2A-0D6CE2B73C70}">
      <dsp:nvSpPr>
        <dsp:cNvPr id="0" name=""/>
        <dsp:cNvSpPr/>
      </dsp:nvSpPr>
      <dsp:spPr>
        <a:xfrm>
          <a:off x="7401038" y="5091688"/>
          <a:ext cx="177291" cy="190588"/>
        </a:xfrm>
        <a:custGeom>
          <a:avLst/>
          <a:gdLst/>
          <a:ahLst/>
          <a:cxnLst/>
          <a:rect l="0" t="0" r="0" b="0"/>
          <a:pathLst>
            <a:path>
              <a:moveTo>
                <a:pt x="0" y="0"/>
              </a:moveTo>
              <a:lnTo>
                <a:pt x="88645" y="0"/>
              </a:lnTo>
              <a:lnTo>
                <a:pt x="88645" y="190588"/>
              </a:lnTo>
              <a:lnTo>
                <a:pt x="177291" y="190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9FA6F0-E0B7-46AE-8124-50BA81AE183A}">
      <dsp:nvSpPr>
        <dsp:cNvPr id="0" name=""/>
        <dsp:cNvSpPr/>
      </dsp:nvSpPr>
      <dsp:spPr>
        <a:xfrm>
          <a:off x="7401038" y="4901099"/>
          <a:ext cx="177291" cy="190588"/>
        </a:xfrm>
        <a:custGeom>
          <a:avLst/>
          <a:gdLst/>
          <a:ahLst/>
          <a:cxnLst/>
          <a:rect l="0" t="0" r="0" b="0"/>
          <a:pathLst>
            <a:path>
              <a:moveTo>
                <a:pt x="0" y="190588"/>
              </a:moveTo>
              <a:lnTo>
                <a:pt x="88645" y="190588"/>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DDC71-748E-4B24-8AB3-4B2ECF5B5E95}">
      <dsp:nvSpPr>
        <dsp:cNvPr id="0" name=""/>
        <dsp:cNvSpPr/>
      </dsp:nvSpPr>
      <dsp:spPr>
        <a:xfrm>
          <a:off x="6337289" y="4138746"/>
          <a:ext cx="177291" cy="952941"/>
        </a:xfrm>
        <a:custGeom>
          <a:avLst/>
          <a:gdLst/>
          <a:ahLst/>
          <a:cxnLst/>
          <a:rect l="0" t="0" r="0" b="0"/>
          <a:pathLst>
            <a:path>
              <a:moveTo>
                <a:pt x="0" y="0"/>
              </a:moveTo>
              <a:lnTo>
                <a:pt x="88645" y="0"/>
              </a:lnTo>
              <a:lnTo>
                <a:pt x="88645" y="952941"/>
              </a:lnTo>
              <a:lnTo>
                <a:pt x="177291" y="952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8D6BF7-A07E-40E7-845D-CF4EE141A0B0}">
      <dsp:nvSpPr>
        <dsp:cNvPr id="0" name=""/>
        <dsp:cNvSpPr/>
      </dsp:nvSpPr>
      <dsp:spPr>
        <a:xfrm>
          <a:off x="7401038" y="4138746"/>
          <a:ext cx="177291" cy="381176"/>
        </a:xfrm>
        <a:custGeom>
          <a:avLst/>
          <a:gdLst/>
          <a:ahLst/>
          <a:cxnLst/>
          <a:rect l="0" t="0" r="0" b="0"/>
          <a:pathLst>
            <a:path>
              <a:moveTo>
                <a:pt x="0" y="0"/>
              </a:moveTo>
              <a:lnTo>
                <a:pt x="88645" y="0"/>
              </a:lnTo>
              <a:lnTo>
                <a:pt x="88645" y="381176"/>
              </a:lnTo>
              <a:lnTo>
                <a:pt x="177291" y="381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2048B2-F36D-4DD3-8899-C2BA2DDED151}">
      <dsp:nvSpPr>
        <dsp:cNvPr id="0" name=""/>
        <dsp:cNvSpPr/>
      </dsp:nvSpPr>
      <dsp:spPr>
        <a:xfrm>
          <a:off x="7401038" y="4093026"/>
          <a:ext cx="177291" cy="91440"/>
        </a:xfrm>
        <a:custGeom>
          <a:avLst/>
          <a:gdLst/>
          <a:ahLst/>
          <a:cxnLst/>
          <a:rect l="0" t="0" r="0" b="0"/>
          <a:pathLst>
            <a:path>
              <a:moveTo>
                <a:pt x="0" y="45720"/>
              </a:moveTo>
              <a:lnTo>
                <a:pt x="17729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D95F56-8A08-4802-B9A3-0D011259D5A1}">
      <dsp:nvSpPr>
        <dsp:cNvPr id="0" name=""/>
        <dsp:cNvSpPr/>
      </dsp:nvSpPr>
      <dsp:spPr>
        <a:xfrm>
          <a:off x="7401038" y="3757569"/>
          <a:ext cx="177291" cy="381176"/>
        </a:xfrm>
        <a:custGeom>
          <a:avLst/>
          <a:gdLst/>
          <a:ahLst/>
          <a:cxnLst/>
          <a:rect l="0" t="0" r="0" b="0"/>
          <a:pathLst>
            <a:path>
              <a:moveTo>
                <a:pt x="0" y="381176"/>
              </a:moveTo>
              <a:lnTo>
                <a:pt x="88645" y="381176"/>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368FB6-F02E-420C-A24A-1BA1F637092C}">
      <dsp:nvSpPr>
        <dsp:cNvPr id="0" name=""/>
        <dsp:cNvSpPr/>
      </dsp:nvSpPr>
      <dsp:spPr>
        <a:xfrm>
          <a:off x="6337289" y="4093026"/>
          <a:ext cx="177291" cy="91440"/>
        </a:xfrm>
        <a:custGeom>
          <a:avLst/>
          <a:gdLst/>
          <a:ahLst/>
          <a:cxnLst/>
          <a:rect l="0" t="0" r="0" b="0"/>
          <a:pathLst>
            <a:path>
              <a:moveTo>
                <a:pt x="0" y="45720"/>
              </a:moveTo>
              <a:lnTo>
                <a:pt x="17729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3606A0-83A9-4F69-839C-2127EA368C8B}">
      <dsp:nvSpPr>
        <dsp:cNvPr id="0" name=""/>
        <dsp:cNvSpPr/>
      </dsp:nvSpPr>
      <dsp:spPr>
        <a:xfrm>
          <a:off x="7401038" y="3185804"/>
          <a:ext cx="177291" cy="190588"/>
        </a:xfrm>
        <a:custGeom>
          <a:avLst/>
          <a:gdLst/>
          <a:ahLst/>
          <a:cxnLst/>
          <a:rect l="0" t="0" r="0" b="0"/>
          <a:pathLst>
            <a:path>
              <a:moveTo>
                <a:pt x="0" y="0"/>
              </a:moveTo>
              <a:lnTo>
                <a:pt x="88645" y="0"/>
              </a:lnTo>
              <a:lnTo>
                <a:pt x="88645" y="190588"/>
              </a:lnTo>
              <a:lnTo>
                <a:pt x="177291" y="190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43C89B-109D-4FCF-B52F-3792C93995E8}">
      <dsp:nvSpPr>
        <dsp:cNvPr id="0" name=""/>
        <dsp:cNvSpPr/>
      </dsp:nvSpPr>
      <dsp:spPr>
        <a:xfrm>
          <a:off x="7401038" y="2995216"/>
          <a:ext cx="177291" cy="190588"/>
        </a:xfrm>
        <a:custGeom>
          <a:avLst/>
          <a:gdLst/>
          <a:ahLst/>
          <a:cxnLst/>
          <a:rect l="0" t="0" r="0" b="0"/>
          <a:pathLst>
            <a:path>
              <a:moveTo>
                <a:pt x="0" y="190588"/>
              </a:moveTo>
              <a:lnTo>
                <a:pt x="88645" y="190588"/>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C4971-8743-41FF-8F23-E1AB82E26092}">
      <dsp:nvSpPr>
        <dsp:cNvPr id="0" name=""/>
        <dsp:cNvSpPr/>
      </dsp:nvSpPr>
      <dsp:spPr>
        <a:xfrm>
          <a:off x="6337289" y="3185804"/>
          <a:ext cx="177291" cy="952941"/>
        </a:xfrm>
        <a:custGeom>
          <a:avLst/>
          <a:gdLst/>
          <a:ahLst/>
          <a:cxnLst/>
          <a:rect l="0" t="0" r="0" b="0"/>
          <a:pathLst>
            <a:path>
              <a:moveTo>
                <a:pt x="0" y="952941"/>
              </a:moveTo>
              <a:lnTo>
                <a:pt x="88645" y="952941"/>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4C86-E48E-4BA3-AE77-977EDA4B0B8D}">
      <dsp:nvSpPr>
        <dsp:cNvPr id="0" name=""/>
        <dsp:cNvSpPr/>
      </dsp:nvSpPr>
      <dsp:spPr>
        <a:xfrm>
          <a:off x="3177830" y="2518745"/>
          <a:ext cx="2273001" cy="1620001"/>
        </a:xfrm>
        <a:custGeom>
          <a:avLst/>
          <a:gdLst/>
          <a:ahLst/>
          <a:cxnLst/>
          <a:rect l="0" t="0" r="0" b="0"/>
          <a:pathLst>
            <a:path>
              <a:moveTo>
                <a:pt x="0" y="0"/>
              </a:moveTo>
              <a:lnTo>
                <a:pt x="2184355" y="0"/>
              </a:lnTo>
              <a:lnTo>
                <a:pt x="2184355" y="1620001"/>
              </a:lnTo>
              <a:lnTo>
                <a:pt x="2273001" y="1620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7F979A-FEDF-448A-ACAF-E33799B791A6}">
      <dsp:nvSpPr>
        <dsp:cNvPr id="0" name=""/>
        <dsp:cNvSpPr/>
      </dsp:nvSpPr>
      <dsp:spPr>
        <a:xfrm>
          <a:off x="7401038" y="2423450"/>
          <a:ext cx="177291" cy="190588"/>
        </a:xfrm>
        <a:custGeom>
          <a:avLst/>
          <a:gdLst/>
          <a:ahLst/>
          <a:cxnLst/>
          <a:rect l="0" t="0" r="0" b="0"/>
          <a:pathLst>
            <a:path>
              <a:moveTo>
                <a:pt x="0" y="0"/>
              </a:moveTo>
              <a:lnTo>
                <a:pt x="88645" y="0"/>
              </a:lnTo>
              <a:lnTo>
                <a:pt x="88645" y="190588"/>
              </a:lnTo>
              <a:lnTo>
                <a:pt x="177291" y="190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F4BF87-D015-417E-A16D-9847BBAE4B99}">
      <dsp:nvSpPr>
        <dsp:cNvPr id="0" name=""/>
        <dsp:cNvSpPr/>
      </dsp:nvSpPr>
      <dsp:spPr>
        <a:xfrm>
          <a:off x="7401038" y="2232862"/>
          <a:ext cx="177291" cy="190588"/>
        </a:xfrm>
        <a:custGeom>
          <a:avLst/>
          <a:gdLst/>
          <a:ahLst/>
          <a:cxnLst/>
          <a:rect l="0" t="0" r="0" b="0"/>
          <a:pathLst>
            <a:path>
              <a:moveTo>
                <a:pt x="0" y="190588"/>
              </a:moveTo>
              <a:lnTo>
                <a:pt x="88645" y="190588"/>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562E4B-9338-4F23-B8AB-46B5E213DB77}">
      <dsp:nvSpPr>
        <dsp:cNvPr id="0" name=""/>
        <dsp:cNvSpPr/>
      </dsp:nvSpPr>
      <dsp:spPr>
        <a:xfrm>
          <a:off x="6337289" y="2042274"/>
          <a:ext cx="177291" cy="381176"/>
        </a:xfrm>
        <a:custGeom>
          <a:avLst/>
          <a:gdLst/>
          <a:ahLst/>
          <a:cxnLst/>
          <a:rect l="0" t="0" r="0" b="0"/>
          <a:pathLst>
            <a:path>
              <a:moveTo>
                <a:pt x="0" y="0"/>
              </a:moveTo>
              <a:lnTo>
                <a:pt x="88645" y="0"/>
              </a:lnTo>
              <a:lnTo>
                <a:pt x="88645" y="381176"/>
              </a:lnTo>
              <a:lnTo>
                <a:pt x="177291" y="381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CAC8F-CEB0-4B17-94F8-1D1477B79BBF}">
      <dsp:nvSpPr>
        <dsp:cNvPr id="0" name=""/>
        <dsp:cNvSpPr/>
      </dsp:nvSpPr>
      <dsp:spPr>
        <a:xfrm>
          <a:off x="6337289" y="1996554"/>
          <a:ext cx="177291" cy="91440"/>
        </a:xfrm>
        <a:custGeom>
          <a:avLst/>
          <a:gdLst/>
          <a:ahLst/>
          <a:cxnLst/>
          <a:rect l="0" t="0" r="0" b="0"/>
          <a:pathLst>
            <a:path>
              <a:moveTo>
                <a:pt x="0" y="45720"/>
              </a:moveTo>
              <a:lnTo>
                <a:pt x="17729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FE58CD-494C-4CC5-8F08-A0626C5DA619}">
      <dsp:nvSpPr>
        <dsp:cNvPr id="0" name=""/>
        <dsp:cNvSpPr/>
      </dsp:nvSpPr>
      <dsp:spPr>
        <a:xfrm>
          <a:off x="7401038" y="1661097"/>
          <a:ext cx="177291" cy="190588"/>
        </a:xfrm>
        <a:custGeom>
          <a:avLst/>
          <a:gdLst/>
          <a:ahLst/>
          <a:cxnLst/>
          <a:rect l="0" t="0" r="0" b="0"/>
          <a:pathLst>
            <a:path>
              <a:moveTo>
                <a:pt x="0" y="0"/>
              </a:moveTo>
              <a:lnTo>
                <a:pt x="88645" y="0"/>
              </a:lnTo>
              <a:lnTo>
                <a:pt x="88645" y="190588"/>
              </a:lnTo>
              <a:lnTo>
                <a:pt x="177291" y="190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5488D-1563-4575-B144-2F270B23DC48}">
      <dsp:nvSpPr>
        <dsp:cNvPr id="0" name=""/>
        <dsp:cNvSpPr/>
      </dsp:nvSpPr>
      <dsp:spPr>
        <a:xfrm>
          <a:off x="7401038" y="1470509"/>
          <a:ext cx="177291" cy="190588"/>
        </a:xfrm>
        <a:custGeom>
          <a:avLst/>
          <a:gdLst/>
          <a:ahLst/>
          <a:cxnLst/>
          <a:rect l="0" t="0" r="0" b="0"/>
          <a:pathLst>
            <a:path>
              <a:moveTo>
                <a:pt x="0" y="190588"/>
              </a:moveTo>
              <a:lnTo>
                <a:pt x="88645" y="190588"/>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CF8BA-F05F-4765-BF4F-62CB2C44A124}">
      <dsp:nvSpPr>
        <dsp:cNvPr id="0" name=""/>
        <dsp:cNvSpPr/>
      </dsp:nvSpPr>
      <dsp:spPr>
        <a:xfrm>
          <a:off x="6337289" y="1661097"/>
          <a:ext cx="177291" cy="381176"/>
        </a:xfrm>
        <a:custGeom>
          <a:avLst/>
          <a:gdLst/>
          <a:ahLst/>
          <a:cxnLst/>
          <a:rect l="0" t="0" r="0" b="0"/>
          <a:pathLst>
            <a:path>
              <a:moveTo>
                <a:pt x="0" y="381176"/>
              </a:moveTo>
              <a:lnTo>
                <a:pt x="88645" y="381176"/>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9890A-E810-47F7-93C1-EDFC3CD30928}">
      <dsp:nvSpPr>
        <dsp:cNvPr id="0" name=""/>
        <dsp:cNvSpPr/>
      </dsp:nvSpPr>
      <dsp:spPr>
        <a:xfrm>
          <a:off x="3177830" y="2042274"/>
          <a:ext cx="2273001" cy="476470"/>
        </a:xfrm>
        <a:custGeom>
          <a:avLst/>
          <a:gdLst/>
          <a:ahLst/>
          <a:cxnLst/>
          <a:rect l="0" t="0" r="0" b="0"/>
          <a:pathLst>
            <a:path>
              <a:moveTo>
                <a:pt x="0" y="476470"/>
              </a:moveTo>
              <a:lnTo>
                <a:pt x="2184355" y="476470"/>
              </a:lnTo>
              <a:lnTo>
                <a:pt x="2184355" y="0"/>
              </a:lnTo>
              <a:lnTo>
                <a:pt x="22730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76B01-01AF-4E4F-992B-DC421DF988E1}">
      <dsp:nvSpPr>
        <dsp:cNvPr id="0" name=""/>
        <dsp:cNvSpPr/>
      </dsp:nvSpPr>
      <dsp:spPr>
        <a:xfrm>
          <a:off x="5254277" y="898744"/>
          <a:ext cx="1260303" cy="381176"/>
        </a:xfrm>
        <a:custGeom>
          <a:avLst/>
          <a:gdLst/>
          <a:ahLst/>
          <a:cxnLst/>
          <a:rect l="0" t="0" r="0" b="0"/>
          <a:pathLst>
            <a:path>
              <a:moveTo>
                <a:pt x="0" y="0"/>
              </a:moveTo>
              <a:lnTo>
                <a:pt x="1171657" y="0"/>
              </a:lnTo>
              <a:lnTo>
                <a:pt x="1171657" y="381176"/>
              </a:lnTo>
              <a:lnTo>
                <a:pt x="1260303" y="381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4287DD-09FE-4D7F-9F8A-CCF777E605DE}">
      <dsp:nvSpPr>
        <dsp:cNvPr id="0" name=""/>
        <dsp:cNvSpPr/>
      </dsp:nvSpPr>
      <dsp:spPr>
        <a:xfrm>
          <a:off x="5254277" y="853024"/>
          <a:ext cx="1260303" cy="91440"/>
        </a:xfrm>
        <a:custGeom>
          <a:avLst/>
          <a:gdLst/>
          <a:ahLst/>
          <a:cxnLst/>
          <a:rect l="0" t="0" r="0" b="0"/>
          <a:pathLst>
            <a:path>
              <a:moveTo>
                <a:pt x="0" y="45720"/>
              </a:moveTo>
              <a:lnTo>
                <a:pt x="126030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E165E-5F8B-41BC-A18D-AD5307508E36}">
      <dsp:nvSpPr>
        <dsp:cNvPr id="0" name=""/>
        <dsp:cNvSpPr/>
      </dsp:nvSpPr>
      <dsp:spPr>
        <a:xfrm>
          <a:off x="7401038" y="517567"/>
          <a:ext cx="177291" cy="381176"/>
        </a:xfrm>
        <a:custGeom>
          <a:avLst/>
          <a:gdLst/>
          <a:ahLst/>
          <a:cxnLst/>
          <a:rect l="0" t="0" r="0" b="0"/>
          <a:pathLst>
            <a:path>
              <a:moveTo>
                <a:pt x="0" y="0"/>
              </a:moveTo>
              <a:lnTo>
                <a:pt x="88645" y="0"/>
              </a:lnTo>
              <a:lnTo>
                <a:pt x="88645" y="381176"/>
              </a:lnTo>
              <a:lnTo>
                <a:pt x="177291" y="381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751DB-7D9F-40B0-B6AB-219813F019F3}">
      <dsp:nvSpPr>
        <dsp:cNvPr id="0" name=""/>
        <dsp:cNvSpPr/>
      </dsp:nvSpPr>
      <dsp:spPr>
        <a:xfrm>
          <a:off x="7401038" y="471847"/>
          <a:ext cx="177291" cy="91440"/>
        </a:xfrm>
        <a:custGeom>
          <a:avLst/>
          <a:gdLst/>
          <a:ahLst/>
          <a:cxnLst/>
          <a:rect l="0" t="0" r="0" b="0"/>
          <a:pathLst>
            <a:path>
              <a:moveTo>
                <a:pt x="0" y="45720"/>
              </a:moveTo>
              <a:lnTo>
                <a:pt x="17729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375AFD-A378-4F6E-8222-380A43B40582}">
      <dsp:nvSpPr>
        <dsp:cNvPr id="0" name=""/>
        <dsp:cNvSpPr/>
      </dsp:nvSpPr>
      <dsp:spPr>
        <a:xfrm>
          <a:off x="7401038" y="136390"/>
          <a:ext cx="177291" cy="381176"/>
        </a:xfrm>
        <a:custGeom>
          <a:avLst/>
          <a:gdLst/>
          <a:ahLst/>
          <a:cxnLst/>
          <a:rect l="0" t="0" r="0" b="0"/>
          <a:pathLst>
            <a:path>
              <a:moveTo>
                <a:pt x="0" y="381176"/>
              </a:moveTo>
              <a:lnTo>
                <a:pt x="88645" y="381176"/>
              </a:lnTo>
              <a:lnTo>
                <a:pt x="88645" y="0"/>
              </a:lnTo>
              <a:lnTo>
                <a:pt x="17729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E7D22-F726-4192-A7A1-CC2C38A523AE}">
      <dsp:nvSpPr>
        <dsp:cNvPr id="0" name=""/>
        <dsp:cNvSpPr/>
      </dsp:nvSpPr>
      <dsp:spPr>
        <a:xfrm>
          <a:off x="5254277" y="517567"/>
          <a:ext cx="1260303" cy="381176"/>
        </a:xfrm>
        <a:custGeom>
          <a:avLst/>
          <a:gdLst/>
          <a:ahLst/>
          <a:cxnLst/>
          <a:rect l="0" t="0" r="0" b="0"/>
          <a:pathLst>
            <a:path>
              <a:moveTo>
                <a:pt x="0" y="381176"/>
              </a:moveTo>
              <a:lnTo>
                <a:pt x="1171657" y="381176"/>
              </a:lnTo>
              <a:lnTo>
                <a:pt x="1171657" y="0"/>
              </a:lnTo>
              <a:lnTo>
                <a:pt x="126030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8376EF-1041-4009-BDE4-BA43A037706D}">
      <dsp:nvSpPr>
        <dsp:cNvPr id="0" name=""/>
        <dsp:cNvSpPr/>
      </dsp:nvSpPr>
      <dsp:spPr>
        <a:xfrm>
          <a:off x="3177830" y="898744"/>
          <a:ext cx="1189989" cy="1620001"/>
        </a:xfrm>
        <a:custGeom>
          <a:avLst/>
          <a:gdLst/>
          <a:ahLst/>
          <a:cxnLst/>
          <a:rect l="0" t="0" r="0" b="0"/>
          <a:pathLst>
            <a:path>
              <a:moveTo>
                <a:pt x="0" y="1620001"/>
              </a:moveTo>
              <a:lnTo>
                <a:pt x="1101343" y="1620001"/>
              </a:lnTo>
              <a:lnTo>
                <a:pt x="1101343" y="0"/>
              </a:lnTo>
              <a:lnTo>
                <a:pt x="118998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7B0F0F-E965-4EF1-B2E4-292B583DE134}">
      <dsp:nvSpPr>
        <dsp:cNvPr id="0" name=""/>
        <dsp:cNvSpPr/>
      </dsp:nvSpPr>
      <dsp:spPr>
        <a:xfrm>
          <a:off x="1631502" y="2185609"/>
          <a:ext cx="1546327" cy="6662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t>电机驱动多自由度五指灵巧手</a:t>
          </a:r>
        </a:p>
      </dsp:txBody>
      <dsp:txXfrm>
        <a:off x="1631502" y="2185609"/>
        <a:ext cx="1546327" cy="666271"/>
      </dsp:txXfrm>
    </dsp:sp>
    <dsp:sp modelId="{822F9118-0D44-4750-8302-B8AE4B775B1F}">
      <dsp:nvSpPr>
        <dsp:cNvPr id="0" name=""/>
        <dsp:cNvSpPr/>
      </dsp:nvSpPr>
      <dsp:spPr>
        <a:xfrm>
          <a:off x="4367820" y="76355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机械结构设计方案</a:t>
          </a:r>
        </a:p>
      </dsp:txBody>
      <dsp:txXfrm>
        <a:off x="4367820" y="763559"/>
        <a:ext cx="886457" cy="270369"/>
      </dsp:txXfrm>
    </dsp:sp>
    <dsp:sp modelId="{3A9D4501-5198-47C3-A9B3-D9816389E69E}">
      <dsp:nvSpPr>
        <dsp:cNvPr id="0" name=""/>
        <dsp:cNvSpPr/>
      </dsp:nvSpPr>
      <dsp:spPr>
        <a:xfrm>
          <a:off x="6514580" y="382382"/>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手指和手掌的设计</a:t>
          </a:r>
        </a:p>
      </dsp:txBody>
      <dsp:txXfrm>
        <a:off x="6514580" y="382382"/>
        <a:ext cx="886457" cy="270369"/>
      </dsp:txXfrm>
    </dsp:sp>
    <dsp:sp modelId="{B2B2E395-EAA2-4069-A995-F03FE9CCC035}">
      <dsp:nvSpPr>
        <dsp:cNvPr id="0" name=""/>
        <dsp:cNvSpPr/>
      </dsp:nvSpPr>
      <dsp:spPr>
        <a:xfrm>
          <a:off x="7578329" y="1205"/>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手指欠驱动结构设计</a:t>
          </a:r>
        </a:p>
      </dsp:txBody>
      <dsp:txXfrm>
        <a:off x="7578329" y="1205"/>
        <a:ext cx="886457" cy="270369"/>
      </dsp:txXfrm>
    </dsp:sp>
    <dsp:sp modelId="{4EF0206E-972E-4EDC-8AF6-9726E71B0228}">
      <dsp:nvSpPr>
        <dsp:cNvPr id="0" name=""/>
        <dsp:cNvSpPr/>
      </dsp:nvSpPr>
      <dsp:spPr>
        <a:xfrm>
          <a:off x="7578329" y="382382"/>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指根万向节的设计</a:t>
          </a:r>
        </a:p>
      </dsp:txBody>
      <dsp:txXfrm>
        <a:off x="7578329" y="382382"/>
        <a:ext cx="886457" cy="270369"/>
      </dsp:txXfrm>
    </dsp:sp>
    <dsp:sp modelId="{3AF4F6C8-789A-4BF4-9DA6-9976336BB476}">
      <dsp:nvSpPr>
        <dsp:cNvPr id="0" name=""/>
        <dsp:cNvSpPr/>
      </dsp:nvSpPr>
      <dsp:spPr>
        <a:xfrm>
          <a:off x="7578329" y="76355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手掌的集成设计</a:t>
          </a:r>
        </a:p>
      </dsp:txBody>
      <dsp:txXfrm>
        <a:off x="7578329" y="763559"/>
        <a:ext cx="886457" cy="270369"/>
      </dsp:txXfrm>
    </dsp:sp>
    <dsp:sp modelId="{34A4F69A-DF1E-4BD4-9565-3D0BBEB3C222}">
      <dsp:nvSpPr>
        <dsp:cNvPr id="0" name=""/>
        <dsp:cNvSpPr/>
      </dsp:nvSpPr>
      <dsp:spPr>
        <a:xfrm>
          <a:off x="6514580" y="76355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手腕关节的设计</a:t>
          </a:r>
        </a:p>
      </dsp:txBody>
      <dsp:txXfrm>
        <a:off x="6514580" y="763559"/>
        <a:ext cx="886457" cy="270369"/>
      </dsp:txXfrm>
    </dsp:sp>
    <dsp:sp modelId="{FEF9A299-B3BD-4FD3-A015-EB5FD126CDBA}">
      <dsp:nvSpPr>
        <dsp:cNvPr id="0" name=""/>
        <dsp:cNvSpPr/>
      </dsp:nvSpPr>
      <dsp:spPr>
        <a:xfrm>
          <a:off x="6514580" y="1144735"/>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小臂的设计与集成</a:t>
          </a:r>
        </a:p>
      </dsp:txBody>
      <dsp:txXfrm>
        <a:off x="6514580" y="1144735"/>
        <a:ext cx="886457" cy="270369"/>
      </dsp:txXfrm>
    </dsp:sp>
    <dsp:sp modelId="{5EE8DE3D-8B79-4FEB-88B7-D0847938C22F}">
      <dsp:nvSpPr>
        <dsp:cNvPr id="0" name=""/>
        <dsp:cNvSpPr/>
      </dsp:nvSpPr>
      <dsp:spPr>
        <a:xfrm>
          <a:off x="5450831" y="190708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传感系统集成方案</a:t>
          </a:r>
        </a:p>
      </dsp:txBody>
      <dsp:txXfrm>
        <a:off x="5450831" y="1907089"/>
        <a:ext cx="886457" cy="270369"/>
      </dsp:txXfrm>
    </dsp:sp>
    <dsp:sp modelId="{BF0E90FE-651D-4843-9E99-65DA9AD02D5A}">
      <dsp:nvSpPr>
        <dsp:cNvPr id="0" name=""/>
        <dsp:cNvSpPr/>
      </dsp:nvSpPr>
      <dsp:spPr>
        <a:xfrm>
          <a:off x="6514580" y="1525912"/>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敏感单元的选择</a:t>
          </a:r>
        </a:p>
      </dsp:txBody>
      <dsp:txXfrm>
        <a:off x="6514580" y="1525912"/>
        <a:ext cx="886457" cy="270369"/>
      </dsp:txXfrm>
    </dsp:sp>
    <dsp:sp modelId="{FCEFEFE8-5720-4756-A3F4-AB239B816F4B}">
      <dsp:nvSpPr>
        <dsp:cNvPr id="0" name=""/>
        <dsp:cNvSpPr/>
      </dsp:nvSpPr>
      <dsp:spPr>
        <a:xfrm>
          <a:off x="7578329" y="1335324"/>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PVDF</a:t>
          </a:r>
          <a:r>
            <a:rPr lang="zh-CN" altLang="en-US" sz="600" kern="1200"/>
            <a:t>动态力敏感单元</a:t>
          </a:r>
        </a:p>
      </dsp:txBody>
      <dsp:txXfrm>
        <a:off x="7578329" y="1335324"/>
        <a:ext cx="886457" cy="270369"/>
      </dsp:txXfrm>
    </dsp:sp>
    <dsp:sp modelId="{663243FB-39A5-42D1-B2C8-B9A81325D350}">
      <dsp:nvSpPr>
        <dsp:cNvPr id="0" name=""/>
        <dsp:cNvSpPr/>
      </dsp:nvSpPr>
      <dsp:spPr>
        <a:xfrm>
          <a:off x="7578329" y="171650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应变片静态力敏感单元</a:t>
          </a:r>
        </a:p>
      </dsp:txBody>
      <dsp:txXfrm>
        <a:off x="7578329" y="1716501"/>
        <a:ext cx="886457" cy="270369"/>
      </dsp:txXfrm>
    </dsp:sp>
    <dsp:sp modelId="{5D4CBD9B-183D-4557-B2E8-5037F4FCD11B}">
      <dsp:nvSpPr>
        <dsp:cNvPr id="0" name=""/>
        <dsp:cNvSpPr/>
      </dsp:nvSpPr>
      <dsp:spPr>
        <a:xfrm>
          <a:off x="6514580" y="190708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传感器布置方案</a:t>
          </a:r>
        </a:p>
      </dsp:txBody>
      <dsp:txXfrm>
        <a:off x="6514580" y="1907089"/>
        <a:ext cx="886457" cy="270369"/>
      </dsp:txXfrm>
    </dsp:sp>
    <dsp:sp modelId="{2C1E534C-4C8E-4408-829E-3266F1E74A13}">
      <dsp:nvSpPr>
        <dsp:cNvPr id="0" name=""/>
        <dsp:cNvSpPr/>
      </dsp:nvSpPr>
      <dsp:spPr>
        <a:xfrm>
          <a:off x="6514580" y="2288266"/>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柔性皮肤的制作</a:t>
          </a:r>
        </a:p>
      </dsp:txBody>
      <dsp:txXfrm>
        <a:off x="6514580" y="2288266"/>
        <a:ext cx="886457" cy="270369"/>
      </dsp:txXfrm>
    </dsp:sp>
    <dsp:sp modelId="{4E786BFC-41F9-439F-AFC1-944BCC4BE9E4}">
      <dsp:nvSpPr>
        <dsp:cNvPr id="0" name=""/>
        <dsp:cNvSpPr/>
      </dsp:nvSpPr>
      <dsp:spPr>
        <a:xfrm>
          <a:off x="7578329" y="2097677"/>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模具浇筑方案</a:t>
          </a:r>
        </a:p>
      </dsp:txBody>
      <dsp:txXfrm>
        <a:off x="7578329" y="2097677"/>
        <a:ext cx="886457" cy="270369"/>
      </dsp:txXfrm>
    </dsp:sp>
    <dsp:sp modelId="{C6B10706-D08B-4340-AF45-C5F7FDF229DA}">
      <dsp:nvSpPr>
        <dsp:cNvPr id="0" name=""/>
        <dsp:cNvSpPr/>
      </dsp:nvSpPr>
      <dsp:spPr>
        <a:xfrm>
          <a:off x="7578329" y="2478854"/>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室温固化硅胶方案</a:t>
          </a:r>
        </a:p>
      </dsp:txBody>
      <dsp:txXfrm>
        <a:off x="7578329" y="2478854"/>
        <a:ext cx="886457" cy="270369"/>
      </dsp:txXfrm>
    </dsp:sp>
    <dsp:sp modelId="{0521BA84-3141-41E8-81EE-40ED4B2B87CD}">
      <dsp:nvSpPr>
        <dsp:cNvPr id="0" name=""/>
        <dsp:cNvSpPr/>
      </dsp:nvSpPr>
      <dsp:spPr>
        <a:xfrm>
          <a:off x="5450831" y="400356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控制系统设计方案</a:t>
          </a:r>
        </a:p>
      </dsp:txBody>
      <dsp:txXfrm>
        <a:off x="5450831" y="4003561"/>
        <a:ext cx="886457" cy="270369"/>
      </dsp:txXfrm>
    </dsp:sp>
    <dsp:sp modelId="{653330D6-8406-4CDC-B13B-04CB0F76AA09}">
      <dsp:nvSpPr>
        <dsp:cNvPr id="0" name=""/>
        <dsp:cNvSpPr/>
      </dsp:nvSpPr>
      <dsp:spPr>
        <a:xfrm>
          <a:off x="6514580" y="3050619"/>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驱动器的选择</a:t>
          </a:r>
        </a:p>
      </dsp:txBody>
      <dsp:txXfrm>
        <a:off x="6514580" y="3050619"/>
        <a:ext cx="886457" cy="270369"/>
      </dsp:txXfrm>
    </dsp:sp>
    <dsp:sp modelId="{A13E57B6-715D-4E69-946D-07C773420DAD}">
      <dsp:nvSpPr>
        <dsp:cNvPr id="0" name=""/>
        <dsp:cNvSpPr/>
      </dsp:nvSpPr>
      <dsp:spPr>
        <a:xfrm>
          <a:off x="7578329" y="286003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PWM</a:t>
          </a:r>
          <a:r>
            <a:rPr lang="zh-CN" altLang="en-US" sz="600" kern="1200"/>
            <a:t>舵机</a:t>
          </a:r>
        </a:p>
      </dsp:txBody>
      <dsp:txXfrm>
        <a:off x="7578329" y="2860031"/>
        <a:ext cx="886457" cy="270369"/>
      </dsp:txXfrm>
    </dsp:sp>
    <dsp:sp modelId="{C3237FF2-1292-46BC-9B74-6D06E0503CB0}">
      <dsp:nvSpPr>
        <dsp:cNvPr id="0" name=""/>
        <dsp:cNvSpPr/>
      </dsp:nvSpPr>
      <dsp:spPr>
        <a:xfrm>
          <a:off x="7578329" y="3241208"/>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总线舵机</a:t>
          </a:r>
        </a:p>
      </dsp:txBody>
      <dsp:txXfrm>
        <a:off x="7578329" y="3241208"/>
        <a:ext cx="886457" cy="270369"/>
      </dsp:txXfrm>
    </dsp:sp>
    <dsp:sp modelId="{99F50704-4F22-4A4B-B394-6BEE70102ED6}">
      <dsp:nvSpPr>
        <dsp:cNvPr id="0" name=""/>
        <dsp:cNvSpPr/>
      </dsp:nvSpPr>
      <dsp:spPr>
        <a:xfrm>
          <a:off x="6514580" y="400356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集成控制板的选择</a:t>
          </a:r>
        </a:p>
      </dsp:txBody>
      <dsp:txXfrm>
        <a:off x="6514580" y="4003561"/>
        <a:ext cx="886457" cy="270369"/>
      </dsp:txXfrm>
    </dsp:sp>
    <dsp:sp modelId="{14348553-6CA6-4BA3-B0CC-B333E24E7308}">
      <dsp:nvSpPr>
        <dsp:cNvPr id="0" name=""/>
        <dsp:cNvSpPr/>
      </dsp:nvSpPr>
      <dsp:spPr>
        <a:xfrm>
          <a:off x="7578329" y="3622384"/>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集成舵机控制板</a:t>
          </a:r>
        </a:p>
      </dsp:txBody>
      <dsp:txXfrm>
        <a:off x="7578329" y="3622384"/>
        <a:ext cx="886457" cy="270369"/>
      </dsp:txXfrm>
    </dsp:sp>
    <dsp:sp modelId="{59F7475F-BFC4-4166-9EE9-27F627D005BE}">
      <dsp:nvSpPr>
        <dsp:cNvPr id="0" name=""/>
        <dsp:cNvSpPr/>
      </dsp:nvSpPr>
      <dsp:spPr>
        <a:xfrm>
          <a:off x="7578329" y="400356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URT-1</a:t>
          </a:r>
          <a:r>
            <a:rPr lang="zh-CN" altLang="en-US" sz="600" kern="1200"/>
            <a:t>控制板</a:t>
          </a:r>
        </a:p>
      </dsp:txBody>
      <dsp:txXfrm>
        <a:off x="7578329" y="4003561"/>
        <a:ext cx="886457" cy="270369"/>
      </dsp:txXfrm>
    </dsp:sp>
    <dsp:sp modelId="{26DEA23A-81F4-4916-BFA8-B442C1FB0AE8}">
      <dsp:nvSpPr>
        <dsp:cNvPr id="0" name=""/>
        <dsp:cNvSpPr/>
      </dsp:nvSpPr>
      <dsp:spPr>
        <a:xfrm>
          <a:off x="7578329" y="4384738"/>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Arduino UNO</a:t>
          </a:r>
          <a:r>
            <a:rPr lang="zh-CN" altLang="en-US" sz="600" kern="1200"/>
            <a:t>控制板</a:t>
          </a:r>
        </a:p>
      </dsp:txBody>
      <dsp:txXfrm>
        <a:off x="7578329" y="4384738"/>
        <a:ext cx="886457" cy="270369"/>
      </dsp:txXfrm>
    </dsp:sp>
    <dsp:sp modelId="{CF772324-83E2-4FD4-B95D-064D149318AE}">
      <dsp:nvSpPr>
        <dsp:cNvPr id="0" name=""/>
        <dsp:cNvSpPr/>
      </dsp:nvSpPr>
      <dsp:spPr>
        <a:xfrm>
          <a:off x="6514580" y="4956503"/>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a:t>控制上位机的介绍</a:t>
          </a:r>
        </a:p>
      </dsp:txBody>
      <dsp:txXfrm>
        <a:off x="6514580" y="4956503"/>
        <a:ext cx="886457" cy="270369"/>
      </dsp:txXfrm>
    </dsp:sp>
    <dsp:sp modelId="{D3C3E301-ADDF-48FF-AED1-91E7B5D66F3C}">
      <dsp:nvSpPr>
        <dsp:cNvPr id="0" name=""/>
        <dsp:cNvSpPr/>
      </dsp:nvSpPr>
      <dsp:spPr>
        <a:xfrm>
          <a:off x="7578329" y="4765914"/>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FD</a:t>
          </a:r>
          <a:r>
            <a:rPr lang="zh-CN" altLang="en-US" sz="600" kern="1200"/>
            <a:t>调试软件</a:t>
          </a:r>
        </a:p>
      </dsp:txBody>
      <dsp:txXfrm>
        <a:off x="7578329" y="4765914"/>
        <a:ext cx="886457" cy="270369"/>
      </dsp:txXfrm>
    </dsp:sp>
    <dsp:sp modelId="{18FF3E16-0C7C-4E21-BF21-80C492FE1782}">
      <dsp:nvSpPr>
        <dsp:cNvPr id="0" name=""/>
        <dsp:cNvSpPr/>
      </dsp:nvSpPr>
      <dsp:spPr>
        <a:xfrm>
          <a:off x="7578329" y="5147091"/>
          <a:ext cx="886457" cy="2703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kern="1200"/>
            <a:t>Zide</a:t>
          </a:r>
          <a:r>
            <a:rPr lang="zh-CN" altLang="en-US" sz="600" kern="1200"/>
            <a:t>编程软件</a:t>
          </a:r>
        </a:p>
      </dsp:txBody>
      <dsp:txXfrm>
        <a:off x="7578329" y="5147091"/>
        <a:ext cx="886457" cy="27036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itchFamily="34" charset="-122"/>
                <a:ea typeface="微软雅黑" pitchFamily="34" charset="-122"/>
                <a:cs typeface="思源黑体 CN Regular" panose="020B0500000000000000" charset="-122"/>
              </a:rPr>
              <a:t>2025/5/30</a:t>
            </a:fld>
            <a:endParaRPr lang="zh-CN" altLang="en-US" dirty="0">
              <a:latin typeface="微软雅黑" pitchFamily="34" charset="-122"/>
              <a:ea typeface="微软雅黑" pitchFamily="34" charset="-122"/>
              <a:cs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itchFamily="34" charset="-122"/>
                <a:ea typeface="微软雅黑" pitchFamily="34" charset="-122"/>
                <a:cs typeface="思源黑体 CN Regular" panose="020B0500000000000000" charset="-122"/>
              </a:rPr>
              <a:t>‹#›</a:t>
            </a:fld>
            <a:endParaRPr lang="zh-CN" altLang="en-US" dirty="0">
              <a:latin typeface="微软雅黑" pitchFamily="34" charset="-122"/>
              <a:ea typeface="微软雅黑" pitchFamily="34" charset="-122"/>
              <a:cs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itchFamily="34" charset="-122"/>
                <a:ea typeface="微软雅黑" pitchFamily="34" charset="-122"/>
                <a:cs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itchFamily="34" charset="-122"/>
                <a:ea typeface="微软雅黑" pitchFamily="34" charset="-122"/>
                <a:cs typeface="微软雅黑" pitchFamily="34" charset="-122"/>
              </a:defRPr>
            </a:lvl1pPr>
          </a:lstStyle>
          <a:p>
            <a:fld id="{9772DEF4-D2A9-4024-B0A1-4C5CD9795129}" type="datetimeFigureOut">
              <a:rPr lang="zh-CN" altLang="en-US" smtClean="0"/>
              <a:pPr/>
              <a:t>2025/5/30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itchFamily="34" charset="-122"/>
                <a:ea typeface="微软雅黑" pitchFamily="34" charset="-122"/>
                <a:cs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itchFamily="34" charset="-122"/>
                <a:ea typeface="微软雅黑" pitchFamily="34" charset="-122"/>
                <a:cs typeface="微软雅黑" pitchFamily="34" charset="-122"/>
              </a:defRPr>
            </a:lvl1pPr>
          </a:lstStyle>
          <a:p>
            <a:fld id="{41349F9D-12AD-4500-AA84-711347E11110}" type="slidenum">
              <a:rPr lang="zh-CN" altLang="en-US" smtClean="0"/>
              <a:pPr/>
              <a:t>‹#›</a:t>
            </a:fld>
            <a:endParaRPr lang="zh-CN" altLang="en-US" dirty="0"/>
          </a:p>
        </p:txBody>
      </p:sp>
    </p:spTree>
    <p:extLst>
      <p:ext uri="{BB962C8B-B14F-4D97-AF65-F5344CB8AC3E}">
        <p14:creationId xmlns:p14="http://schemas.microsoft.com/office/powerpoint/2010/main" val="172503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1pPr>
    <a:lvl2pPr marL="4572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2pPr>
    <a:lvl3pPr marL="9144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3pPr>
    <a:lvl4pPr marL="13716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4pPr>
    <a:lvl5pPr marL="18288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57</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58</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61</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62</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64</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65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3</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5</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20</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29</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46</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741324-8A6D-4C70-887C-F5D275C5E7EA}" type="slidenum">
              <a:rPr kumimoji="0" lang="zh-CN" altLang="en-US" sz="1200" b="0" i="0" u="none" strike="noStrike" kern="1200" cap="none" spc="0" normalizeH="0" baseline="0" noProof="0" smtClean="0">
                <a:ln>
                  <a:noFill/>
                </a:ln>
                <a:solidFill>
                  <a:prstClr val="black"/>
                </a:solidFill>
                <a:effectLst/>
                <a:uLnTx/>
                <a:uFillTx/>
              </a:rPr>
              <a:t>47</a:t>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觅知网-不倒翁ID:189359941"/>
          <p:cNvGrpSpPr/>
          <p:nvPr userDrawn="1"/>
        </p:nvGrpSpPr>
        <p:grpSpPr>
          <a:xfrm>
            <a:off x="-178347" y="-186482"/>
            <a:ext cx="3810736" cy="6483102"/>
            <a:chOff x="695400" y="8111548"/>
            <a:chExt cx="3810736" cy="6483102"/>
          </a:xfrm>
          <a:solidFill>
            <a:srgbClr val="344778">
              <a:alpha val="5000"/>
            </a:srgbClr>
          </a:solidFill>
        </p:grpSpPr>
        <p:sp>
          <p:nvSpPr>
            <p:cNvPr id="4"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7"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8"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9"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0"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1"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2"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3"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4"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5"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6"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7"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8"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29"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0"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31" name="觅知网-不倒翁ID:189359941"/>
          <p:cNvGrpSpPr/>
          <p:nvPr userDrawn="1"/>
        </p:nvGrpSpPr>
        <p:grpSpPr>
          <a:xfrm>
            <a:off x="8538181" y="-186482"/>
            <a:ext cx="3885111" cy="6528617"/>
            <a:chOff x="5056479" y="8111548"/>
            <a:chExt cx="3885111" cy="6528617"/>
          </a:xfrm>
          <a:solidFill>
            <a:srgbClr val="344778">
              <a:alpha val="5000"/>
            </a:srgbClr>
          </a:solidFill>
        </p:grpSpPr>
        <p:sp>
          <p:nvSpPr>
            <p:cNvPr id="32"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3"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4"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5"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6"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7"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8"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0"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1"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2"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3"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4"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5"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7"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8"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9"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0"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1"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2"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3"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4"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5"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6"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7"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8"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9"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sp>
        <p:nvSpPr>
          <p:cNvPr id="60" name="觅知网-不倒翁ID:189359941"/>
          <p:cNvSpPr/>
          <p:nvPr userDrawn="1"/>
        </p:nvSpPr>
        <p:spPr>
          <a:xfrm>
            <a:off x="390831" y="324833"/>
            <a:ext cx="11410339" cy="6408514"/>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61" name="觅知网-不倒翁ID:189359941"/>
          <p:cNvSpPr/>
          <p:nvPr userDrawn="1"/>
        </p:nvSpPr>
        <p:spPr bwMode="auto">
          <a:xfrm>
            <a:off x="323" y="5954414"/>
            <a:ext cx="12191677" cy="903586"/>
          </a:xfrm>
          <a:custGeom>
            <a:avLst/>
            <a:gdLst>
              <a:gd name="connsiteX0" fmla="*/ 12191677 w 12191677"/>
              <a:gd name="connsiteY0" fmla="*/ 0 h 903586"/>
              <a:gd name="connsiteX1" fmla="*/ 12191677 w 12191677"/>
              <a:gd name="connsiteY1" fmla="*/ 903586 h 903586"/>
              <a:gd name="connsiteX2" fmla="*/ 0 w 12191677"/>
              <a:gd name="connsiteY2" fmla="*/ 903586 h 903586"/>
              <a:gd name="connsiteX3" fmla="*/ 0 w 12191677"/>
              <a:gd name="connsiteY3" fmla="*/ 30805 h 903586"/>
              <a:gd name="connsiteX4" fmla="*/ 11935898 w 12191677"/>
              <a:gd name="connsiteY4" fmla="*/ 51546 h 9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903586">
                <a:moveTo>
                  <a:pt x="12191677" y="0"/>
                </a:moveTo>
                <a:lnTo>
                  <a:pt x="12191677" y="903586"/>
                </a:lnTo>
                <a:lnTo>
                  <a:pt x="0" y="903586"/>
                </a:lnTo>
                <a:lnTo>
                  <a:pt x="0" y="30805"/>
                </a:lnTo>
                <a:cubicBezTo>
                  <a:pt x="3090122" y="551506"/>
                  <a:pt x="8949245" y="614137"/>
                  <a:pt x="11935898" y="51546"/>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TextBox 2"/>
          <p:cNvSpPr txBox="1"/>
          <p:nvPr userDrawn="1"/>
        </p:nvSpPr>
        <p:spPr>
          <a:xfrm>
            <a:off x="11757719" y="1568"/>
            <a:ext cx="432049"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下载</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2403846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B57B35-679C-A343-D330-44B057C0B9A5}"/>
              </a:ext>
            </a:extLst>
          </p:cNvPr>
          <p:cNvSpPr>
            <a:spLocks noGrp="1"/>
          </p:cNvSpPr>
          <p:nvPr>
            <p:ph type="dt" sz="half" idx="10"/>
          </p:nvPr>
        </p:nvSpPr>
        <p:spPr/>
        <p:txBody>
          <a:bodyPr/>
          <a:lstStyle/>
          <a:p>
            <a:fld id="{E0A515C0-CD77-45C7-B4FD-5829AFC60F16}" type="datetimeFigureOut">
              <a:rPr lang="zh-CN" altLang="en-US" smtClean="0"/>
              <a:t>2025/5/30</a:t>
            </a:fld>
            <a:endParaRPr lang="zh-CN" altLang="en-US"/>
          </a:p>
        </p:txBody>
      </p:sp>
      <p:sp>
        <p:nvSpPr>
          <p:cNvPr id="3" name="页脚占位符 2">
            <a:extLst>
              <a:ext uri="{FF2B5EF4-FFF2-40B4-BE49-F238E27FC236}">
                <a16:creationId xmlns:a16="http://schemas.microsoft.com/office/drawing/2014/main" id="{4759006B-7EB5-1F12-1739-5342774F1D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D906D22-5CAB-F684-8A57-EC6194B08FE3}"/>
              </a:ext>
            </a:extLst>
          </p:cNvPr>
          <p:cNvSpPr>
            <a:spLocks noGrp="1"/>
          </p:cNvSpPr>
          <p:nvPr>
            <p:ph type="sldNum" sz="quarter" idx="12"/>
          </p:nvPr>
        </p:nvSpPr>
        <p:spPr/>
        <p:txBody>
          <a:bodyPr/>
          <a:lstStyle/>
          <a:p>
            <a:fld id="{C694579C-BAB7-4616-9FC2-1787F3002E07}" type="slidenum">
              <a:rPr lang="zh-CN" altLang="en-US" smtClean="0"/>
              <a:t>‹#›</a:t>
            </a:fld>
            <a:endParaRPr lang="zh-CN" altLang="en-US"/>
          </a:p>
        </p:txBody>
      </p:sp>
    </p:spTree>
    <p:extLst>
      <p:ext uri="{BB962C8B-B14F-4D97-AF65-F5344CB8AC3E}">
        <p14:creationId xmlns:p14="http://schemas.microsoft.com/office/powerpoint/2010/main" val="193667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2025/5/30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9632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2025/5/30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9382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72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71291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2.xml"/><Relationship Id="rId7" Type="http://schemas.openxmlformats.org/officeDocument/2006/relationships/diagramData" Target="../diagrams/data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11" Type="http://schemas.microsoft.com/office/2007/relationships/diagramDrawing" Target="../diagrams/drawing1.xml"/><Relationship Id="rId5" Type="http://schemas.openxmlformats.org/officeDocument/2006/relationships/slideLayout" Target="../slideLayouts/slideLayout2.xml"/><Relationship Id="rId10" Type="http://schemas.openxmlformats.org/officeDocument/2006/relationships/diagramColors" Target="../diagrams/colors1.xml"/><Relationship Id="rId4" Type="http://schemas.openxmlformats.org/officeDocument/2006/relationships/tags" Target="../tags/tag13.xm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notesSlide" Target="../notesSlides/notesSlide6.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notesSlide" Target="../notesSlides/notesSlide7.xml"/><Relationship Id="rId4" Type="http://schemas.openxmlformats.org/officeDocument/2006/relationships/tags" Target="../tags/tag34.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jpeg"/><Relationship Id="rId7" Type="http://schemas.openxmlformats.org/officeDocument/2006/relationships/diagramLayout" Target="../diagrams/layout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jpeg"/><Relationship Id="rId10" Type="http://schemas.microsoft.com/office/2007/relationships/diagramDrawing" Target="../diagrams/drawing2.xml"/><Relationship Id="rId4" Type="http://schemas.openxmlformats.org/officeDocument/2006/relationships/image" Target="../media/image3.jpeg"/><Relationship Id="rId9" Type="http://schemas.openxmlformats.org/officeDocument/2006/relationships/diagramColors" Target="../diagrams/colors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55.jpe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notesSlide" Target="../notesSlides/notesSlide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Layout" Target="../slideLayouts/slideLayout1.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s>
</file>

<file path=ppt/slides/_rels/slide4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 Type="http://schemas.openxmlformats.org/officeDocument/2006/relationships/tags" Target="../tags/tag51.xml"/><Relationship Id="rId21" Type="http://schemas.openxmlformats.org/officeDocument/2006/relationships/tags" Target="../tags/tag69.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image" Target="../media/image56.jpe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notesSlide" Target="../notesSlides/notesSlide9.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slideLayout" Target="../slideLayouts/slideLayout1.xml"/><Relationship Id="rId30" Type="http://schemas.openxmlformats.org/officeDocument/2006/relationships/image" Target="../media/image57.jpeg"/></Relationships>
</file>

<file path=ppt/slides/_rels/slide4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image" Target="../media/image60.jpe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image" Target="../media/image59.jpeg"/><Relationship Id="rId2" Type="http://schemas.openxmlformats.org/officeDocument/2006/relationships/tags" Target="../tags/tag76.xml"/><Relationship Id="rId16" Type="http://schemas.openxmlformats.org/officeDocument/2006/relationships/image" Target="../media/image58.jpe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notesSlide" Target="../notesSlides/notesSlide10.xml"/><Relationship Id="rId10" Type="http://schemas.openxmlformats.org/officeDocument/2006/relationships/tags" Target="../tags/tag84.xml"/><Relationship Id="rId19" Type="http://schemas.openxmlformats.org/officeDocument/2006/relationships/image" Target="../media/image61.jpe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image" Target="../media/image62.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notesSlide" Target="../notesSlides/notesSlide11.xml"/><Relationship Id="rId2" Type="http://schemas.openxmlformats.org/officeDocument/2006/relationships/tags" Target="../tags/tag89.xml"/><Relationship Id="rId16" Type="http://schemas.openxmlformats.org/officeDocument/2006/relationships/slideLayout" Target="../slideLayouts/slideLayout1.xml"/><Relationship Id="rId20" Type="http://schemas.openxmlformats.org/officeDocument/2006/relationships/image" Target="../media/image64.jpe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63.sv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5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2" Type="http://schemas.openxmlformats.org/officeDocument/2006/relationships/tags" Target="../tags/tag104.xml"/><Relationship Id="rId16" Type="http://schemas.openxmlformats.org/officeDocument/2006/relationships/image" Target="../media/image65.jpe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notesSlide" Target="../notesSlides/notesSlide12.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notesSlide" Target="../notesSlides/notesSlide14.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slideLayout" Target="../slideLayouts/slideLayout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s>
</file>

<file path=ppt/slides/_rels/slide53.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slideLayout" Target="../slideLayouts/slideLayout1.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image" Target="../media/image66.tiff"/><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notesSlide" Target="../notesSlides/notesSlide15.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5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notesSlide" Target="../notesSlides/notesSlide16.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slideLayout" Target="../slideLayouts/slideLayout1.xml"/><Relationship Id="rId17" Type="http://schemas.openxmlformats.org/officeDocument/2006/relationships/image" Target="../media/image70.svg"/><Relationship Id="rId2" Type="http://schemas.openxmlformats.org/officeDocument/2006/relationships/tags" Target="../tags/tag148.xml"/><Relationship Id="rId16" Type="http://schemas.openxmlformats.org/officeDocument/2006/relationships/image" Target="../media/image69.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image" Target="../media/image68.jpeg"/><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67.jpeg"/></Relationships>
</file>

<file path=ppt/slides/_rels/slide55.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tags" Target="../tags/tag175.xml"/><Relationship Id="rId26" Type="http://schemas.openxmlformats.org/officeDocument/2006/relationships/notesSlide" Target="../notesSlides/notesSlide17.xml"/><Relationship Id="rId3" Type="http://schemas.openxmlformats.org/officeDocument/2006/relationships/tags" Target="../tags/tag160.xml"/><Relationship Id="rId21" Type="http://schemas.openxmlformats.org/officeDocument/2006/relationships/tags" Target="../tags/tag178.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5" Type="http://schemas.openxmlformats.org/officeDocument/2006/relationships/slideLayout" Target="../slideLayouts/slideLayout1.xml"/><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tags" Target="../tags/tag177.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24" Type="http://schemas.openxmlformats.org/officeDocument/2006/relationships/tags" Target="../tags/tag181.xml"/><Relationship Id="rId5" Type="http://schemas.openxmlformats.org/officeDocument/2006/relationships/tags" Target="../tags/tag162.xml"/><Relationship Id="rId15" Type="http://schemas.openxmlformats.org/officeDocument/2006/relationships/tags" Target="../tags/tag172.xml"/><Relationship Id="rId23" Type="http://schemas.openxmlformats.org/officeDocument/2006/relationships/tags" Target="../tags/tag180.xml"/><Relationship Id="rId10" Type="http://schemas.openxmlformats.org/officeDocument/2006/relationships/tags" Target="../tags/tag167.xml"/><Relationship Id="rId19" Type="http://schemas.openxmlformats.org/officeDocument/2006/relationships/tags" Target="../tags/tag176.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 Id="rId22" Type="http://schemas.openxmlformats.org/officeDocument/2006/relationships/tags" Target="../tags/tag179.xml"/></Relationships>
</file>

<file path=ppt/slides/_rels/slide56.xml.rels><?xml version="1.0" encoding="UTF-8" standalone="yes"?>
<Relationships xmlns="http://schemas.openxmlformats.org/package/2006/relationships"><Relationship Id="rId13" Type="http://schemas.openxmlformats.org/officeDocument/2006/relationships/tags" Target="../tags/tag194.xml"/><Relationship Id="rId18" Type="http://schemas.openxmlformats.org/officeDocument/2006/relationships/tags" Target="../tags/tag199.xml"/><Relationship Id="rId26" Type="http://schemas.openxmlformats.org/officeDocument/2006/relationships/tags" Target="../tags/tag207.xml"/><Relationship Id="rId21" Type="http://schemas.openxmlformats.org/officeDocument/2006/relationships/tags" Target="../tags/tag202.xml"/><Relationship Id="rId34" Type="http://schemas.openxmlformats.org/officeDocument/2006/relationships/image" Target="../media/image72.png"/><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5" Type="http://schemas.openxmlformats.org/officeDocument/2006/relationships/tags" Target="../tags/tag206.xml"/><Relationship Id="rId33" Type="http://schemas.openxmlformats.org/officeDocument/2006/relationships/image" Target="../media/image71.jpeg"/><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tags" Target="../tags/tag201.xml"/><Relationship Id="rId29" Type="http://schemas.openxmlformats.org/officeDocument/2006/relationships/tags" Target="../tags/tag210.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24" Type="http://schemas.openxmlformats.org/officeDocument/2006/relationships/tags" Target="../tags/tag205.xml"/><Relationship Id="rId32" Type="http://schemas.openxmlformats.org/officeDocument/2006/relationships/notesSlide" Target="../notesSlides/notesSlide18.xml"/><Relationship Id="rId37" Type="http://schemas.openxmlformats.org/officeDocument/2006/relationships/image" Target="../media/image75.svg"/><Relationship Id="rId5" Type="http://schemas.openxmlformats.org/officeDocument/2006/relationships/tags" Target="../tags/tag186.xml"/><Relationship Id="rId15" Type="http://schemas.openxmlformats.org/officeDocument/2006/relationships/tags" Target="../tags/tag196.xml"/><Relationship Id="rId23" Type="http://schemas.openxmlformats.org/officeDocument/2006/relationships/tags" Target="../tags/tag204.xml"/><Relationship Id="rId28" Type="http://schemas.openxmlformats.org/officeDocument/2006/relationships/tags" Target="../tags/tag209.xml"/><Relationship Id="rId36" Type="http://schemas.openxmlformats.org/officeDocument/2006/relationships/image" Target="../media/image74.png"/><Relationship Id="rId10" Type="http://schemas.openxmlformats.org/officeDocument/2006/relationships/tags" Target="../tags/tag191.xml"/><Relationship Id="rId19" Type="http://schemas.openxmlformats.org/officeDocument/2006/relationships/tags" Target="../tags/tag200.xml"/><Relationship Id="rId31" Type="http://schemas.openxmlformats.org/officeDocument/2006/relationships/slideLayout" Target="../slideLayouts/slideLayout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 Id="rId22" Type="http://schemas.openxmlformats.org/officeDocument/2006/relationships/tags" Target="../tags/tag203.xml"/><Relationship Id="rId27" Type="http://schemas.openxmlformats.org/officeDocument/2006/relationships/tags" Target="../tags/tag208.xml"/><Relationship Id="rId30" Type="http://schemas.openxmlformats.org/officeDocument/2006/relationships/tags" Target="../tags/tag211.xml"/><Relationship Id="rId35" Type="http://schemas.openxmlformats.org/officeDocument/2006/relationships/image" Target="../media/image73.svg"/><Relationship Id="rId8" Type="http://schemas.openxmlformats.org/officeDocument/2006/relationships/tags" Target="../tags/tag189.xml"/><Relationship Id="rId3" Type="http://schemas.openxmlformats.org/officeDocument/2006/relationships/tags" Target="../tags/tag184.xml"/></Relationships>
</file>

<file path=ppt/slides/_rels/slide5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3" Type="http://schemas.openxmlformats.org/officeDocument/2006/relationships/tags" Target="../tags/tag214.xml"/><Relationship Id="rId21" Type="http://schemas.openxmlformats.org/officeDocument/2006/relationships/notesSlide" Target="../notesSlides/notesSlide19.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79.sv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slideLayout" Target="../slideLayouts/slideLayout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image" Target="../media/image78.png"/><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image" Target="../media/image77.svg"/><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image" Target="../media/image76.png"/></Relationships>
</file>

<file path=ppt/slides/_rels/slide58.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notesSlide" Target="../notesSlides/notesSlide20.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5" Type="http://schemas.openxmlformats.org/officeDocument/2006/relationships/tags" Target="../tags/tag235.xml"/><Relationship Id="rId15" Type="http://schemas.openxmlformats.org/officeDocument/2006/relationships/tags" Target="../tags/tag245.xml"/><Relationship Id="rId10" Type="http://schemas.openxmlformats.org/officeDocument/2006/relationships/tags" Target="../tags/tag240.xml"/><Relationship Id="rId19" Type="http://schemas.openxmlformats.org/officeDocument/2006/relationships/slideLayout" Target="../slideLayouts/slideLayout1.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s>
</file>

<file path=ppt/slides/_rels/slide59.xml.rels><?xml version="1.0" encoding="UTF-8" standalone="yes"?>
<Relationships xmlns="http://schemas.openxmlformats.org/package/2006/relationships"><Relationship Id="rId3" Type="http://schemas.openxmlformats.org/officeDocument/2006/relationships/tags" Target="../tags/tag251.xml"/><Relationship Id="rId7" Type="http://schemas.openxmlformats.org/officeDocument/2006/relationships/notesSlide" Target="../notesSlides/notesSlide21.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slideLayout" Target="../slideLayouts/slideLayout2.xml"/><Relationship Id="rId5" Type="http://schemas.openxmlformats.org/officeDocument/2006/relationships/tags" Target="../tags/tag253.xml"/><Relationship Id="rId4" Type="http://schemas.openxmlformats.org/officeDocument/2006/relationships/tags" Target="../tags/tag25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256.xml"/><Relationship Id="rId7" Type="http://schemas.openxmlformats.org/officeDocument/2006/relationships/slideLayout" Target="../slideLayouts/slideLayout1.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9" Type="http://schemas.openxmlformats.org/officeDocument/2006/relationships/image" Target="../media/image80.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1.xml"/><Relationship Id="rId1" Type="http://schemas.openxmlformats.org/officeDocument/2006/relationships/tags" Target="../tags/tag260.xml"/><Relationship Id="rId4" Type="http://schemas.openxmlformats.org/officeDocument/2006/relationships/notesSlide" Target="../notesSlides/notesSlide2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6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3" Type="http://schemas.openxmlformats.org/officeDocument/2006/relationships/tags" Target="../tags/tag265.xml"/><Relationship Id="rId7" Type="http://schemas.openxmlformats.org/officeDocument/2006/relationships/notesSlide" Target="../notesSlides/notesSlide25.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slideLayout" Target="../slideLayouts/slideLayout2.xml"/><Relationship Id="rId5" Type="http://schemas.openxmlformats.org/officeDocument/2006/relationships/tags" Target="../tags/tag267.xml"/><Relationship Id="rId4" Type="http://schemas.openxmlformats.org/officeDocument/2006/relationships/tags" Target="../tags/tag266.xml"/></Relationships>
</file>

<file path=ppt/slides/_rels/slide64.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slideLayout" Target="../slideLayouts/slideLayout1.xm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tags" Target="../tags/tag284.xml"/><Relationship Id="rId2" Type="http://schemas.openxmlformats.org/officeDocument/2006/relationships/tags" Target="../tags/tag269.xml"/><Relationship Id="rId16" Type="http://schemas.openxmlformats.org/officeDocument/2006/relationships/tags" Target="../tags/tag283.xml"/><Relationship Id="rId20" Type="http://schemas.openxmlformats.org/officeDocument/2006/relationships/chart" Target="../charts/chart1.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5" Type="http://schemas.openxmlformats.org/officeDocument/2006/relationships/tags" Target="../tags/tag272.xml"/><Relationship Id="rId15" Type="http://schemas.openxmlformats.org/officeDocument/2006/relationships/tags" Target="../tags/tag282.xml"/><Relationship Id="rId10" Type="http://schemas.openxmlformats.org/officeDocument/2006/relationships/tags" Target="../tags/tag277.xml"/><Relationship Id="rId19" Type="http://schemas.openxmlformats.org/officeDocument/2006/relationships/notesSlide" Target="../notesSlides/notesSlide26.xml"/><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84.jpeg"/><Relationship Id="rId5" Type="http://schemas.openxmlformats.org/officeDocument/2006/relationships/chart" Target="../charts/chart2.xml"/><Relationship Id="rId4" Type="http://schemas.openxmlformats.org/officeDocument/2006/relationships/notesSlide" Target="../notesSlides/notesSlide2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51miz.com/ppt/"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86.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1177667" y="647056"/>
            <a:ext cx="10071869" cy="6835208"/>
            <a:chOff x="2120960" y="1452820"/>
            <a:chExt cx="8468376" cy="5747008"/>
          </a:xfrm>
        </p:grpSpPr>
        <p:sp>
          <p:nvSpPr>
            <p:cNvPr id="13" name="觅知网-不倒翁ID:189359941"/>
            <p:cNvSpPr/>
            <p:nvPr/>
          </p:nvSpPr>
          <p:spPr>
            <a:xfrm rot="21314498">
              <a:off x="212096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sp>
        <p:nvSpPr>
          <p:cNvPr id="1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cxnSp>
        <p:nvCxnSpPr>
          <p:cNvPr id="3" name="觅知网-不倒翁ID:189359941"/>
          <p:cNvCxnSpPr/>
          <p:nvPr>
            <p:custDataLst>
              <p:tags r:id="rId2"/>
            </p:custDataLst>
          </p:nvPr>
        </p:nvCxnSpPr>
        <p:spPr>
          <a:xfrm flipH="1">
            <a:off x="7149832" y="2636914"/>
            <a:ext cx="28962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3"/>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txBox="1"/>
          <p:nvPr>
            <p:custDataLst>
              <p:tags r:id="rId4"/>
            </p:custDataLst>
          </p:nvPr>
        </p:nvSpPr>
        <p:spPr>
          <a:xfrm>
            <a:off x="1251547" y="2972094"/>
            <a:ext cx="9922333"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rPr>
              <a:t>毕业论文结题答辩</a:t>
            </a:r>
            <a:endParaRPr kumimoji="0" lang="en-US" altLang="zh-CN" sz="5400" b="0" i="0" u="none" strike="noStrike" kern="1200" cap="none" spc="0" normalizeH="0" baseline="0" noProof="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a:solidFill>
                  <a:schemeClr val="accent1"/>
                </a:solidFill>
                <a:latin typeface="阿里巴巴普惠体 Heavy" pitchFamily="18" charset="-122"/>
                <a:ea typeface="阿里巴巴普惠体 Heavy" pitchFamily="18" charset="-122"/>
                <a:cs typeface="思源黑体 CN Regular" panose="020B0500000000000000" charset="-122"/>
              </a:rPr>
              <a:t>——</a:t>
            </a:r>
            <a:r>
              <a:rPr lang="zh-CN" altLang="en-US" sz="3600">
                <a:solidFill>
                  <a:schemeClr val="accent1"/>
                </a:solidFill>
                <a:latin typeface="阿里巴巴普惠体 Heavy" pitchFamily="18" charset="-122"/>
                <a:ea typeface="阿里巴巴普惠体 Heavy" pitchFamily="18" charset="-122"/>
                <a:cs typeface="思源黑体 CN Regular" panose="020B0500000000000000" charset="-122"/>
              </a:rPr>
              <a:t>电机驱动的多自由度五指灵巧手设计与开发</a:t>
            </a:r>
            <a:endParaRPr kumimoji="0" lang="zh-CN" altLang="en-US" sz="3600" b="0" i="0" u="none" strike="noStrike" kern="1200" cap="none" spc="0" normalizeH="0" baseline="0" noProof="0" dirty="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endParaRPr>
          </a:p>
        </p:txBody>
      </p:sp>
      <p:sp>
        <p:nvSpPr>
          <p:cNvPr id="6" name="觅知网-不倒翁ID:189359941"/>
          <p:cNvSpPr txBox="1"/>
          <p:nvPr>
            <p:custDataLst>
              <p:tags r:id="rId5"/>
            </p:custDataLst>
          </p:nvPr>
        </p:nvSpPr>
        <p:spPr>
          <a:xfrm>
            <a:off x="4228104" y="2436857"/>
            <a:ext cx="3740104" cy="400110"/>
          </a:xfrm>
          <a:prstGeom prst="rect">
            <a:avLst/>
          </a:prstGeom>
          <a:noFill/>
        </p:spPr>
        <p:txBody>
          <a:bodyPr wrap="square" rtlCol="0">
            <a:spAutoFit/>
          </a:bodyPr>
          <a:lstStyle/>
          <a:p>
            <a:pPr algn="ctr"/>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cxnSp>
        <p:nvCxnSpPr>
          <p:cNvPr id="7" name="觅知网-不倒翁ID:189359941"/>
          <p:cNvCxnSpPr>
            <a:stCxn id="4" idx="1"/>
          </p:cNvCxnSpPr>
          <p:nvPr>
            <p:custDataLst>
              <p:tags r:id="rId6"/>
            </p:custDataLst>
          </p:nvPr>
        </p:nvCxnSpPr>
        <p:spPr>
          <a:xfrm flipH="1">
            <a:off x="2150269" y="2636914"/>
            <a:ext cx="18618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37" name="觅知网-不倒翁ID:189359941"/>
          <p:cNvGrpSpPr/>
          <p:nvPr>
            <p:custDataLst>
              <p:tags r:id="rId7"/>
            </p:custDataLst>
          </p:nvPr>
        </p:nvGrpSpPr>
        <p:grpSpPr>
          <a:xfrm>
            <a:off x="5445586" y="1167343"/>
            <a:ext cx="1300785" cy="1030334"/>
            <a:chOff x="17721263" y="10464800"/>
            <a:chExt cx="1885951" cy="1493838"/>
          </a:xfrm>
          <a:solidFill>
            <a:srgbClr val="344778"/>
          </a:solidFill>
        </p:grpSpPr>
        <p:sp>
          <p:nvSpPr>
            <p:cNvPr id="38" name="觅知网-不倒翁ID:189359941"/>
            <p:cNvSpPr/>
            <p:nvPr/>
          </p:nvSpPr>
          <p:spPr bwMode="auto">
            <a:xfrm>
              <a:off x="18434051" y="11753850"/>
              <a:ext cx="158750" cy="1063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bwMode="auto">
            <a:xfrm>
              <a:off x="18330863" y="11739563"/>
              <a:ext cx="144463" cy="112713"/>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0" name="觅知网-不倒翁ID:189359941"/>
            <p:cNvSpPr/>
            <p:nvPr/>
          </p:nvSpPr>
          <p:spPr bwMode="auto">
            <a:xfrm>
              <a:off x="18232438" y="11704638"/>
              <a:ext cx="128588" cy="1270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1" name="觅知网-不倒翁ID:189359941"/>
            <p:cNvSpPr/>
            <p:nvPr/>
          </p:nvSpPr>
          <p:spPr bwMode="auto">
            <a:xfrm>
              <a:off x="18137188" y="11653838"/>
              <a:ext cx="112713" cy="142875"/>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2" name="觅知网-不倒翁ID:189359941"/>
            <p:cNvSpPr/>
            <p:nvPr/>
          </p:nvSpPr>
          <p:spPr bwMode="auto">
            <a:xfrm>
              <a:off x="18046701" y="11587163"/>
              <a:ext cx="100013" cy="15875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3" name="觅知网-不倒翁ID:189359941"/>
            <p:cNvSpPr/>
            <p:nvPr/>
          </p:nvSpPr>
          <p:spPr bwMode="auto">
            <a:xfrm>
              <a:off x="17981613" y="11509375"/>
              <a:ext cx="79375" cy="16827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4" name="觅知网-不倒翁ID:189359941"/>
            <p:cNvSpPr/>
            <p:nvPr/>
          </p:nvSpPr>
          <p:spPr bwMode="auto">
            <a:xfrm>
              <a:off x="17921288" y="11418888"/>
              <a:ext cx="79375" cy="176213"/>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5" name="觅知网-不倒翁ID:189359941"/>
            <p:cNvSpPr/>
            <p:nvPr/>
          </p:nvSpPr>
          <p:spPr bwMode="auto">
            <a:xfrm>
              <a:off x="17873663" y="11320463"/>
              <a:ext cx="82550" cy="176213"/>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nvSpPr>
          <p:spPr bwMode="auto">
            <a:xfrm>
              <a:off x="17832388" y="11217275"/>
              <a:ext cx="92075" cy="176213"/>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7" name="觅知网-不倒翁ID:189359941"/>
            <p:cNvSpPr/>
            <p:nvPr/>
          </p:nvSpPr>
          <p:spPr bwMode="auto">
            <a:xfrm>
              <a:off x="17818101" y="11114088"/>
              <a:ext cx="87313" cy="16827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8" name="觅知网-不倒翁ID:189359941"/>
            <p:cNvSpPr/>
            <p:nvPr/>
          </p:nvSpPr>
          <p:spPr bwMode="auto">
            <a:xfrm>
              <a:off x="17810163" y="11009313"/>
              <a:ext cx="92075" cy="160338"/>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9" name="觅知网-不倒翁ID:189359941"/>
            <p:cNvSpPr/>
            <p:nvPr/>
          </p:nvSpPr>
          <p:spPr bwMode="auto">
            <a:xfrm>
              <a:off x="17813338" y="10909300"/>
              <a:ext cx="107950" cy="147638"/>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0" name="觅知网-不倒翁ID:189359941"/>
            <p:cNvSpPr/>
            <p:nvPr/>
          </p:nvSpPr>
          <p:spPr bwMode="auto">
            <a:xfrm>
              <a:off x="18354676" y="11837988"/>
              <a:ext cx="231775" cy="109538"/>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1" name="觅知网-不倒翁ID:189359941"/>
            <p:cNvSpPr/>
            <p:nvPr/>
          </p:nvSpPr>
          <p:spPr bwMode="auto">
            <a:xfrm>
              <a:off x="18240376" y="11820525"/>
              <a:ext cx="231775" cy="107950"/>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2" name="觅知网-不倒翁ID:189359941"/>
            <p:cNvSpPr/>
            <p:nvPr/>
          </p:nvSpPr>
          <p:spPr bwMode="auto">
            <a:xfrm>
              <a:off x="18129251" y="11787188"/>
              <a:ext cx="228600" cy="109538"/>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3" name="觅知网-不倒翁ID:189359941"/>
            <p:cNvSpPr/>
            <p:nvPr/>
          </p:nvSpPr>
          <p:spPr bwMode="auto">
            <a:xfrm>
              <a:off x="18026063" y="11741150"/>
              <a:ext cx="220663" cy="101600"/>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4" name="觅知网-不倒翁ID:189359941"/>
            <p:cNvSpPr/>
            <p:nvPr/>
          </p:nvSpPr>
          <p:spPr bwMode="auto">
            <a:xfrm>
              <a:off x="17937163" y="11668125"/>
              <a:ext cx="204788" cy="9683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5" name="觅知网-不倒翁ID:189359941"/>
            <p:cNvSpPr/>
            <p:nvPr/>
          </p:nvSpPr>
          <p:spPr bwMode="auto">
            <a:xfrm>
              <a:off x="17865726" y="11572875"/>
              <a:ext cx="182563" cy="115888"/>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6" name="觅知网-不倒翁ID:189359941"/>
            <p:cNvSpPr/>
            <p:nvPr/>
          </p:nvSpPr>
          <p:spPr bwMode="auto">
            <a:xfrm>
              <a:off x="17810163" y="11464925"/>
              <a:ext cx="160338" cy="141288"/>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7" name="觅知网-不倒翁ID:189359941"/>
            <p:cNvSpPr/>
            <p:nvPr/>
          </p:nvSpPr>
          <p:spPr bwMode="auto">
            <a:xfrm>
              <a:off x="17772063" y="11352213"/>
              <a:ext cx="134938" cy="15875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8" name="觅知网-不倒翁ID:189359941"/>
            <p:cNvSpPr/>
            <p:nvPr/>
          </p:nvSpPr>
          <p:spPr bwMode="auto">
            <a:xfrm>
              <a:off x="17743488" y="11236325"/>
              <a:ext cx="115888" cy="16986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9" name="觅知网-不倒翁ID:189359941"/>
            <p:cNvSpPr/>
            <p:nvPr/>
          </p:nvSpPr>
          <p:spPr bwMode="auto">
            <a:xfrm>
              <a:off x="17727613" y="11120438"/>
              <a:ext cx="101600" cy="177800"/>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0" name="觅知网-不倒翁ID:189359941"/>
            <p:cNvSpPr/>
            <p:nvPr/>
          </p:nvSpPr>
          <p:spPr bwMode="auto">
            <a:xfrm>
              <a:off x="17721263" y="11002963"/>
              <a:ext cx="104775" cy="182563"/>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1" name="觅知网-不倒翁ID:189359941"/>
            <p:cNvSpPr/>
            <p:nvPr/>
          </p:nvSpPr>
          <p:spPr bwMode="auto">
            <a:xfrm>
              <a:off x="17732376" y="10887075"/>
              <a:ext cx="104775" cy="185738"/>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2" name="觅知网-不倒翁ID:189359941"/>
            <p:cNvSpPr/>
            <p:nvPr/>
          </p:nvSpPr>
          <p:spPr bwMode="auto">
            <a:xfrm>
              <a:off x="17884776" y="10542588"/>
              <a:ext cx="200025" cy="338138"/>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3" name="觅知网-不倒翁ID:189359941"/>
            <p:cNvSpPr/>
            <p:nvPr/>
          </p:nvSpPr>
          <p:spPr bwMode="auto">
            <a:xfrm>
              <a:off x="17829213" y="10533063"/>
              <a:ext cx="209550" cy="396875"/>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4" name="觅知网-不倒翁ID:189359941"/>
            <p:cNvSpPr/>
            <p:nvPr/>
          </p:nvSpPr>
          <p:spPr bwMode="auto">
            <a:xfrm>
              <a:off x="17806988" y="10464800"/>
              <a:ext cx="241300" cy="393700"/>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5" name="觅知网-不倒翁ID:189359941"/>
            <p:cNvSpPr/>
            <p:nvPr/>
          </p:nvSpPr>
          <p:spPr bwMode="auto">
            <a:xfrm>
              <a:off x="18737263" y="11753850"/>
              <a:ext cx="157163" cy="1063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6" name="觅知网-不倒翁ID:189359941"/>
            <p:cNvSpPr/>
            <p:nvPr/>
          </p:nvSpPr>
          <p:spPr bwMode="auto">
            <a:xfrm>
              <a:off x="18853151" y="11739563"/>
              <a:ext cx="146050" cy="112713"/>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7" name="觅知网-不倒翁ID:189359941"/>
            <p:cNvSpPr/>
            <p:nvPr/>
          </p:nvSpPr>
          <p:spPr bwMode="auto">
            <a:xfrm>
              <a:off x="18969038" y="11704638"/>
              <a:ext cx="128588" cy="1270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8" name="觅知网-不倒翁ID:189359941"/>
            <p:cNvSpPr/>
            <p:nvPr/>
          </p:nvSpPr>
          <p:spPr bwMode="auto">
            <a:xfrm>
              <a:off x="19080163" y="11653838"/>
              <a:ext cx="112713" cy="142875"/>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9" name="觅知网-不倒翁ID:189359941"/>
            <p:cNvSpPr/>
            <p:nvPr/>
          </p:nvSpPr>
          <p:spPr bwMode="auto">
            <a:xfrm>
              <a:off x="19184938" y="11587163"/>
              <a:ext cx="98425" cy="158750"/>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0" name="觅知网-不倒翁ID:189359941"/>
            <p:cNvSpPr/>
            <p:nvPr/>
          </p:nvSpPr>
          <p:spPr bwMode="auto">
            <a:xfrm>
              <a:off x="19269076" y="11509375"/>
              <a:ext cx="79375" cy="168275"/>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1" name="觅知网-不倒翁ID:189359941"/>
            <p:cNvSpPr/>
            <p:nvPr/>
          </p:nvSpPr>
          <p:spPr bwMode="auto">
            <a:xfrm>
              <a:off x="19329401" y="11418888"/>
              <a:ext cx="79375" cy="176213"/>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2" name="觅知网-不倒翁ID:189359941"/>
            <p:cNvSpPr/>
            <p:nvPr/>
          </p:nvSpPr>
          <p:spPr bwMode="auto">
            <a:xfrm>
              <a:off x="19373851" y="11320463"/>
              <a:ext cx="82550" cy="176213"/>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3" name="觅知网-不倒翁ID:189359941"/>
            <p:cNvSpPr/>
            <p:nvPr/>
          </p:nvSpPr>
          <p:spPr bwMode="auto">
            <a:xfrm>
              <a:off x="19405601" y="11217275"/>
              <a:ext cx="90488" cy="176213"/>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4" name="觅知网-不倒翁ID:189359941"/>
            <p:cNvSpPr/>
            <p:nvPr/>
          </p:nvSpPr>
          <p:spPr bwMode="auto">
            <a:xfrm>
              <a:off x="19424651" y="11114088"/>
              <a:ext cx="87313" cy="168275"/>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5" name="觅知网-不倒翁ID:189359941"/>
            <p:cNvSpPr/>
            <p:nvPr/>
          </p:nvSpPr>
          <p:spPr bwMode="auto">
            <a:xfrm>
              <a:off x="19427826" y="11009313"/>
              <a:ext cx="92075" cy="160338"/>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6" name="觅知网-不倒翁ID:189359941"/>
            <p:cNvSpPr/>
            <p:nvPr/>
          </p:nvSpPr>
          <p:spPr bwMode="auto">
            <a:xfrm>
              <a:off x="19408776" y="10909300"/>
              <a:ext cx="106363" cy="147638"/>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7" name="觅知网-不倒翁ID:189359941"/>
            <p:cNvSpPr/>
            <p:nvPr/>
          </p:nvSpPr>
          <p:spPr bwMode="auto">
            <a:xfrm>
              <a:off x="18743613" y="11837988"/>
              <a:ext cx="233363" cy="109538"/>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8" name="觅知网-不倒翁ID:189359941"/>
            <p:cNvSpPr/>
            <p:nvPr/>
          </p:nvSpPr>
          <p:spPr bwMode="auto">
            <a:xfrm>
              <a:off x="18857913" y="11820525"/>
              <a:ext cx="231775" cy="107950"/>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9" name="觅知网-不倒翁ID:189359941"/>
            <p:cNvSpPr/>
            <p:nvPr/>
          </p:nvSpPr>
          <p:spPr bwMode="auto">
            <a:xfrm>
              <a:off x="18972213" y="11787188"/>
              <a:ext cx="228600" cy="109538"/>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0" name="觅知网-不倒翁ID:189359941"/>
            <p:cNvSpPr/>
            <p:nvPr/>
          </p:nvSpPr>
          <p:spPr bwMode="auto">
            <a:xfrm>
              <a:off x="19081751" y="11741150"/>
              <a:ext cx="222250" cy="101600"/>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1" name="觅知网-不倒翁ID:189359941"/>
            <p:cNvSpPr/>
            <p:nvPr/>
          </p:nvSpPr>
          <p:spPr bwMode="auto">
            <a:xfrm>
              <a:off x="19186526" y="11668125"/>
              <a:ext cx="206375" cy="9683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2" name="觅知网-不倒翁ID:189359941"/>
            <p:cNvSpPr/>
            <p:nvPr/>
          </p:nvSpPr>
          <p:spPr bwMode="auto">
            <a:xfrm>
              <a:off x="19280188" y="11572875"/>
              <a:ext cx="184150" cy="115888"/>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3" name="觅知网-不倒翁ID:189359941"/>
            <p:cNvSpPr/>
            <p:nvPr/>
          </p:nvSpPr>
          <p:spPr bwMode="auto">
            <a:xfrm>
              <a:off x="19359563" y="11464925"/>
              <a:ext cx="160338" cy="141288"/>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4" name="觅知网-不倒翁ID:189359941"/>
            <p:cNvSpPr/>
            <p:nvPr/>
          </p:nvSpPr>
          <p:spPr bwMode="auto">
            <a:xfrm>
              <a:off x="19423063" y="11352213"/>
              <a:ext cx="134938" cy="158750"/>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5" name="觅知网-不倒翁ID:189359941"/>
            <p:cNvSpPr/>
            <p:nvPr/>
          </p:nvSpPr>
          <p:spPr bwMode="auto">
            <a:xfrm>
              <a:off x="19470688" y="11236325"/>
              <a:ext cx="114300" cy="16986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6" name="觅知网-不倒翁ID:189359941"/>
            <p:cNvSpPr/>
            <p:nvPr/>
          </p:nvSpPr>
          <p:spPr bwMode="auto">
            <a:xfrm>
              <a:off x="19499263" y="11120438"/>
              <a:ext cx="103188" cy="177800"/>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7" name="觅知网-不倒翁ID:189359941"/>
            <p:cNvSpPr/>
            <p:nvPr/>
          </p:nvSpPr>
          <p:spPr bwMode="auto">
            <a:xfrm>
              <a:off x="19504026" y="11002963"/>
              <a:ext cx="103188" cy="182563"/>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8" name="觅知网-不倒翁ID:189359941"/>
            <p:cNvSpPr/>
            <p:nvPr/>
          </p:nvSpPr>
          <p:spPr bwMode="auto">
            <a:xfrm>
              <a:off x="19492913" y="10887075"/>
              <a:ext cx="106363" cy="185738"/>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9" name="觅知网-不倒翁ID:189359941"/>
            <p:cNvSpPr/>
            <p:nvPr/>
          </p:nvSpPr>
          <p:spPr bwMode="auto">
            <a:xfrm>
              <a:off x="19245263" y="10542588"/>
              <a:ext cx="198438" cy="338138"/>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0" name="觅知网-不倒翁ID:189359941"/>
            <p:cNvSpPr/>
            <p:nvPr/>
          </p:nvSpPr>
          <p:spPr bwMode="auto">
            <a:xfrm>
              <a:off x="19291301" y="10533063"/>
              <a:ext cx="207963" cy="396875"/>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1" name="觅知网-不倒翁ID:189359941"/>
            <p:cNvSpPr/>
            <p:nvPr/>
          </p:nvSpPr>
          <p:spPr bwMode="auto">
            <a:xfrm>
              <a:off x="19281776" y="10464800"/>
              <a:ext cx="239713" cy="393700"/>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2" name="觅知网-不倒翁ID:189359941"/>
            <p:cNvSpPr>
              <a:spLocks noChangeArrowheads="1"/>
            </p:cNvSpPr>
            <p:nvPr/>
          </p:nvSpPr>
          <p:spPr bwMode="auto">
            <a:xfrm>
              <a:off x="18622963" y="11826875"/>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3" name="觅知网-不倒翁ID:189359941"/>
            <p:cNvSpPr>
              <a:spLocks noChangeArrowheads="1"/>
            </p:cNvSpPr>
            <p:nvPr/>
          </p:nvSpPr>
          <p:spPr bwMode="auto">
            <a:xfrm>
              <a:off x="18719801" y="11957050"/>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94" name="觅知网-不倒翁ID:189359941"/>
          <p:cNvGrpSpPr/>
          <p:nvPr/>
        </p:nvGrpSpPr>
        <p:grpSpPr>
          <a:xfrm>
            <a:off x="2725741" y="5285225"/>
            <a:ext cx="1868420" cy="351594"/>
            <a:chOff x="1662358" y="4152650"/>
            <a:chExt cx="1868420" cy="351594"/>
          </a:xfrm>
        </p:grpSpPr>
        <p:sp>
          <p:nvSpPr>
            <p:cNvPr id="95" name="觅知网-不倒翁ID:189359941"/>
            <p:cNvSpPr txBox="1"/>
            <p:nvPr/>
          </p:nvSpPr>
          <p:spPr>
            <a:xfrm>
              <a:off x="1930134" y="4175846"/>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rPr>
                <a:t>答辩</a:t>
              </a: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人：陈化扬</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96" name="觅知网-不倒翁ID:189359941"/>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97" name="觅知网-不倒翁ID:189359941"/>
            <p:cNvSpPr txBox="1"/>
            <p:nvPr/>
          </p:nvSpPr>
          <p:spPr>
            <a:xfrm>
              <a:off x="2718939" y="4175846"/>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02" name="觅知网-不倒翁ID:189359941"/>
          <p:cNvGrpSpPr/>
          <p:nvPr/>
        </p:nvGrpSpPr>
        <p:grpSpPr>
          <a:xfrm>
            <a:off x="7685832" y="5291761"/>
            <a:ext cx="1868423" cy="338521"/>
            <a:chOff x="1049311" y="5391371"/>
            <a:chExt cx="1868423" cy="338521"/>
          </a:xfrm>
        </p:grpSpPr>
        <p:sp>
          <p:nvSpPr>
            <p:cNvPr id="103" name="觅知网-不倒翁ID:189359941"/>
            <p:cNvSpPr txBox="1"/>
            <p:nvPr/>
          </p:nvSpPr>
          <p:spPr>
            <a:xfrm>
              <a:off x="1317090" y="5391371"/>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企业导师：白洋</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4" name="觅知网-不倒翁ID:189359941"/>
            <p:cNvSpPr>
              <a:spLocks noChangeAspect="1"/>
            </p:cNvSpPr>
            <p:nvPr/>
          </p:nvSpPr>
          <p:spPr bwMode="auto">
            <a:xfrm>
              <a:off x="1049311"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5" name="觅知网-不倒翁ID:189359941"/>
            <p:cNvSpPr txBox="1"/>
            <p:nvPr/>
          </p:nvSpPr>
          <p:spPr>
            <a:xfrm>
              <a:off x="1900454" y="5401494"/>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11" name="觅知网-不倒翁ID:189359941"/>
          <p:cNvGrpSpPr/>
          <p:nvPr/>
        </p:nvGrpSpPr>
        <p:grpSpPr>
          <a:xfrm>
            <a:off x="5041181" y="5296822"/>
            <a:ext cx="1992447" cy="328398"/>
            <a:chOff x="5052850" y="5296822"/>
            <a:chExt cx="1992447" cy="328398"/>
          </a:xfrm>
        </p:grpSpPr>
        <p:sp>
          <p:nvSpPr>
            <p:cNvPr id="99" name="觅知网-不倒翁ID:189359941"/>
            <p:cNvSpPr txBox="1"/>
            <p:nvPr/>
          </p:nvSpPr>
          <p:spPr>
            <a:xfrm>
              <a:off x="5239469" y="5296822"/>
              <a:ext cx="180582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指导老师：秦龙辉</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7" name="觅知网-不倒翁ID:189359941"/>
            <p:cNvSpPr/>
            <p:nvPr/>
          </p:nvSpPr>
          <p:spPr>
            <a:xfrm>
              <a:off x="505285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sp>
        <p:nvSpPr>
          <p:cNvPr id="110" name="觅知网-不倒翁ID:189359941"/>
          <p:cNvSpPr txBox="1"/>
          <p:nvPr>
            <p:custDataLst>
              <p:tags r:id="rId8"/>
            </p:custDataLst>
          </p:nvPr>
        </p:nvSpPr>
        <p:spPr>
          <a:xfrm>
            <a:off x="5159374" y="1238096"/>
            <a:ext cx="1885951" cy="726353"/>
          </a:xfrm>
          <a:prstGeom prst="rect">
            <a:avLst/>
          </a:prstGeom>
          <a:noFill/>
          <a:effectLst/>
        </p:spPr>
        <p:txBody>
          <a:bodyPr wrap="square" lIns="109728" tIns="54864" rIns="109728" bIns="54864"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rPr>
              <a:t>5  3</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rPr>
              <a:t>9  8</a:t>
            </a:r>
            <a:endParaRPr kumimoji="0" lang="en-US" altLang="zh-CN" sz="2000" b="0" i="0" u="none" strike="noStrike" kern="1200" cap="all" spc="0" normalizeH="0" baseline="0" noProof="0" dirty="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from="0" to="1" calcmode="lin" valueType="num">
                                      <p:cBhvr>
                                        <p:cTn id="7" dur="500" fill="hold">
                                          <p:stCondLst>
                                            <p:cond delay="0"/>
                                          </p:stCondLst>
                                        </p:cTn>
                                        <p:tgtEl>
                                          <p:spTgt spid="15"/>
                                        </p:tgtEl>
                                        <p:attrNameLst>
                                          <p:attrName>style.opacity</p:attrName>
                                        </p:attrNameLst>
                                      </p:cBhvr>
                                    </p:anim>
                                    <p:anim to="" calcmode="lin" valueType="num">
                                      <p:cBhvr>
                                        <p:cTn id="8"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to="" calcmode="lin" valueType="num">
                                      <p:cBhvr>
                                        <p:cTn id="11" dur="500" fill="hold">
                                          <p:stCondLst>
                                            <p:cond delay="0"/>
                                          </p:stCondLst>
                                        </p:cTn>
                                        <p:tgtEl>
                                          <p:spTgt spid="37"/>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37"/>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37"/>
                                        </p:tgtEl>
                                        <p:attrNameLst>
                                          <p:attrName>style.opacity</p:attrName>
                                        </p:attrNameLst>
                                      </p:cBhvr>
                                    </p:anim>
                                  </p:childTnLst>
                                </p:cTn>
                              </p:par>
                              <p:par>
                                <p:cTn id="14" presetID="10" presetClass="entr" presetSubtype="0" decel="100000" fill="hold" grpId="0" nodeType="withEffect">
                                  <p:stCondLst>
                                    <p:cond delay="250"/>
                                  </p:stCondLst>
                                  <p:childTnLst>
                                    <p:set>
                                      <p:cBhvr>
                                        <p:cTn id="15" dur="1" fill="hold">
                                          <p:stCondLst>
                                            <p:cond delay="0"/>
                                          </p:stCondLst>
                                        </p:cTn>
                                        <p:tgtEl>
                                          <p:spTgt spid="110"/>
                                        </p:tgtEl>
                                        <p:attrNameLst>
                                          <p:attrName>style.visibility</p:attrName>
                                        </p:attrNameLst>
                                      </p:cBhvr>
                                      <p:to>
                                        <p:strVal val="visible"/>
                                      </p:to>
                                    </p:set>
                                    <p:anim to="" calcmode="lin" valueType="num">
                                      <p:cBhvr>
                                        <p:cTn id="16" dur="500" fill="hold">
                                          <p:stCondLst>
                                            <p:cond delay="0"/>
                                          </p:stCondLst>
                                        </p:cTn>
                                        <p:tgtEl>
                                          <p:spTgt spid="110"/>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110"/>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110"/>
                                        </p:tgtEl>
                                        <p:attrNameLst>
                                          <p:attrName>style.opacity</p:attrName>
                                        </p:attrNameLst>
                                      </p:cBhvr>
                                    </p:anim>
                                  </p:childTnLst>
                                </p:cTn>
                              </p:par>
                              <p:par>
                                <p:cTn id="19" presetID="10" presetClass="entr" presetSubtype="0" decel="100000"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 from="0" to="1" calcmode="lin" valueType="num">
                                      <p:cBhvr>
                                        <p:cTn id="21" dur="500" fill="hold">
                                          <p:stCondLst>
                                            <p:cond delay="0"/>
                                          </p:stCondLst>
                                        </p:cTn>
                                        <p:tgtEl>
                                          <p:spTgt spid="3"/>
                                        </p:tgtEl>
                                        <p:attrNameLst>
                                          <p:attrName>style.opacity</p:attrName>
                                        </p:attrNameLst>
                                      </p:cBhvr>
                                    </p:anim>
                                    <p:anim to="" calcmode="lin" valueType="num">
                                      <p:cBhvr>
                                        <p:cTn id="22"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23" presetID="10" presetClass="entr" presetSubtype="0"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from="0" to="1" calcmode="lin" valueType="num">
                                      <p:cBhvr>
                                        <p:cTn id="25" dur="500" fill="hold">
                                          <p:stCondLst>
                                            <p:cond delay="0"/>
                                          </p:stCondLst>
                                        </p:cTn>
                                        <p:tgtEl>
                                          <p:spTgt spid="4"/>
                                        </p:tgtEl>
                                        <p:attrNameLst>
                                          <p:attrName>style.opacity</p:attrName>
                                        </p:attrNameLst>
                                      </p:cBhvr>
                                    </p:anim>
                                    <p:anim to="" calcmode="lin" valueType="num">
                                      <p:cBhvr>
                                        <p:cTn id="26" dur="500" fill="hold">
                                          <p:stCondLst>
                                            <p:cond delay="0"/>
                                          </p:stCondLst>
                                        </p:cTn>
                                        <p:tgtEl>
                                          <p:spTgt spid="4"/>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grpId="0" nodeType="withEffect">
                                  <p:stCondLst>
                                    <p:cond delay="500"/>
                                  </p:stCondLst>
                                  <p:childTnLst>
                                    <p:set>
                                      <p:cBhvr>
                                        <p:cTn id="28" dur="1" fill="hold">
                                          <p:stCondLst>
                                            <p:cond delay="0"/>
                                          </p:stCondLst>
                                        </p:cTn>
                                        <p:tgtEl>
                                          <p:spTgt spid="6"/>
                                        </p:tgtEl>
                                        <p:attrNameLst>
                                          <p:attrName>style.visibility</p:attrName>
                                        </p:attrNameLst>
                                      </p:cBhvr>
                                      <p:to>
                                        <p:strVal val="visible"/>
                                      </p:to>
                                    </p:set>
                                    <p:anim from="0" to="1" calcmode="lin" valueType="num">
                                      <p:cBhvr>
                                        <p:cTn id="29" dur="500" fill="hold">
                                          <p:stCondLst>
                                            <p:cond delay="0"/>
                                          </p:stCondLst>
                                        </p:cTn>
                                        <p:tgtEl>
                                          <p:spTgt spid="6"/>
                                        </p:tgtEl>
                                        <p:attrNameLst>
                                          <p:attrName>style.opacity</p:attrName>
                                        </p:attrNameLst>
                                      </p:cBhvr>
                                    </p:anim>
                                    <p:anim to="" calcmode="lin" valueType="num">
                                      <p:cBhvr>
                                        <p:cTn id="30" dur="500" fill="hold">
                                          <p:stCondLst>
                                            <p:cond delay="0"/>
                                          </p:stCondLst>
                                        </p:cTn>
                                        <p:tgtEl>
                                          <p:spTgt spid="6"/>
                                        </p:tgtEl>
                                        <p:attrNameLst>
                                          <p:attrName>ppt_y</p:attrName>
                                        </p:attrNameLst>
                                      </p:cBhvr>
                                      <p:tavLst>
                                        <p:tav tm="0" fmla="$">
                                          <p:val>
                                            <p:strVal val="#ppt_y+.05"/>
                                          </p:val>
                                        </p:tav>
                                        <p:tav tm="100000" fmla="$">
                                          <p:val>
                                            <p:strVal val="#ppt_y"/>
                                          </p:val>
                                        </p:tav>
                                      </p:tavLst>
                                    </p:anim>
                                  </p:childTnLst>
                                </p:cTn>
                              </p:par>
                              <p:par>
                                <p:cTn id="31" presetID="10" presetClass="entr" presetSubtype="0" decel="10000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 from="0" to="1" calcmode="lin" valueType="num">
                                      <p:cBhvr>
                                        <p:cTn id="33" dur="500" fill="hold">
                                          <p:stCondLst>
                                            <p:cond delay="0"/>
                                          </p:stCondLst>
                                        </p:cTn>
                                        <p:tgtEl>
                                          <p:spTgt spid="7"/>
                                        </p:tgtEl>
                                        <p:attrNameLst>
                                          <p:attrName>style.opacity</p:attrName>
                                        </p:attrNameLst>
                                      </p:cBhvr>
                                    </p:anim>
                                    <p:anim to="" calcmode="lin" valueType="num">
                                      <p:cBhvr>
                                        <p:cTn id="34"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35" presetID="10" presetClass="entr" presetSubtype="0" fill="hold" grpId="0" nodeType="withEffect">
                                  <p:stCondLst>
                                    <p:cond delay="500"/>
                                  </p:stCondLst>
                                  <p:iterate type="lt">
                                    <p:tmPct val="10000"/>
                                  </p:iterate>
                                  <p:childTnLst>
                                    <p:set>
                                      <p:cBhvr>
                                        <p:cTn id="36" dur="1" fill="hold">
                                          <p:stCondLst>
                                            <p:cond delay="0"/>
                                          </p:stCondLst>
                                        </p:cTn>
                                        <p:tgtEl>
                                          <p:spTgt spid="5"/>
                                        </p:tgtEl>
                                        <p:attrNameLst>
                                          <p:attrName>style.visibility</p:attrName>
                                        </p:attrNameLst>
                                      </p:cBhvr>
                                      <p:to>
                                        <p:strVal val="visible"/>
                                      </p:to>
                                    </p:set>
                                    <p:anim to="" calcmode="lin" valueType="num">
                                      <p:cBhvr>
                                        <p:cTn id="37" dur="750" fill="hold">
                                          <p:stCondLst>
                                            <p:cond delay="0"/>
                                          </p:stCondLst>
                                        </p:cTn>
                                        <p:tgtEl>
                                          <p:spTgt spid="5"/>
                                        </p:tgtEl>
                                        <p:attrNameLst>
                                          <p:attrName>ppt_h</p:attrName>
                                        </p:attrNameLst>
                                      </p:cBhvr>
                                      <p:tavLst>
                                        <p:tav tm="0" fmla="(1+min((1.5/#ppt_h),(1.5/#ppt_w))*((1-$)^7))*#ppt_h">
                                          <p:val>
                                            <p:fltVal val="0"/>
                                          </p:val>
                                        </p:tav>
                                        <p:tav tm="100000" fmla="$">
                                          <p:val>
                                            <p:fltVal val="1"/>
                                          </p:val>
                                        </p:tav>
                                      </p:tavLst>
                                    </p:anim>
                                    <p:anim to="" calcmode="lin" valueType="num">
                                      <p:cBhvr>
                                        <p:cTn id="38" dur="750" fill="hold">
                                          <p:stCondLst>
                                            <p:cond delay="0"/>
                                          </p:stCondLst>
                                        </p:cTn>
                                        <p:tgtEl>
                                          <p:spTgt spid="5"/>
                                        </p:tgtEl>
                                        <p:attrNameLst>
                                          <p:attrName>ppt_w</p:attrName>
                                        </p:attrNameLst>
                                      </p:cBhvr>
                                      <p:tavLst>
                                        <p:tav tm="0" fmla="(1+min((1.5/#ppt_h),(1.5/#ppt_w))*((1-$)^7))*#ppt_w">
                                          <p:val>
                                            <p:fltVal val="0"/>
                                          </p:val>
                                        </p:tav>
                                        <p:tav tm="100000" fmla="(1+min((2/#ppt_h),(2/#ppt_w))*((1-$)^7))*#ppt_w">
                                          <p:val>
                                            <p:fltVal val="1"/>
                                          </p:val>
                                        </p:tav>
                                      </p:tavLst>
                                    </p:anim>
                                    <p:anim to="" calcmode="lin" valueType="num">
                                      <p:cBhvr>
                                        <p:cTn id="39" dur="400" fill="hold">
                                          <p:stCondLst>
                                            <p:cond delay="0"/>
                                          </p:stCondLst>
                                        </p:cTn>
                                        <p:tgtEl>
                                          <p:spTgt spid="5"/>
                                        </p:tgtEl>
                                        <p:attrNameLst>
                                          <p:attrName>style.opacity</p:attrName>
                                        </p:attrNameLst>
                                      </p:cBhvr>
                                      <p:tavLst>
                                        <p:tav tm="0" fmla="1-(1-$)">
                                          <p:val>
                                            <p:fltVal val="0"/>
                                          </p:val>
                                        </p:tav>
                                        <p:tav tm="100000" fmla="1-(1-$)">
                                          <p:val>
                                            <p:fltVal val="1"/>
                                          </p:val>
                                        </p:tav>
                                      </p:tavLst>
                                    </p:anim>
                                  </p:childTnLst>
                                </p:cTn>
                              </p:par>
                              <p:par>
                                <p:cTn id="40" presetID="10" presetClass="entr" presetSubtype="0" decel="100000" fill="hold" nodeType="withEffect">
                                  <p:stCondLst>
                                    <p:cond delay="750"/>
                                  </p:stCondLst>
                                  <p:childTnLst>
                                    <p:set>
                                      <p:cBhvr>
                                        <p:cTn id="41" dur="1" fill="hold">
                                          <p:stCondLst>
                                            <p:cond delay="0"/>
                                          </p:stCondLst>
                                        </p:cTn>
                                        <p:tgtEl>
                                          <p:spTgt spid="94"/>
                                        </p:tgtEl>
                                        <p:attrNameLst>
                                          <p:attrName>style.visibility</p:attrName>
                                        </p:attrNameLst>
                                      </p:cBhvr>
                                      <p:to>
                                        <p:strVal val="visible"/>
                                      </p:to>
                                    </p:set>
                                    <p:anim from="0" to="1" calcmode="lin" valueType="num">
                                      <p:cBhvr>
                                        <p:cTn id="42" dur="500" fill="hold">
                                          <p:stCondLst>
                                            <p:cond delay="0"/>
                                          </p:stCondLst>
                                        </p:cTn>
                                        <p:tgtEl>
                                          <p:spTgt spid="94"/>
                                        </p:tgtEl>
                                        <p:attrNameLst>
                                          <p:attrName>style.opacity</p:attrName>
                                        </p:attrNameLst>
                                      </p:cBhvr>
                                    </p:anim>
                                    <p:anim to="" calcmode="lin" valueType="num">
                                      <p:cBhvr>
                                        <p:cTn id="43" dur="500" fill="hold">
                                          <p:stCondLst>
                                            <p:cond delay="0"/>
                                          </p:stCondLst>
                                        </p:cTn>
                                        <p:tgtEl>
                                          <p:spTgt spid="94"/>
                                        </p:tgtEl>
                                        <p:attrNameLst>
                                          <p:attrName>ppt_y</p:attrName>
                                        </p:attrNameLst>
                                      </p:cBhvr>
                                      <p:tavLst>
                                        <p:tav tm="0" fmla="$">
                                          <p:val>
                                            <p:strVal val="#ppt_y+.05"/>
                                          </p:val>
                                        </p:tav>
                                        <p:tav tm="100000" fmla="$">
                                          <p:val>
                                            <p:strVal val="#ppt_y"/>
                                          </p:val>
                                        </p:tav>
                                      </p:tavLst>
                                    </p:anim>
                                  </p:childTnLst>
                                </p:cTn>
                              </p:par>
                              <p:par>
                                <p:cTn id="44" presetID="10" presetClass="entr" presetSubtype="0" decel="100000" fill="hold" nodeType="withEffect">
                                  <p:stCondLst>
                                    <p:cond delay="750"/>
                                  </p:stCondLst>
                                  <p:childTnLst>
                                    <p:set>
                                      <p:cBhvr>
                                        <p:cTn id="45" dur="1" fill="hold">
                                          <p:stCondLst>
                                            <p:cond delay="0"/>
                                          </p:stCondLst>
                                        </p:cTn>
                                        <p:tgtEl>
                                          <p:spTgt spid="102"/>
                                        </p:tgtEl>
                                        <p:attrNameLst>
                                          <p:attrName>style.visibility</p:attrName>
                                        </p:attrNameLst>
                                      </p:cBhvr>
                                      <p:to>
                                        <p:strVal val="visible"/>
                                      </p:to>
                                    </p:set>
                                    <p:anim from="0" to="1" calcmode="lin" valueType="num">
                                      <p:cBhvr>
                                        <p:cTn id="46" dur="500" fill="hold">
                                          <p:stCondLst>
                                            <p:cond delay="0"/>
                                          </p:stCondLst>
                                        </p:cTn>
                                        <p:tgtEl>
                                          <p:spTgt spid="102"/>
                                        </p:tgtEl>
                                        <p:attrNameLst>
                                          <p:attrName>style.opacity</p:attrName>
                                        </p:attrNameLst>
                                      </p:cBhvr>
                                    </p:anim>
                                    <p:anim to="" calcmode="lin" valueType="num">
                                      <p:cBhvr>
                                        <p:cTn id="47" dur="500" fill="hold">
                                          <p:stCondLst>
                                            <p:cond delay="0"/>
                                          </p:stCondLst>
                                        </p:cTn>
                                        <p:tgtEl>
                                          <p:spTgt spid="102"/>
                                        </p:tgtEl>
                                        <p:attrNameLst>
                                          <p:attrName>ppt_y</p:attrName>
                                        </p:attrNameLst>
                                      </p:cBhvr>
                                      <p:tavLst>
                                        <p:tav tm="0" fmla="$">
                                          <p:val>
                                            <p:strVal val="#ppt_y+.05"/>
                                          </p:val>
                                        </p:tav>
                                        <p:tav tm="100000" fmla="$">
                                          <p:val>
                                            <p:strVal val="#ppt_y"/>
                                          </p:val>
                                        </p:tav>
                                      </p:tavLst>
                                    </p:anim>
                                  </p:childTnLst>
                                </p:cTn>
                              </p:par>
                              <p:par>
                                <p:cTn id="48" presetID="10" presetClass="entr" presetSubtype="0" decel="100000" fill="hold" nodeType="withEffect">
                                  <p:stCondLst>
                                    <p:cond delay="750"/>
                                  </p:stCondLst>
                                  <p:childTnLst>
                                    <p:set>
                                      <p:cBhvr>
                                        <p:cTn id="49" dur="1" fill="hold">
                                          <p:stCondLst>
                                            <p:cond delay="0"/>
                                          </p:stCondLst>
                                        </p:cTn>
                                        <p:tgtEl>
                                          <p:spTgt spid="111"/>
                                        </p:tgtEl>
                                        <p:attrNameLst>
                                          <p:attrName>style.visibility</p:attrName>
                                        </p:attrNameLst>
                                      </p:cBhvr>
                                      <p:to>
                                        <p:strVal val="visible"/>
                                      </p:to>
                                    </p:set>
                                    <p:anim from="0" to="1" calcmode="lin" valueType="num">
                                      <p:cBhvr>
                                        <p:cTn id="50" dur="500" fill="hold">
                                          <p:stCondLst>
                                            <p:cond delay="0"/>
                                          </p:stCondLst>
                                        </p:cTn>
                                        <p:tgtEl>
                                          <p:spTgt spid="111"/>
                                        </p:tgtEl>
                                        <p:attrNameLst>
                                          <p:attrName>style.opacity</p:attrName>
                                        </p:attrNameLst>
                                      </p:cBhvr>
                                    </p:anim>
                                    <p:anim to="" calcmode="lin" valueType="num">
                                      <p:cBhvr>
                                        <p:cTn id="51" dur="500" fill="hold">
                                          <p:stCondLst>
                                            <p:cond delay="0"/>
                                          </p:stCondLst>
                                        </p:cTn>
                                        <p:tgtEl>
                                          <p:spTgt spid="111"/>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灵巧手手掌设计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手掌结构设计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A811BE15-39E7-AEA5-E3E0-7C2280E1B332}"/>
              </a:ext>
            </a:extLst>
          </p:cNvPr>
          <p:cNvPicPr>
            <a:picLocks noChangeAspect="1"/>
          </p:cNvPicPr>
          <p:nvPr/>
        </p:nvPicPr>
        <p:blipFill rotWithShape="1">
          <a:blip r:embed="rId2">
            <a:extLst>
              <a:ext uri="{28A0092B-C50C-407E-A947-70E740481C1C}">
                <a14:useLocalDpi xmlns:a14="http://schemas.microsoft.com/office/drawing/2010/main" val="0"/>
              </a:ext>
            </a:extLst>
          </a:blip>
          <a:srcRect l="23824" t="13474" r="22970" b="8219"/>
          <a:stretch/>
        </p:blipFill>
        <p:spPr bwMode="auto">
          <a:xfrm>
            <a:off x="3413702" y="1556792"/>
            <a:ext cx="5364596" cy="4443492"/>
          </a:xfrm>
          <a:prstGeom prst="rect">
            <a:avLst/>
          </a:prstGeom>
          <a:noFill/>
          <a:ln>
            <a:noFill/>
          </a:ln>
          <a:extLst>
            <a:ext uri="{53640926-AAD7-44D8-BBD7-CCE9431645EC}">
              <a14:shadowObscured xmlns:a14="http://schemas.microsoft.com/office/drawing/2010/main"/>
            </a:ext>
          </a:extLst>
        </p:spPr>
      </p:pic>
      <p:cxnSp>
        <p:nvCxnSpPr>
          <p:cNvPr id="6" name="直接箭头连接符 5">
            <a:extLst>
              <a:ext uri="{FF2B5EF4-FFF2-40B4-BE49-F238E27FC236}">
                <a16:creationId xmlns:a16="http://schemas.microsoft.com/office/drawing/2014/main" id="{593B2911-5133-7E1A-05F5-67195BDC8427}"/>
              </a:ext>
            </a:extLst>
          </p:cNvPr>
          <p:cNvCxnSpPr>
            <a:cxnSpLocks/>
            <a:endCxn id="30" idx="3"/>
          </p:cNvCxnSpPr>
          <p:nvPr/>
        </p:nvCxnSpPr>
        <p:spPr>
          <a:xfrm flipH="1" flipV="1">
            <a:off x="3215681" y="2592243"/>
            <a:ext cx="936103" cy="8651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3CEF7441-6E51-64F0-3E73-F1E9F5B0CB40}"/>
              </a:ext>
            </a:extLst>
          </p:cNvPr>
          <p:cNvCxnSpPr>
            <a:cxnSpLocks/>
            <a:endCxn id="34" idx="3"/>
          </p:cNvCxnSpPr>
          <p:nvPr/>
        </p:nvCxnSpPr>
        <p:spPr>
          <a:xfrm flipH="1">
            <a:off x="3215681" y="4331308"/>
            <a:ext cx="2106233" cy="121326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B09C7083-5197-6C8C-2857-1B9884C31FCE}"/>
              </a:ext>
            </a:extLst>
          </p:cNvPr>
          <p:cNvCxnSpPr>
            <a:cxnSpLocks/>
            <a:endCxn id="43" idx="1"/>
          </p:cNvCxnSpPr>
          <p:nvPr/>
        </p:nvCxnSpPr>
        <p:spPr>
          <a:xfrm flipV="1">
            <a:off x="7968208" y="2520235"/>
            <a:ext cx="1008112" cy="75779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FA23B3AA-56B6-53D8-11AC-F1AF5D7875FB}"/>
              </a:ext>
            </a:extLst>
          </p:cNvPr>
          <p:cNvCxnSpPr>
            <a:cxnSpLocks/>
            <a:endCxn id="49" idx="1"/>
          </p:cNvCxnSpPr>
          <p:nvPr/>
        </p:nvCxnSpPr>
        <p:spPr>
          <a:xfrm>
            <a:off x="6510046" y="4302900"/>
            <a:ext cx="2465530" cy="1137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文本框 29">
            <a:extLst>
              <a:ext uri="{FF2B5EF4-FFF2-40B4-BE49-F238E27FC236}">
                <a16:creationId xmlns:a16="http://schemas.microsoft.com/office/drawing/2014/main" id="{BAB0AC2A-5690-9819-B317-1731E21B7E6A}"/>
              </a:ext>
            </a:extLst>
          </p:cNvPr>
          <p:cNvSpPr txBox="1"/>
          <p:nvPr/>
        </p:nvSpPr>
        <p:spPr>
          <a:xfrm>
            <a:off x="119337" y="1393292"/>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，布置线槽，供手腕左驱动腱绳走线。</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1" name="文本框 30">
            <a:extLst>
              <a:ext uri="{FF2B5EF4-FFF2-40B4-BE49-F238E27FC236}">
                <a16:creationId xmlns:a16="http://schemas.microsoft.com/office/drawing/2014/main" id="{0AC4BB30-73C0-270B-D308-DE6F425948BA}"/>
              </a:ext>
            </a:extLst>
          </p:cNvPr>
          <p:cNvSpPr txBox="1"/>
          <p:nvPr/>
        </p:nvSpPr>
        <p:spPr>
          <a:xfrm>
            <a:off x="1055440" y="1196752"/>
            <a:ext cx="127738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小指掌骨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0C77A1B-2BFF-809B-A717-7F988B887185}"/>
              </a:ext>
            </a:extLst>
          </p:cNvPr>
          <p:cNvSpPr txBox="1"/>
          <p:nvPr/>
        </p:nvSpPr>
        <p:spPr>
          <a:xfrm>
            <a:off x="119337" y="4345620"/>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，舵机布置基底偏下，与小指掌骨形成错位结构。</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5" name="文本框 34">
            <a:extLst>
              <a:ext uri="{FF2B5EF4-FFF2-40B4-BE49-F238E27FC236}">
                <a16:creationId xmlns:a16="http://schemas.microsoft.com/office/drawing/2014/main" id="{C6D03D1E-EA4A-CAB4-04BD-00D34D0F47BF}"/>
              </a:ext>
            </a:extLst>
          </p:cNvPr>
          <p:cNvSpPr txBox="1"/>
          <p:nvPr/>
        </p:nvSpPr>
        <p:spPr>
          <a:xfrm>
            <a:off x="973088" y="4149080"/>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无名指掌骨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C60C45F-1D41-6205-2C52-50E6B2C6FF3A}"/>
              </a:ext>
            </a:extLst>
          </p:cNvPr>
          <p:cNvSpPr txBox="1"/>
          <p:nvPr/>
        </p:nvSpPr>
        <p:spPr>
          <a:xfrm>
            <a:off x="8976320" y="132128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，布置线槽，供手腕右驱动腱绳走线。 </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44" name="文本框 43">
            <a:extLst>
              <a:ext uri="{FF2B5EF4-FFF2-40B4-BE49-F238E27FC236}">
                <a16:creationId xmlns:a16="http://schemas.microsoft.com/office/drawing/2014/main" id="{F103E733-F0B1-F72B-CD68-DF77CD50D7B7}"/>
              </a:ext>
            </a:extLst>
          </p:cNvPr>
          <p:cNvSpPr txBox="1"/>
          <p:nvPr/>
        </p:nvSpPr>
        <p:spPr>
          <a:xfrm>
            <a:off x="9768408" y="112474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食指掌骨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3C6DE436-9977-48E4-6502-E7BCEE472ABF}"/>
              </a:ext>
            </a:extLst>
          </p:cNvPr>
          <p:cNvSpPr txBox="1"/>
          <p:nvPr/>
        </p:nvSpPr>
        <p:spPr>
          <a:xfrm>
            <a:off x="8975576" y="424147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，底部基底延伸，供大拇指放置。 </a:t>
            </a:r>
            <a:endParaRPr lang="en-US" altLang="zh-CN"/>
          </a:p>
          <a:p>
            <a:pPr>
              <a:lnSpc>
                <a:spcPct val="150000"/>
              </a:lnSpc>
            </a:pPr>
            <a:r>
              <a:rPr lang="en-US" altLang="zh-CN"/>
              <a:t>3</a:t>
            </a:r>
            <a:r>
              <a:rPr lang="zh-CN" altLang="en-US"/>
              <a:t>，中间布置线槽，供手腕双八字紧固绳走线。</a:t>
            </a:r>
            <a:endParaRPr lang="en-US" altLang="zh-CN"/>
          </a:p>
        </p:txBody>
      </p:sp>
      <p:sp>
        <p:nvSpPr>
          <p:cNvPr id="50" name="文本框 49">
            <a:extLst>
              <a:ext uri="{FF2B5EF4-FFF2-40B4-BE49-F238E27FC236}">
                <a16:creationId xmlns:a16="http://schemas.microsoft.com/office/drawing/2014/main" id="{2D6C5C74-B625-9407-687B-EA0B76B2E482}"/>
              </a:ext>
            </a:extLst>
          </p:cNvPr>
          <p:cNvSpPr txBox="1"/>
          <p:nvPr/>
        </p:nvSpPr>
        <p:spPr>
          <a:xfrm>
            <a:off x="9768408" y="404493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中指掌骨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4">
            <a:extLst>
              <a:ext uri="{FF2B5EF4-FFF2-40B4-BE49-F238E27FC236}">
                <a16:creationId xmlns:a16="http://schemas.microsoft.com/office/drawing/2014/main" id="{4DFFED4C-6D70-A6FD-5D4B-EFF7D381A904}"/>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10</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396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灵巧手手掌设计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手掌组装展示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A767EE52-A316-9B09-BBF5-F4F0DC6D1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31" t="5538" r="15550" b="7708"/>
          <a:stretch/>
        </p:blipFill>
        <p:spPr bwMode="auto">
          <a:xfrm>
            <a:off x="6523984" y="3544051"/>
            <a:ext cx="4585170" cy="2837277"/>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9E8054D9-B86F-1FA3-7975-E539AE93E3BE}"/>
              </a:ext>
            </a:extLst>
          </p:cNvPr>
          <p:cNvPicPr>
            <a:picLocks noChangeAspect="1"/>
          </p:cNvPicPr>
          <p:nvPr/>
        </p:nvPicPr>
        <p:blipFill>
          <a:blip r:embed="rId3">
            <a:extLst>
              <a:ext uri="{28A0092B-C50C-407E-A947-70E740481C1C}">
                <a14:useLocalDpi xmlns:a14="http://schemas.microsoft.com/office/drawing/2010/main" val="0"/>
              </a:ext>
            </a:extLst>
          </a:blip>
          <a:srcRect l="37329" t="11584" r="27559" b="3047"/>
          <a:stretch/>
        </p:blipFill>
        <p:spPr>
          <a:xfrm>
            <a:off x="1368487" y="2983122"/>
            <a:ext cx="2893369" cy="3467330"/>
          </a:xfrm>
          <a:prstGeom prst="rect">
            <a:avLst/>
          </a:prstGeom>
        </p:spPr>
      </p:pic>
      <p:sp>
        <p:nvSpPr>
          <p:cNvPr id="17" name="文本框 16">
            <a:extLst>
              <a:ext uri="{FF2B5EF4-FFF2-40B4-BE49-F238E27FC236}">
                <a16:creationId xmlns:a16="http://schemas.microsoft.com/office/drawing/2014/main" id="{5AB548D9-8A4B-7983-6BA4-4BCFF6F42048}"/>
              </a:ext>
            </a:extLst>
          </p:cNvPr>
          <p:cNvSpPr txBox="1"/>
          <p:nvPr/>
        </p:nvSpPr>
        <p:spPr>
          <a:xfrm>
            <a:off x="899810" y="1147533"/>
            <a:ext cx="10740805" cy="1705403"/>
          </a:xfrm>
          <a:prstGeom prst="rect">
            <a:avLst/>
          </a:prstGeom>
          <a:noFill/>
          <a:ln w="19050">
            <a:solidFill>
              <a:srgbClr val="0070C0"/>
            </a:solidFill>
          </a:ln>
        </p:spPr>
        <p:txBody>
          <a:bodyPr wrap="square" rtlCol="0">
            <a:spAutoFit/>
          </a:bodyPr>
          <a:lstStyle/>
          <a:p>
            <a:pPr>
              <a:lnSpc>
                <a:spcPct val="150000"/>
              </a:lnSpc>
            </a:pPr>
            <a:r>
              <a:rPr lang="en-US" altLang="zh-CN"/>
              <a:t>1</a:t>
            </a:r>
            <a:r>
              <a:rPr lang="zh-CN" altLang="en-US"/>
              <a:t>，将四指掌骨按照从左到右按照</a:t>
            </a:r>
            <a:r>
              <a:rPr lang="zh-CN" altLang="en-US" b="1"/>
              <a:t>小指、无名指、中指、食指的顺序</a:t>
            </a:r>
            <a:r>
              <a:rPr lang="zh-CN" altLang="en-US"/>
              <a:t>进行排列。</a:t>
            </a:r>
            <a:endParaRPr lang="en-US" altLang="zh-CN"/>
          </a:p>
          <a:p>
            <a:pPr>
              <a:lnSpc>
                <a:spcPct val="150000"/>
              </a:lnSpc>
            </a:pPr>
            <a:r>
              <a:rPr lang="en-US" altLang="zh-CN"/>
              <a:t>2</a:t>
            </a:r>
            <a:r>
              <a:rPr lang="zh-CN" altLang="en-US"/>
              <a:t>，将八个舵机集成安装到四指掌骨之中集成</a:t>
            </a:r>
            <a:r>
              <a:rPr lang="zh-CN" altLang="en-US" b="1"/>
              <a:t>四指摇摆驱动模块</a:t>
            </a:r>
            <a:r>
              <a:rPr lang="zh-CN" altLang="en-US"/>
              <a:t>，填满掌骨空缺。</a:t>
            </a:r>
            <a:endParaRPr lang="en-US" altLang="zh-CN"/>
          </a:p>
          <a:p>
            <a:pPr>
              <a:lnSpc>
                <a:spcPct val="150000"/>
              </a:lnSpc>
            </a:pPr>
            <a:r>
              <a:rPr lang="en-US" altLang="zh-CN"/>
              <a:t>3</a:t>
            </a:r>
            <a:r>
              <a:rPr lang="zh-CN" altLang="en-US"/>
              <a:t>，利用长销轴穿入四指掌骨底部的</a:t>
            </a:r>
            <a:r>
              <a:rPr lang="zh-CN" altLang="en-US" b="1"/>
              <a:t>并联轴孔</a:t>
            </a:r>
            <a:r>
              <a:rPr lang="zh-CN" altLang="en-US"/>
              <a:t>，将</a:t>
            </a:r>
            <a:r>
              <a:rPr lang="zh-CN" altLang="en-US" b="1"/>
              <a:t>四指串联</a:t>
            </a:r>
            <a:r>
              <a:rPr lang="zh-CN" altLang="en-US"/>
              <a:t>起来，固定掌骨的底部。</a:t>
            </a:r>
            <a:endParaRPr lang="en-US" altLang="zh-CN"/>
          </a:p>
          <a:p>
            <a:pPr>
              <a:lnSpc>
                <a:spcPct val="150000"/>
              </a:lnSpc>
            </a:pPr>
            <a:r>
              <a:rPr lang="en-US" altLang="zh-CN"/>
              <a:t>4</a:t>
            </a:r>
            <a:r>
              <a:rPr lang="zh-CN" altLang="en-US"/>
              <a:t>，利用固定绳交叉环绕，然后紧固，以此</a:t>
            </a:r>
            <a:r>
              <a:rPr lang="zh-CN" altLang="en-US" b="1"/>
              <a:t>限制四指掌骨之间的相互转动的自由度。</a:t>
            </a:r>
            <a:endParaRPr lang="en-US" altLang="zh-CN" b="1"/>
          </a:p>
        </p:txBody>
      </p:sp>
      <p:sp>
        <p:nvSpPr>
          <p:cNvPr id="26" name="文本框 25">
            <a:extLst>
              <a:ext uri="{FF2B5EF4-FFF2-40B4-BE49-F238E27FC236}">
                <a16:creationId xmlns:a16="http://schemas.microsoft.com/office/drawing/2014/main" id="{3622F177-79B8-6D70-872F-FA3577163F4E}"/>
              </a:ext>
            </a:extLst>
          </p:cNvPr>
          <p:cNvSpPr txBox="1"/>
          <p:nvPr/>
        </p:nvSpPr>
        <p:spPr>
          <a:xfrm>
            <a:off x="407368" y="1172500"/>
            <a:ext cx="492443" cy="1631217"/>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手掌组装步骤</a:t>
            </a:r>
          </a:p>
        </p:txBody>
      </p:sp>
      <p:sp>
        <p:nvSpPr>
          <p:cNvPr id="28" name="文本框 27">
            <a:extLst>
              <a:ext uri="{FF2B5EF4-FFF2-40B4-BE49-F238E27FC236}">
                <a16:creationId xmlns:a16="http://schemas.microsoft.com/office/drawing/2014/main" id="{BC0479E9-987B-F5E7-AFF8-0A7024E0B07E}"/>
              </a:ext>
            </a:extLst>
          </p:cNvPr>
          <p:cNvSpPr txBox="1"/>
          <p:nvPr/>
        </p:nvSpPr>
        <p:spPr>
          <a:xfrm flipH="1">
            <a:off x="848548" y="3529014"/>
            <a:ext cx="410070" cy="523220"/>
          </a:xfrm>
          <a:prstGeom prst="rect">
            <a:avLst/>
          </a:prstGeom>
          <a:noFill/>
        </p:spPr>
        <p:txBody>
          <a:bodyPr wrap="square">
            <a:spAutoFit/>
          </a:bodyPr>
          <a:lstStyle/>
          <a:p>
            <a:r>
              <a:rPr lang="zh-CN" altLang="en-US" sz="2800"/>
              <a:t>①</a:t>
            </a:r>
          </a:p>
        </p:txBody>
      </p:sp>
      <p:sp>
        <p:nvSpPr>
          <p:cNvPr id="29" name="文本框 28">
            <a:extLst>
              <a:ext uri="{FF2B5EF4-FFF2-40B4-BE49-F238E27FC236}">
                <a16:creationId xmlns:a16="http://schemas.microsoft.com/office/drawing/2014/main" id="{46F9ED24-95C1-7FFE-ED70-6A3E76223232}"/>
              </a:ext>
            </a:extLst>
          </p:cNvPr>
          <p:cNvSpPr txBox="1"/>
          <p:nvPr/>
        </p:nvSpPr>
        <p:spPr>
          <a:xfrm flipH="1">
            <a:off x="3987821" y="4498829"/>
            <a:ext cx="410070" cy="523220"/>
          </a:xfrm>
          <a:prstGeom prst="rect">
            <a:avLst/>
          </a:prstGeom>
          <a:noFill/>
        </p:spPr>
        <p:txBody>
          <a:bodyPr wrap="square">
            <a:spAutoFit/>
          </a:bodyPr>
          <a:lstStyle/>
          <a:p>
            <a:r>
              <a:rPr lang="zh-CN" altLang="en-US" sz="2800"/>
              <a:t>②</a:t>
            </a:r>
          </a:p>
        </p:txBody>
      </p:sp>
      <p:sp>
        <p:nvSpPr>
          <p:cNvPr id="32" name="文本框 31">
            <a:extLst>
              <a:ext uri="{FF2B5EF4-FFF2-40B4-BE49-F238E27FC236}">
                <a16:creationId xmlns:a16="http://schemas.microsoft.com/office/drawing/2014/main" id="{84F4157B-1F49-52F6-4FFD-24E3120A01BB}"/>
              </a:ext>
            </a:extLst>
          </p:cNvPr>
          <p:cNvSpPr txBox="1"/>
          <p:nvPr/>
        </p:nvSpPr>
        <p:spPr>
          <a:xfrm flipH="1">
            <a:off x="2256598" y="6074132"/>
            <a:ext cx="410070" cy="523220"/>
          </a:xfrm>
          <a:prstGeom prst="rect">
            <a:avLst/>
          </a:prstGeom>
          <a:noFill/>
        </p:spPr>
        <p:txBody>
          <a:bodyPr wrap="square">
            <a:spAutoFit/>
          </a:bodyPr>
          <a:lstStyle/>
          <a:p>
            <a:r>
              <a:rPr lang="zh-CN" altLang="en-US" sz="2800"/>
              <a:t>③</a:t>
            </a:r>
          </a:p>
        </p:txBody>
      </p:sp>
      <p:sp>
        <p:nvSpPr>
          <p:cNvPr id="33" name="文本框 32">
            <a:extLst>
              <a:ext uri="{FF2B5EF4-FFF2-40B4-BE49-F238E27FC236}">
                <a16:creationId xmlns:a16="http://schemas.microsoft.com/office/drawing/2014/main" id="{17555248-35F8-13D0-804F-357824E3803E}"/>
              </a:ext>
            </a:extLst>
          </p:cNvPr>
          <p:cNvSpPr txBox="1"/>
          <p:nvPr/>
        </p:nvSpPr>
        <p:spPr>
          <a:xfrm flipH="1">
            <a:off x="6060158" y="4120990"/>
            <a:ext cx="410070" cy="523220"/>
          </a:xfrm>
          <a:prstGeom prst="rect">
            <a:avLst/>
          </a:prstGeom>
          <a:noFill/>
        </p:spPr>
        <p:txBody>
          <a:bodyPr wrap="square">
            <a:spAutoFit/>
          </a:bodyPr>
          <a:lstStyle/>
          <a:p>
            <a:r>
              <a:rPr lang="zh-CN" altLang="en-US" sz="2800"/>
              <a:t>④</a:t>
            </a:r>
          </a:p>
        </p:txBody>
      </p:sp>
      <p:sp>
        <p:nvSpPr>
          <p:cNvPr id="36" name="文本框 35">
            <a:extLst>
              <a:ext uri="{FF2B5EF4-FFF2-40B4-BE49-F238E27FC236}">
                <a16:creationId xmlns:a16="http://schemas.microsoft.com/office/drawing/2014/main" id="{E752A253-7B24-2BFA-D1C4-8AA11BFF46D8}"/>
              </a:ext>
            </a:extLst>
          </p:cNvPr>
          <p:cNvSpPr txBox="1"/>
          <p:nvPr/>
        </p:nvSpPr>
        <p:spPr>
          <a:xfrm>
            <a:off x="1457079" y="6474707"/>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手掌组装正视图</a:t>
            </a:r>
            <a:endParaRPr lang="zh-CN" altLang="en-US" sz="2000" baseline="3000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4B784F75-4413-7DF0-64AB-8B95AC7F5072}"/>
              </a:ext>
            </a:extLst>
          </p:cNvPr>
          <p:cNvSpPr txBox="1"/>
          <p:nvPr/>
        </p:nvSpPr>
        <p:spPr>
          <a:xfrm>
            <a:off x="7608168" y="6474707"/>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手掌组装上视图</a:t>
            </a:r>
            <a:endParaRPr lang="zh-CN" altLang="en-US" sz="2000" baseline="30000">
              <a:latin typeface="宋体" panose="02010600030101010101" pitchFamily="2" charset="-122"/>
              <a:ea typeface="宋体" panose="02010600030101010101" pitchFamily="2" charset="-122"/>
            </a:endParaRPr>
          </a:p>
        </p:txBody>
      </p:sp>
      <p:sp>
        <p:nvSpPr>
          <p:cNvPr id="40" name="灯片编号占位符 4">
            <a:extLst>
              <a:ext uri="{FF2B5EF4-FFF2-40B4-BE49-F238E27FC236}">
                <a16:creationId xmlns:a16="http://schemas.microsoft.com/office/drawing/2014/main" id="{2F1BBE2A-E635-6685-6306-826A38A679C8}"/>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5859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示, 工程绘图&#10;&#10;AI 生成的内容可能不正确。">
            <a:extLst>
              <a:ext uri="{FF2B5EF4-FFF2-40B4-BE49-F238E27FC236}">
                <a16:creationId xmlns:a16="http://schemas.microsoft.com/office/drawing/2014/main" id="{04727708-1A35-63A7-9F92-2E2C4A99B048}"/>
              </a:ext>
            </a:extLst>
          </p:cNvPr>
          <p:cNvPicPr>
            <a:picLocks noChangeAspect="1"/>
          </p:cNvPicPr>
          <p:nvPr/>
        </p:nvPicPr>
        <p:blipFill>
          <a:blip r:embed="rId2">
            <a:extLst>
              <a:ext uri="{28A0092B-C50C-407E-A947-70E740481C1C}">
                <a14:useLocalDpi xmlns:a14="http://schemas.microsoft.com/office/drawing/2010/main" val="0"/>
              </a:ext>
            </a:extLst>
          </a:blip>
          <a:srcRect t="20601" b="11150"/>
          <a:stretch/>
        </p:blipFill>
        <p:spPr>
          <a:xfrm>
            <a:off x="1119830" y="2852936"/>
            <a:ext cx="9944722" cy="3817788"/>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灵巧手手腕设计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手腕结构与组装展示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60ED857B-D5F5-DBB6-3DCF-3B96E1325740}"/>
              </a:ext>
            </a:extLst>
          </p:cNvPr>
          <p:cNvSpPr txBox="1"/>
          <p:nvPr/>
        </p:nvSpPr>
        <p:spPr>
          <a:xfrm>
            <a:off x="899811" y="1147533"/>
            <a:ext cx="10236749" cy="1705403"/>
          </a:xfrm>
          <a:prstGeom prst="rect">
            <a:avLst/>
          </a:prstGeom>
          <a:noFill/>
          <a:ln w="19050">
            <a:solidFill>
              <a:srgbClr val="0070C0"/>
            </a:solidFill>
          </a:ln>
        </p:spPr>
        <p:txBody>
          <a:bodyPr wrap="square" rtlCol="0">
            <a:spAutoFit/>
          </a:bodyPr>
          <a:lstStyle/>
          <a:p>
            <a:pPr>
              <a:lnSpc>
                <a:spcPct val="150000"/>
              </a:lnSpc>
            </a:pPr>
            <a:r>
              <a:rPr lang="en-US" altLang="zh-CN"/>
              <a:t>1</a:t>
            </a:r>
            <a:r>
              <a:rPr lang="zh-CN" altLang="en-US"/>
              <a:t>，手腕由</a:t>
            </a:r>
            <a:r>
              <a:rPr lang="zh-CN" altLang="en-US" b="1"/>
              <a:t>手上腕、手下腕和手腕外壳</a:t>
            </a:r>
            <a:r>
              <a:rPr lang="zh-CN" altLang="en-US"/>
              <a:t>组成，各部分之间采用轴承进行拼接，并用螺拴螺母进行固定。</a:t>
            </a:r>
            <a:endParaRPr lang="en-US" altLang="zh-CN"/>
          </a:p>
          <a:p>
            <a:pPr>
              <a:lnSpc>
                <a:spcPct val="150000"/>
              </a:lnSpc>
            </a:pPr>
            <a:r>
              <a:rPr lang="en-US" altLang="zh-CN"/>
              <a:t>2</a:t>
            </a:r>
            <a:r>
              <a:rPr lang="zh-CN" altLang="en-US"/>
              <a:t>，如图（</a:t>
            </a:r>
            <a:r>
              <a:rPr lang="en-US" altLang="zh-CN"/>
              <a:t>a</a:t>
            </a:r>
            <a:r>
              <a:rPr lang="zh-CN" altLang="en-US"/>
              <a:t>）所示，根据虚线依次将手上腕手下腕和手腕外壳拼接起来即可组成手腕关节。</a:t>
            </a:r>
            <a:endParaRPr lang="en-US" altLang="zh-CN"/>
          </a:p>
          <a:p>
            <a:pPr>
              <a:lnSpc>
                <a:spcPct val="150000"/>
              </a:lnSpc>
            </a:pPr>
            <a:r>
              <a:rPr lang="en-US" altLang="zh-CN"/>
              <a:t>3</a:t>
            </a:r>
            <a:r>
              <a:rPr lang="zh-CN" altLang="en-US"/>
              <a:t>，如图（</a:t>
            </a:r>
            <a:r>
              <a:rPr lang="en-US" altLang="zh-CN"/>
              <a:t>b</a:t>
            </a:r>
            <a:r>
              <a:rPr lang="zh-CN" altLang="en-US"/>
              <a:t>）所示，手腕外壳上留有手腕驱动绳走线孔，供手腕驱动绳布置。</a:t>
            </a:r>
            <a:endParaRPr lang="en-US" altLang="zh-CN"/>
          </a:p>
          <a:p>
            <a:pPr>
              <a:lnSpc>
                <a:spcPct val="150000"/>
              </a:lnSpc>
            </a:pPr>
            <a:r>
              <a:rPr lang="en-US" altLang="zh-CN"/>
              <a:t>4</a:t>
            </a:r>
            <a:r>
              <a:rPr lang="zh-CN" altLang="en-US"/>
              <a:t>，手腕上下均设手腕承接孔，上用于承接手掌、下用于承接小臂，起到</a:t>
            </a:r>
            <a:r>
              <a:rPr lang="zh-CN" altLang="en-US">
                <a:effectLst/>
              </a:rPr>
              <a:t>衔接过渡</a:t>
            </a:r>
            <a:r>
              <a:rPr lang="zh-CN" altLang="en-US"/>
              <a:t>的作用。</a:t>
            </a:r>
            <a:endParaRPr lang="en-US" altLang="zh-CN"/>
          </a:p>
        </p:txBody>
      </p:sp>
      <p:sp>
        <p:nvSpPr>
          <p:cNvPr id="8" name="文本框 7">
            <a:extLst>
              <a:ext uri="{FF2B5EF4-FFF2-40B4-BE49-F238E27FC236}">
                <a16:creationId xmlns:a16="http://schemas.microsoft.com/office/drawing/2014/main" id="{943ADD57-DEA1-72AC-6882-9CB45118A3BB}"/>
              </a:ext>
            </a:extLst>
          </p:cNvPr>
          <p:cNvSpPr txBox="1"/>
          <p:nvPr/>
        </p:nvSpPr>
        <p:spPr>
          <a:xfrm>
            <a:off x="407558" y="1044251"/>
            <a:ext cx="492443" cy="188769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手腕结构与组装</a:t>
            </a:r>
          </a:p>
        </p:txBody>
      </p:sp>
      <p:sp>
        <p:nvSpPr>
          <p:cNvPr id="10" name="文本框 9">
            <a:extLst>
              <a:ext uri="{FF2B5EF4-FFF2-40B4-BE49-F238E27FC236}">
                <a16:creationId xmlns:a16="http://schemas.microsoft.com/office/drawing/2014/main" id="{290721D1-AE39-62B2-0CFC-B41489719C06}"/>
              </a:ext>
            </a:extLst>
          </p:cNvPr>
          <p:cNvSpPr txBox="1"/>
          <p:nvPr/>
        </p:nvSpPr>
        <p:spPr>
          <a:xfrm>
            <a:off x="2639616"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手腕爆炸图</a:t>
            </a:r>
            <a:endParaRPr lang="zh-CN" altLang="en-US" sz="2000" baseline="3000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32FE9641-086D-EE32-5B05-A592714CA0E1}"/>
              </a:ext>
            </a:extLst>
          </p:cNvPr>
          <p:cNvSpPr txBox="1"/>
          <p:nvPr/>
        </p:nvSpPr>
        <p:spPr>
          <a:xfrm>
            <a:off x="8171183"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手腕组装图</a:t>
            </a:r>
            <a:endParaRPr lang="zh-CN" altLang="en-US" sz="2000" baseline="3000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7C056D1-3FF6-8067-40D9-377E9BFA2867}"/>
              </a:ext>
            </a:extLst>
          </p:cNvPr>
          <p:cNvSpPr txBox="1"/>
          <p:nvPr/>
        </p:nvSpPr>
        <p:spPr>
          <a:xfrm>
            <a:off x="10348277" y="2946430"/>
            <a:ext cx="1220331" cy="338554"/>
          </a:xfrm>
          <a:prstGeom prst="rect">
            <a:avLst/>
          </a:prstGeom>
          <a:noFill/>
        </p:spPr>
        <p:txBody>
          <a:bodyPr wrap="square" rtlCol="0">
            <a:spAutoFit/>
          </a:bodyPr>
          <a:lstStyle/>
          <a:p>
            <a:r>
              <a:rPr lang="zh-CN" altLang="en-US" sz="1600"/>
              <a:t>手腕承接孔</a:t>
            </a:r>
          </a:p>
        </p:txBody>
      </p:sp>
      <p:cxnSp>
        <p:nvCxnSpPr>
          <p:cNvPr id="22" name="直接连接符 21">
            <a:extLst>
              <a:ext uri="{FF2B5EF4-FFF2-40B4-BE49-F238E27FC236}">
                <a16:creationId xmlns:a16="http://schemas.microsoft.com/office/drawing/2014/main" id="{105C1D3A-4048-37A8-2CA8-6FBF03E13B4B}"/>
              </a:ext>
            </a:extLst>
          </p:cNvPr>
          <p:cNvCxnSpPr>
            <a:cxnSpLocks/>
            <a:endCxn id="21" idx="2"/>
          </p:cNvCxnSpPr>
          <p:nvPr/>
        </p:nvCxnSpPr>
        <p:spPr>
          <a:xfrm flipV="1">
            <a:off x="9408368" y="3284984"/>
            <a:ext cx="1550075" cy="14401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74B49068-0B83-0429-7C84-C2DFE802DDB5}"/>
              </a:ext>
            </a:extLst>
          </p:cNvPr>
          <p:cNvCxnSpPr>
            <a:cxnSpLocks/>
            <a:endCxn id="21" idx="2"/>
          </p:cNvCxnSpPr>
          <p:nvPr/>
        </p:nvCxnSpPr>
        <p:spPr>
          <a:xfrm flipV="1">
            <a:off x="10272464" y="3284984"/>
            <a:ext cx="685979" cy="72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CEC73D8-6884-64C4-AE36-ACEE498E230A}"/>
              </a:ext>
            </a:extLst>
          </p:cNvPr>
          <p:cNvCxnSpPr>
            <a:cxnSpLocks/>
            <a:endCxn id="21" idx="2"/>
          </p:cNvCxnSpPr>
          <p:nvPr/>
        </p:nvCxnSpPr>
        <p:spPr>
          <a:xfrm flipV="1">
            <a:off x="10272464" y="3284984"/>
            <a:ext cx="685979" cy="230425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灯片编号占位符 4">
            <a:extLst>
              <a:ext uri="{FF2B5EF4-FFF2-40B4-BE49-F238E27FC236}">
                <a16:creationId xmlns:a16="http://schemas.microsoft.com/office/drawing/2014/main" id="{4FB983C7-8791-D0F3-2FA8-3CEC6EDA735D}"/>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12</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538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灵巧手手腕设计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手腕驱动设计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F0119B08-3E20-122F-C1A8-342FE8EC4610}"/>
              </a:ext>
            </a:extLst>
          </p:cNvPr>
          <p:cNvPicPr>
            <a:picLocks noChangeAspect="1"/>
          </p:cNvPicPr>
          <p:nvPr/>
        </p:nvPicPr>
        <p:blipFill>
          <a:blip r:embed="rId2"/>
          <a:stretch>
            <a:fillRect/>
          </a:stretch>
        </p:blipFill>
        <p:spPr>
          <a:xfrm>
            <a:off x="-18696" y="1412776"/>
            <a:ext cx="6497353" cy="4940211"/>
          </a:xfrm>
          <a:prstGeom prst="rect">
            <a:avLst/>
          </a:prstGeom>
        </p:spPr>
      </p:pic>
      <p:sp>
        <p:nvSpPr>
          <p:cNvPr id="7" name="文本框 6">
            <a:extLst>
              <a:ext uri="{FF2B5EF4-FFF2-40B4-BE49-F238E27FC236}">
                <a16:creationId xmlns:a16="http://schemas.microsoft.com/office/drawing/2014/main" id="{B3221FA4-0A2E-E3F4-A917-10C329D135AB}"/>
              </a:ext>
            </a:extLst>
          </p:cNvPr>
          <p:cNvSpPr txBox="1"/>
          <p:nvPr/>
        </p:nvSpPr>
        <p:spPr>
          <a:xfrm>
            <a:off x="6524416" y="1612831"/>
            <a:ext cx="5667583" cy="4890891"/>
          </a:xfrm>
          <a:prstGeom prst="rect">
            <a:avLst/>
          </a:prstGeom>
          <a:noFill/>
          <a:ln w="19050">
            <a:solidFill>
              <a:srgbClr val="0070C0"/>
            </a:solidFill>
          </a:ln>
        </p:spPr>
        <p:txBody>
          <a:bodyPr wrap="square" rtlCol="0">
            <a:spAutoFit/>
          </a:bodyPr>
          <a:lstStyle/>
          <a:p>
            <a:endParaRPr lang="en-US" altLang="zh-CN"/>
          </a:p>
          <a:p>
            <a:pPr indent="304800" algn="just">
              <a:lnSpc>
                <a:spcPct val="150000"/>
              </a:lnSpc>
            </a:pPr>
            <a:r>
              <a:rPr lang="en-US" altLang="zh-CN"/>
              <a:t>1</a:t>
            </a:r>
            <a:r>
              <a:rPr lang="zh-CN" altLang="en-US"/>
              <a:t>，舵机</a:t>
            </a:r>
            <a:r>
              <a:rPr lang="en-US" altLang="zh-CN"/>
              <a:t>A</a:t>
            </a:r>
            <a:r>
              <a:rPr lang="zh-CN" altLang="en-US"/>
              <a:t>顺时针旋转，手腕驱动绳按照</a:t>
            </a:r>
            <a:r>
              <a:rPr lang="en-US" altLang="zh-CN"/>
              <a:t>①</a:t>
            </a:r>
            <a:r>
              <a:rPr lang="zh-CN" altLang="en-US"/>
              <a:t>的方向运动，手腕向</a:t>
            </a:r>
            <a:r>
              <a:rPr lang="zh-CN" altLang="en-US" b="1"/>
              <a:t>左后方运动</a:t>
            </a:r>
            <a:r>
              <a:rPr lang="zh-CN" altLang="en-US"/>
              <a:t>。</a:t>
            </a:r>
            <a:endParaRPr lang="en-US" altLang="zh-CN"/>
          </a:p>
          <a:p>
            <a:pPr indent="304800" algn="just">
              <a:lnSpc>
                <a:spcPct val="150000"/>
              </a:lnSpc>
            </a:pPr>
            <a:r>
              <a:rPr lang="en-US" altLang="zh-CN"/>
              <a:t>2</a:t>
            </a:r>
            <a:r>
              <a:rPr lang="zh-CN" altLang="en-US"/>
              <a:t>，舵机</a:t>
            </a:r>
            <a:r>
              <a:rPr lang="en-US" altLang="zh-CN"/>
              <a:t>A</a:t>
            </a:r>
            <a:r>
              <a:rPr lang="zh-CN" altLang="en-US"/>
              <a:t>逆时针旋转，手腕驱动绳按照</a:t>
            </a:r>
            <a:r>
              <a:rPr lang="en-US" altLang="zh-CN"/>
              <a:t>②</a:t>
            </a:r>
            <a:r>
              <a:rPr lang="zh-CN" altLang="en-US"/>
              <a:t>的方向运动，手腕向</a:t>
            </a:r>
            <a:r>
              <a:rPr lang="zh-CN" altLang="en-US" b="1"/>
              <a:t>右前方运动</a:t>
            </a:r>
            <a:r>
              <a:rPr lang="zh-CN" altLang="en-US"/>
              <a:t>。</a:t>
            </a:r>
            <a:endParaRPr lang="en-US" altLang="zh-CN"/>
          </a:p>
          <a:p>
            <a:pPr indent="304800" algn="just">
              <a:lnSpc>
                <a:spcPct val="150000"/>
              </a:lnSpc>
            </a:pPr>
            <a:r>
              <a:rPr lang="en-US" altLang="zh-CN"/>
              <a:t>3</a:t>
            </a:r>
            <a:r>
              <a:rPr lang="zh-CN" altLang="en-US"/>
              <a:t>，舵机</a:t>
            </a:r>
            <a:r>
              <a:rPr lang="en-US" altLang="zh-CN"/>
              <a:t>B</a:t>
            </a:r>
            <a:r>
              <a:rPr lang="zh-CN" altLang="en-US"/>
              <a:t>逆时针旋转，手腕驱动绳按照</a:t>
            </a:r>
            <a:r>
              <a:rPr lang="en-US" altLang="zh-CN"/>
              <a:t>③</a:t>
            </a:r>
            <a:r>
              <a:rPr lang="zh-CN" altLang="en-US"/>
              <a:t>的方向运动，手腕向</a:t>
            </a:r>
            <a:r>
              <a:rPr lang="zh-CN" altLang="en-US" b="1"/>
              <a:t>右后方运动</a:t>
            </a:r>
            <a:r>
              <a:rPr lang="zh-CN" altLang="en-US"/>
              <a:t>。</a:t>
            </a:r>
            <a:endParaRPr lang="en-US" altLang="zh-CN"/>
          </a:p>
          <a:p>
            <a:pPr indent="304800" algn="just">
              <a:lnSpc>
                <a:spcPct val="150000"/>
              </a:lnSpc>
            </a:pPr>
            <a:r>
              <a:rPr lang="en-US" altLang="zh-CN"/>
              <a:t>4</a:t>
            </a:r>
            <a:r>
              <a:rPr lang="zh-CN" altLang="en-US"/>
              <a:t>，舵机</a:t>
            </a:r>
            <a:r>
              <a:rPr lang="en-US" altLang="zh-CN"/>
              <a:t>B</a:t>
            </a:r>
            <a:r>
              <a:rPr lang="zh-CN" altLang="en-US"/>
              <a:t>顺时针旋转，手腕驱动绳按照</a:t>
            </a:r>
            <a:r>
              <a:rPr lang="en-US" altLang="zh-CN"/>
              <a:t>④</a:t>
            </a:r>
            <a:r>
              <a:rPr lang="zh-CN" altLang="en-US"/>
              <a:t>的方向运动，手腕向</a:t>
            </a:r>
            <a:r>
              <a:rPr lang="zh-CN" altLang="en-US" b="1"/>
              <a:t>左前方运动</a:t>
            </a:r>
            <a:r>
              <a:rPr lang="zh-CN" altLang="en-US"/>
              <a:t>。</a:t>
            </a:r>
            <a:endParaRPr lang="en-US" altLang="zh-CN"/>
          </a:p>
          <a:p>
            <a:pPr indent="304800" algn="just">
              <a:lnSpc>
                <a:spcPct val="150000"/>
              </a:lnSpc>
            </a:pPr>
            <a:r>
              <a:rPr lang="zh-CN" altLang="en-US"/>
              <a:t>以上为单个舵机旋转的运动驱动，二者可以同时驱动使得整手腕在三维空间内自由转动，任意控制手掌姿态。</a:t>
            </a:r>
            <a:endParaRPr lang="en-US" altLang="zh-CN"/>
          </a:p>
        </p:txBody>
      </p:sp>
      <p:sp>
        <p:nvSpPr>
          <p:cNvPr id="9" name="文本框 8">
            <a:extLst>
              <a:ext uri="{FF2B5EF4-FFF2-40B4-BE49-F238E27FC236}">
                <a16:creationId xmlns:a16="http://schemas.microsoft.com/office/drawing/2014/main" id="{CE29DD78-8BFE-183A-1A56-855672A6BEA5}"/>
              </a:ext>
            </a:extLst>
          </p:cNvPr>
          <p:cNvSpPr txBox="1"/>
          <p:nvPr/>
        </p:nvSpPr>
        <p:spPr>
          <a:xfrm>
            <a:off x="8189141" y="1412776"/>
            <a:ext cx="2338133"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手腕驱动原理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301508C-6B3C-F137-D77E-BE8AF27375E5}"/>
              </a:ext>
            </a:extLst>
          </p:cNvPr>
          <p:cNvSpPr txBox="1"/>
          <p:nvPr/>
        </p:nvSpPr>
        <p:spPr>
          <a:xfrm>
            <a:off x="3719736" y="4725144"/>
            <a:ext cx="453970" cy="523220"/>
          </a:xfrm>
          <a:prstGeom prst="rect">
            <a:avLst/>
          </a:prstGeom>
          <a:noFill/>
        </p:spPr>
        <p:txBody>
          <a:bodyPr wrap="none" rtlCol="0">
            <a:spAutoFit/>
          </a:bodyPr>
          <a:lstStyle/>
          <a:p>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3" name="文本框 12">
            <a:extLst>
              <a:ext uri="{FF2B5EF4-FFF2-40B4-BE49-F238E27FC236}">
                <a16:creationId xmlns:a16="http://schemas.microsoft.com/office/drawing/2014/main" id="{9B69B44C-2635-5012-56EF-68568FE7AFB6}"/>
              </a:ext>
            </a:extLst>
          </p:cNvPr>
          <p:cNvSpPr txBox="1"/>
          <p:nvPr/>
        </p:nvSpPr>
        <p:spPr>
          <a:xfrm>
            <a:off x="4871864" y="4179356"/>
            <a:ext cx="429926" cy="523220"/>
          </a:xfrm>
          <a:prstGeom prst="rect">
            <a:avLst/>
          </a:prstGeom>
          <a:noFill/>
        </p:spPr>
        <p:txBody>
          <a:bodyPr wrap="none" rtlCol="0">
            <a:spAutoFit/>
          </a:bodyPr>
          <a:lstStyle/>
          <a:p>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9" name="灯片编号占位符 4">
            <a:extLst>
              <a:ext uri="{FF2B5EF4-FFF2-40B4-BE49-F238E27FC236}">
                <a16:creationId xmlns:a16="http://schemas.microsoft.com/office/drawing/2014/main" id="{77C54366-B829-42D1-D9B4-EBCDCE7E9A3D}"/>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13</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787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灵巧手小臂设计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小臂驱动集成</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8" name="图片 7">
            <a:extLst>
              <a:ext uri="{FF2B5EF4-FFF2-40B4-BE49-F238E27FC236}">
                <a16:creationId xmlns:a16="http://schemas.microsoft.com/office/drawing/2014/main" id="{9511282D-43C9-C020-D88A-C0C04F413D8A}"/>
              </a:ext>
            </a:extLst>
          </p:cNvPr>
          <p:cNvPicPr>
            <a:picLocks noChangeAspect="1"/>
          </p:cNvPicPr>
          <p:nvPr/>
        </p:nvPicPr>
        <p:blipFill rotWithShape="1">
          <a:blip r:embed="rId2">
            <a:extLst>
              <a:ext uri="{28A0092B-C50C-407E-A947-70E740481C1C}">
                <a14:useLocalDpi xmlns:a14="http://schemas.microsoft.com/office/drawing/2010/main" val="0"/>
              </a:ext>
            </a:extLst>
          </a:blip>
          <a:srcRect l="36247" t="15619" r="37346"/>
          <a:stretch/>
        </p:blipFill>
        <p:spPr bwMode="auto">
          <a:xfrm>
            <a:off x="3143672" y="1556792"/>
            <a:ext cx="2969899" cy="4645224"/>
          </a:xfrm>
          <a:prstGeom prst="rect">
            <a:avLst/>
          </a:prstGeom>
          <a:noFill/>
          <a:ln w="19050">
            <a:solidFill>
              <a:schemeClr val="tx1"/>
            </a:solidFill>
            <a:prstDash val="solid"/>
            <a:extLst>
              <a:ext uri="{C807C97D-BFC1-408E-A445-0C87EB9F89A2}">
                <ask:lineSketchStyleProps xmlns:ask="http://schemas.microsoft.com/office/drawing/2018/sketchyshapes">
                  <ask:type>
                    <ask:lineSketchNone/>
                  </ask:type>
                </ask:lineSketchStyleProps>
              </a:ext>
            </a:extLst>
          </a:ln>
          <a:extLst>
            <a:ext uri="{53640926-AAD7-44D8-BBD7-CCE9431645EC}">
              <a14:shadowObscured xmlns:a14="http://schemas.microsoft.com/office/drawing/2010/main"/>
            </a:ext>
          </a:extLst>
        </p:spPr>
      </p:pic>
      <p:pic>
        <p:nvPicPr>
          <p:cNvPr id="26" name="图片 25">
            <a:extLst>
              <a:ext uri="{FF2B5EF4-FFF2-40B4-BE49-F238E27FC236}">
                <a16:creationId xmlns:a16="http://schemas.microsoft.com/office/drawing/2014/main" id="{CD6AF451-C0E8-8252-18AE-52B5F74F4E9C}"/>
              </a:ext>
            </a:extLst>
          </p:cNvPr>
          <p:cNvPicPr>
            <a:picLocks noChangeAspect="1"/>
          </p:cNvPicPr>
          <p:nvPr/>
        </p:nvPicPr>
        <p:blipFill>
          <a:blip r:embed="rId3"/>
          <a:srcRect l="6307" r="3590"/>
          <a:stretch/>
        </p:blipFill>
        <p:spPr>
          <a:xfrm>
            <a:off x="257831" y="1129038"/>
            <a:ext cx="2597809" cy="5474650"/>
          </a:xfrm>
          <a:prstGeom prst="rect">
            <a:avLst/>
          </a:prstGeom>
        </p:spPr>
      </p:pic>
      <p:cxnSp>
        <p:nvCxnSpPr>
          <p:cNvPr id="15" name="直接箭头连接符 14">
            <a:extLst>
              <a:ext uri="{FF2B5EF4-FFF2-40B4-BE49-F238E27FC236}">
                <a16:creationId xmlns:a16="http://schemas.microsoft.com/office/drawing/2014/main" id="{8F06A742-35ED-C349-605E-7EA10D23646C}"/>
              </a:ext>
            </a:extLst>
          </p:cNvPr>
          <p:cNvCxnSpPr>
            <a:cxnSpLocks/>
          </p:cNvCxnSpPr>
          <p:nvPr/>
        </p:nvCxnSpPr>
        <p:spPr>
          <a:xfrm flipV="1">
            <a:off x="2495600" y="3645024"/>
            <a:ext cx="648072" cy="21602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F9B944D5-BA16-5851-800F-86286D7FA986}"/>
              </a:ext>
            </a:extLst>
          </p:cNvPr>
          <p:cNvSpPr txBox="1"/>
          <p:nvPr/>
        </p:nvSpPr>
        <p:spPr>
          <a:xfrm>
            <a:off x="6888088" y="1177268"/>
            <a:ext cx="4320480"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，黄线代表的是四指弯曲自由度驱动腱绳，从指尖经手掌和手腕引出。</a:t>
            </a:r>
            <a:endParaRPr lang="en-US" altLang="zh-CN"/>
          </a:p>
          <a:p>
            <a:pPr>
              <a:lnSpc>
                <a:spcPct val="150000"/>
              </a:lnSpc>
            </a:pPr>
            <a:r>
              <a:rPr lang="en-US" altLang="zh-CN"/>
              <a:t>2</a:t>
            </a:r>
            <a:r>
              <a:rPr lang="zh-CN" altLang="en-US"/>
              <a:t>，舵机</a:t>
            </a:r>
            <a:r>
              <a:rPr lang="zh-CN" altLang="en-US" b="1"/>
              <a:t>输出轴向外</a:t>
            </a:r>
            <a:r>
              <a:rPr lang="zh-CN" altLang="en-US"/>
              <a:t>，便于安装。</a:t>
            </a:r>
            <a:endParaRPr lang="en-US" altLang="zh-CN"/>
          </a:p>
          <a:p>
            <a:pPr>
              <a:lnSpc>
                <a:spcPct val="150000"/>
              </a:lnSpc>
            </a:pPr>
            <a:r>
              <a:rPr lang="en-US" altLang="zh-CN"/>
              <a:t>3</a:t>
            </a:r>
            <a:r>
              <a:rPr lang="zh-CN" altLang="en-US"/>
              <a:t>，四个舵机分别连接四指的弯曲驱动绳，负责控制除拇指外的</a:t>
            </a:r>
            <a:r>
              <a:rPr lang="zh-CN" altLang="en-US" b="1"/>
              <a:t>四指的弯曲自由度</a:t>
            </a:r>
            <a:r>
              <a:rPr lang="zh-CN" altLang="en-US"/>
              <a:t>。</a:t>
            </a:r>
            <a:endParaRPr lang="en-US" altLang="zh-CN"/>
          </a:p>
        </p:txBody>
      </p:sp>
      <p:sp>
        <p:nvSpPr>
          <p:cNvPr id="29" name="文本框 28">
            <a:extLst>
              <a:ext uri="{FF2B5EF4-FFF2-40B4-BE49-F238E27FC236}">
                <a16:creationId xmlns:a16="http://schemas.microsoft.com/office/drawing/2014/main" id="{F035551B-50C9-4B76-310B-22356CDC9C77}"/>
              </a:ext>
            </a:extLst>
          </p:cNvPr>
          <p:cNvSpPr txBox="1"/>
          <p:nvPr/>
        </p:nvSpPr>
        <p:spPr>
          <a:xfrm>
            <a:off x="7968208" y="980728"/>
            <a:ext cx="2232248"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四指弯曲驱动模块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FFCDDA0-5771-5B6D-6BAB-6B38B55F30D9}"/>
              </a:ext>
            </a:extLst>
          </p:cNvPr>
          <p:cNvSpPr/>
          <p:nvPr/>
        </p:nvSpPr>
        <p:spPr>
          <a:xfrm>
            <a:off x="3215680" y="1832370"/>
            <a:ext cx="2808312" cy="1956670"/>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31" name="直接箭头连接符 30">
            <a:extLst>
              <a:ext uri="{FF2B5EF4-FFF2-40B4-BE49-F238E27FC236}">
                <a16:creationId xmlns:a16="http://schemas.microsoft.com/office/drawing/2014/main" id="{3BCE0F74-3274-78A8-838D-D69A5DA0F195}"/>
              </a:ext>
            </a:extLst>
          </p:cNvPr>
          <p:cNvCxnSpPr>
            <a:cxnSpLocks/>
            <a:stCxn id="30" idx="3"/>
            <a:endCxn id="28" idx="1"/>
          </p:cNvCxnSpPr>
          <p:nvPr/>
        </p:nvCxnSpPr>
        <p:spPr>
          <a:xfrm flipV="1">
            <a:off x="6023992" y="2376219"/>
            <a:ext cx="864096" cy="4344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矩形 33">
            <a:extLst>
              <a:ext uri="{FF2B5EF4-FFF2-40B4-BE49-F238E27FC236}">
                <a16:creationId xmlns:a16="http://schemas.microsoft.com/office/drawing/2014/main" id="{F017E7E4-B303-93DE-87F7-2A1BF0C022D2}"/>
              </a:ext>
            </a:extLst>
          </p:cNvPr>
          <p:cNvSpPr/>
          <p:nvPr/>
        </p:nvSpPr>
        <p:spPr>
          <a:xfrm>
            <a:off x="3215680" y="3884408"/>
            <a:ext cx="2808312" cy="2208888"/>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5" name="文本框 34">
            <a:extLst>
              <a:ext uri="{FF2B5EF4-FFF2-40B4-BE49-F238E27FC236}">
                <a16:creationId xmlns:a16="http://schemas.microsoft.com/office/drawing/2014/main" id="{D5066650-B9AF-0B19-114F-CBE8A9DEF7BF}"/>
              </a:ext>
            </a:extLst>
          </p:cNvPr>
          <p:cNvSpPr txBox="1"/>
          <p:nvPr/>
        </p:nvSpPr>
        <p:spPr>
          <a:xfrm>
            <a:off x="6888088" y="3843717"/>
            <a:ext cx="4320480" cy="2813399"/>
          </a:xfrm>
          <a:prstGeom prst="rect">
            <a:avLst/>
          </a:prstGeom>
          <a:noFill/>
          <a:ln w="19050">
            <a:solidFill>
              <a:srgbClr val="0070C0"/>
            </a:solidFill>
          </a:ln>
        </p:spPr>
        <p:txBody>
          <a:bodyPr wrap="square" rtlCol="0">
            <a:spAutoFit/>
          </a:bodyPr>
          <a:lstStyle/>
          <a:p>
            <a:endParaRPr lang="en-US" altLang="zh-CN"/>
          </a:p>
          <a:p>
            <a:pPr indent="-468000">
              <a:lnSpc>
                <a:spcPct val="150000"/>
              </a:lnSpc>
            </a:pPr>
            <a:r>
              <a:rPr lang="en-US" altLang="zh-CN"/>
              <a:t>1</a:t>
            </a:r>
            <a:r>
              <a:rPr lang="zh-CN" altLang="en-US"/>
              <a:t>，白线和橙线分别代表大拇指驱动腱绳和手腕驱动腱绳。</a:t>
            </a:r>
            <a:endParaRPr lang="en-US" altLang="zh-CN"/>
          </a:p>
          <a:p>
            <a:pPr indent="-468000">
              <a:lnSpc>
                <a:spcPct val="150000"/>
              </a:lnSpc>
            </a:pPr>
            <a:r>
              <a:rPr lang="en-US" altLang="zh-CN"/>
              <a:t>2</a:t>
            </a:r>
            <a:r>
              <a:rPr lang="zh-CN" altLang="en-US"/>
              <a:t>，舵机的</a:t>
            </a:r>
            <a:r>
              <a:rPr lang="zh-CN" altLang="en-US" b="1"/>
              <a:t>输出轴向内</a:t>
            </a:r>
            <a:r>
              <a:rPr lang="zh-CN" altLang="en-US"/>
              <a:t>，集成度高。</a:t>
            </a:r>
            <a:endParaRPr lang="en-US" altLang="zh-CN"/>
          </a:p>
          <a:p>
            <a:pPr indent="-468000">
              <a:lnSpc>
                <a:spcPct val="150000"/>
              </a:lnSpc>
            </a:pPr>
            <a:r>
              <a:rPr lang="en-US" altLang="zh-CN"/>
              <a:t>3</a:t>
            </a:r>
            <a:r>
              <a:rPr lang="zh-CN" altLang="en-US"/>
              <a:t>，四个舵机（黑色）用于控制</a:t>
            </a:r>
            <a:r>
              <a:rPr lang="zh-CN" altLang="en-US" b="1"/>
              <a:t>大拇指四个自由度</a:t>
            </a:r>
            <a:r>
              <a:rPr lang="zh-CN" altLang="en-US"/>
              <a:t>。两个舵机（白色）用于控制</a:t>
            </a:r>
            <a:r>
              <a:rPr lang="zh-CN" altLang="en-US" b="1"/>
              <a:t>手腕两个自由度</a:t>
            </a:r>
            <a:r>
              <a:rPr lang="zh-CN" altLang="en-US"/>
              <a:t>。</a:t>
            </a:r>
            <a:endParaRPr lang="en-US" altLang="zh-CN"/>
          </a:p>
        </p:txBody>
      </p:sp>
      <p:sp>
        <p:nvSpPr>
          <p:cNvPr id="36" name="文本框 35">
            <a:extLst>
              <a:ext uri="{FF2B5EF4-FFF2-40B4-BE49-F238E27FC236}">
                <a16:creationId xmlns:a16="http://schemas.microsoft.com/office/drawing/2014/main" id="{85DFF062-AC0E-1585-3C1F-7BB643689693}"/>
              </a:ext>
            </a:extLst>
          </p:cNvPr>
          <p:cNvSpPr txBox="1"/>
          <p:nvPr/>
        </p:nvSpPr>
        <p:spPr>
          <a:xfrm>
            <a:off x="7824192" y="3647177"/>
            <a:ext cx="2520280"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拇指与手腕驱动模块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BA498652-DD36-874D-C742-8E7278863F5D}"/>
              </a:ext>
            </a:extLst>
          </p:cNvPr>
          <p:cNvCxnSpPr>
            <a:cxnSpLocks/>
            <a:stCxn id="34" idx="3"/>
            <a:endCxn id="35" idx="1"/>
          </p:cNvCxnSpPr>
          <p:nvPr/>
        </p:nvCxnSpPr>
        <p:spPr>
          <a:xfrm>
            <a:off x="6023992" y="4988852"/>
            <a:ext cx="864096" cy="2615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灯片编号占位符 4">
            <a:extLst>
              <a:ext uri="{FF2B5EF4-FFF2-40B4-BE49-F238E27FC236}">
                <a16:creationId xmlns:a16="http://schemas.microsoft.com/office/drawing/2014/main" id="{28FD8D56-4F6E-2FCD-6973-EC4D9C3A3A87}"/>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59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敏感单元的选择</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2.3</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45E68140-69F3-4FDC-276C-E5C12BA17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57" b="6141"/>
          <a:stretch/>
        </p:blipFill>
        <p:spPr bwMode="auto">
          <a:xfrm>
            <a:off x="767408" y="4057697"/>
            <a:ext cx="4693569" cy="2323631"/>
          </a:xfrm>
          <a:prstGeom prst="rect">
            <a:avLst/>
          </a:prstGeom>
          <a:noFill/>
          <a:ln>
            <a:noFill/>
          </a:ln>
          <a:extLst>
            <a:ext uri="{53640926-AAD7-44D8-BBD7-CCE9431645EC}">
              <a14:shadowObscured xmlns:a14="http://schemas.microsoft.com/office/drawing/2010/main"/>
            </a:ext>
          </a:extLst>
        </p:spPr>
      </p:pic>
      <p:pic>
        <p:nvPicPr>
          <p:cNvPr id="7" name="图片 6" descr="图表&#10;&#10;AI 生成的内容可能不正确。">
            <a:extLst>
              <a:ext uri="{FF2B5EF4-FFF2-40B4-BE49-F238E27FC236}">
                <a16:creationId xmlns:a16="http://schemas.microsoft.com/office/drawing/2014/main" id="{C6BE0B97-0334-8B0D-8233-6949F579DAA5}"/>
              </a:ext>
            </a:extLst>
          </p:cNvPr>
          <p:cNvPicPr>
            <a:picLocks noChangeAspect="1"/>
          </p:cNvPicPr>
          <p:nvPr/>
        </p:nvPicPr>
        <p:blipFill>
          <a:blip r:embed="rId3">
            <a:extLst>
              <a:ext uri="{28A0092B-C50C-407E-A947-70E740481C1C}">
                <a14:useLocalDpi xmlns:a14="http://schemas.microsoft.com/office/drawing/2010/main" val="0"/>
              </a:ext>
            </a:extLst>
          </a:blip>
          <a:srcRect l="47047" t="34250" r="4523" b="35301"/>
          <a:stretch/>
        </p:blipFill>
        <p:spPr>
          <a:xfrm>
            <a:off x="5951984" y="4031381"/>
            <a:ext cx="6237460" cy="2205931"/>
          </a:xfrm>
          <a:prstGeom prst="rect">
            <a:avLst/>
          </a:prstGeom>
        </p:spPr>
      </p:pic>
      <p:sp>
        <p:nvSpPr>
          <p:cNvPr id="9" name="文本框 8">
            <a:extLst>
              <a:ext uri="{FF2B5EF4-FFF2-40B4-BE49-F238E27FC236}">
                <a16:creationId xmlns:a16="http://schemas.microsoft.com/office/drawing/2014/main" id="{AF23B6B8-8817-89E7-2420-8A19394CCD1D}"/>
              </a:ext>
            </a:extLst>
          </p:cNvPr>
          <p:cNvSpPr txBox="1"/>
          <p:nvPr/>
        </p:nvSpPr>
        <p:spPr>
          <a:xfrm>
            <a:off x="607607" y="1177268"/>
            <a:ext cx="4994002" cy="2813399"/>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，如图（</a:t>
            </a:r>
            <a:r>
              <a:rPr lang="en-US" altLang="zh-CN"/>
              <a:t>a</a:t>
            </a:r>
            <a:r>
              <a:rPr lang="zh-CN" altLang="en-US"/>
              <a:t>）所示，应变片由</a:t>
            </a:r>
            <a:r>
              <a:rPr lang="zh-CN" altLang="en-US" b="1"/>
              <a:t>金属丝敏感栅</a:t>
            </a:r>
            <a:r>
              <a:rPr lang="zh-CN" altLang="en-US"/>
              <a:t>和</a:t>
            </a:r>
            <a:r>
              <a:rPr lang="zh-CN" altLang="en-US" b="1"/>
              <a:t>传感终端</a:t>
            </a:r>
            <a:r>
              <a:rPr lang="zh-CN" altLang="en-US"/>
              <a:t>组成。</a:t>
            </a:r>
            <a:endParaRPr lang="en-US" altLang="zh-CN"/>
          </a:p>
          <a:p>
            <a:pPr>
              <a:lnSpc>
                <a:spcPct val="150000"/>
              </a:lnSpc>
            </a:pPr>
            <a:r>
              <a:rPr lang="en-US" altLang="zh-CN"/>
              <a:t>2</a:t>
            </a:r>
            <a:r>
              <a:rPr lang="zh-CN" altLang="en-US"/>
              <a:t>，利用</a:t>
            </a:r>
            <a:r>
              <a:rPr lang="zh-CN" altLang="en-US" b="1"/>
              <a:t>电阻应变效应</a:t>
            </a:r>
            <a:r>
              <a:rPr lang="zh-CN" altLang="en-US"/>
              <a:t>，通过金属丝应变电阻值的变化进行感知。</a:t>
            </a:r>
            <a:endParaRPr lang="en-US" altLang="zh-CN"/>
          </a:p>
          <a:p>
            <a:pPr>
              <a:lnSpc>
                <a:spcPct val="150000"/>
              </a:lnSpc>
            </a:pPr>
            <a:r>
              <a:rPr lang="en-US" altLang="zh-CN"/>
              <a:t>3</a:t>
            </a:r>
            <a:r>
              <a:rPr lang="zh-CN" altLang="en-US"/>
              <a:t>，应变片对静态力较为敏感，可以感知手部</a:t>
            </a:r>
            <a:r>
              <a:rPr lang="zh-CN" altLang="en-US" b="1"/>
              <a:t>受力和缓慢变化</a:t>
            </a:r>
            <a:r>
              <a:rPr lang="zh-CN" altLang="en-US"/>
              <a:t>的信号</a:t>
            </a:r>
          </a:p>
        </p:txBody>
      </p:sp>
      <p:sp>
        <p:nvSpPr>
          <p:cNvPr id="10" name="文本框 9">
            <a:extLst>
              <a:ext uri="{FF2B5EF4-FFF2-40B4-BE49-F238E27FC236}">
                <a16:creationId xmlns:a16="http://schemas.microsoft.com/office/drawing/2014/main" id="{7C2DB84F-41C7-16D6-FD22-A4C54B88DE0B}"/>
              </a:ext>
            </a:extLst>
          </p:cNvPr>
          <p:cNvSpPr txBox="1"/>
          <p:nvPr/>
        </p:nvSpPr>
        <p:spPr>
          <a:xfrm>
            <a:off x="1881628" y="90872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应变片敏感单元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462E129-C4F4-0CD7-E9CD-B646B92DE3FF}"/>
              </a:ext>
            </a:extLst>
          </p:cNvPr>
          <p:cNvSpPr txBox="1"/>
          <p:nvPr/>
        </p:nvSpPr>
        <p:spPr>
          <a:xfrm>
            <a:off x="6312024" y="1177268"/>
            <a:ext cx="4994002" cy="2813399"/>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，如图（</a:t>
            </a:r>
            <a:r>
              <a:rPr lang="en-US" altLang="zh-CN"/>
              <a:t>b</a:t>
            </a:r>
            <a:r>
              <a:rPr lang="zh-CN" altLang="en-US"/>
              <a:t>）所示，</a:t>
            </a:r>
            <a:r>
              <a:rPr lang="en-US" altLang="zh-CN"/>
              <a:t>PVDF</a:t>
            </a:r>
            <a:r>
              <a:rPr lang="zh-CN" altLang="en-US"/>
              <a:t>敏感单元由</a:t>
            </a:r>
            <a:r>
              <a:rPr lang="en-US" altLang="zh-CN" b="1"/>
              <a:t>PVDF</a:t>
            </a:r>
            <a:r>
              <a:rPr lang="zh-CN" altLang="en-US" b="1"/>
              <a:t>薄膜</a:t>
            </a:r>
            <a:r>
              <a:rPr lang="zh-CN" altLang="en-US"/>
              <a:t>、</a:t>
            </a:r>
            <a:r>
              <a:rPr lang="en-US" altLang="zh-CN" b="1"/>
              <a:t>PET</a:t>
            </a:r>
            <a:r>
              <a:rPr lang="zh-CN" altLang="en-US" b="1"/>
              <a:t>薄膜</a:t>
            </a:r>
            <a:r>
              <a:rPr lang="zh-CN" altLang="en-US"/>
              <a:t>、</a:t>
            </a:r>
            <a:r>
              <a:rPr lang="zh-CN" altLang="en-US" b="1"/>
              <a:t>铜箔</a:t>
            </a:r>
            <a:r>
              <a:rPr lang="zh-CN" altLang="en-US"/>
              <a:t>等组成。</a:t>
            </a:r>
            <a:endParaRPr lang="en-US" altLang="zh-CN"/>
          </a:p>
          <a:p>
            <a:pPr>
              <a:lnSpc>
                <a:spcPct val="150000"/>
              </a:lnSpc>
            </a:pPr>
            <a:r>
              <a:rPr lang="en-US" altLang="zh-CN"/>
              <a:t>2</a:t>
            </a:r>
            <a:r>
              <a:rPr lang="zh-CN" altLang="en-US"/>
              <a:t>，利用</a:t>
            </a:r>
            <a:r>
              <a:rPr lang="en-US" altLang="zh-CN"/>
              <a:t>PVDF</a:t>
            </a:r>
            <a:r>
              <a:rPr lang="zh-CN" altLang="en-US"/>
              <a:t>薄膜</a:t>
            </a:r>
            <a:r>
              <a:rPr lang="zh-CN" altLang="en-US" b="1"/>
              <a:t>压电效应</a:t>
            </a:r>
            <a:r>
              <a:rPr lang="zh-CN" altLang="en-US"/>
              <a:t>，通过</a:t>
            </a:r>
            <a:r>
              <a:rPr lang="en-US" altLang="zh-CN"/>
              <a:t>PVDF</a:t>
            </a:r>
            <a:r>
              <a:rPr lang="zh-CN" altLang="en-US"/>
              <a:t>薄膜两面电势差变化进行感知。</a:t>
            </a:r>
            <a:endParaRPr lang="en-US" altLang="zh-CN"/>
          </a:p>
          <a:p>
            <a:pPr>
              <a:lnSpc>
                <a:spcPct val="150000"/>
              </a:lnSpc>
            </a:pPr>
            <a:r>
              <a:rPr lang="en-US" altLang="zh-CN"/>
              <a:t>3</a:t>
            </a:r>
            <a:r>
              <a:rPr lang="zh-CN" altLang="en-US"/>
              <a:t>，</a:t>
            </a:r>
            <a:r>
              <a:rPr lang="en-US" altLang="zh-CN"/>
              <a:t>PVDF</a:t>
            </a:r>
            <a:r>
              <a:rPr lang="zh-CN" altLang="en-US"/>
              <a:t>对动态力较为敏感，可以感知手部</a:t>
            </a:r>
            <a:r>
              <a:rPr lang="zh-CN" altLang="en-US" b="1"/>
              <a:t>运动和瞬态变化</a:t>
            </a:r>
            <a:r>
              <a:rPr lang="zh-CN" altLang="en-US"/>
              <a:t>的信号</a:t>
            </a:r>
          </a:p>
        </p:txBody>
      </p:sp>
      <p:sp>
        <p:nvSpPr>
          <p:cNvPr id="12" name="文本框 11">
            <a:extLst>
              <a:ext uri="{FF2B5EF4-FFF2-40B4-BE49-F238E27FC236}">
                <a16:creationId xmlns:a16="http://schemas.microsoft.com/office/drawing/2014/main" id="{8AF2CA62-B9DA-7D6F-77EA-4378185E8D56}"/>
              </a:ext>
            </a:extLst>
          </p:cNvPr>
          <p:cNvSpPr txBox="1"/>
          <p:nvPr/>
        </p:nvSpPr>
        <p:spPr>
          <a:xfrm>
            <a:off x="7541936" y="910758"/>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PVDF</a:t>
            </a:r>
            <a:r>
              <a:rPr lang="zh-CN" altLang="en-US" sz="2000" b="1">
                <a:solidFill>
                  <a:schemeClr val="bg1"/>
                </a:solidFill>
                <a:latin typeface="微软雅黑" panose="020B0503020204020204" pitchFamily="34" charset="-122"/>
                <a:ea typeface="微软雅黑" panose="020B0503020204020204" pitchFamily="34" charset="-122"/>
              </a:rPr>
              <a:t>敏感单元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56A702D-83C2-DBAB-208A-5DCCC66C33B6}"/>
              </a:ext>
            </a:extLst>
          </p:cNvPr>
          <p:cNvSpPr txBox="1"/>
          <p:nvPr/>
        </p:nvSpPr>
        <p:spPr>
          <a:xfrm>
            <a:off x="1847528" y="6413266"/>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应变片结构图</a:t>
            </a:r>
            <a:endParaRPr lang="zh-CN" altLang="en-US" sz="2000" baseline="3000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EFFC2EC4-1025-0F2A-029D-A00B97A9985B}"/>
              </a:ext>
            </a:extLst>
          </p:cNvPr>
          <p:cNvSpPr txBox="1"/>
          <p:nvPr/>
        </p:nvSpPr>
        <p:spPr>
          <a:xfrm>
            <a:off x="7263302" y="6381328"/>
            <a:ext cx="3225186"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PVDF</a:t>
            </a:r>
            <a:r>
              <a:rPr lang="zh-CN" altLang="en-US" sz="2000">
                <a:latin typeface="宋体" panose="02010600030101010101" pitchFamily="2" charset="-122"/>
                <a:ea typeface="宋体" panose="02010600030101010101" pitchFamily="2" charset="-122"/>
              </a:rPr>
              <a:t>敏感单元结构图</a:t>
            </a:r>
            <a:endParaRPr lang="zh-CN" altLang="en-US" sz="2000" baseline="30000">
              <a:latin typeface="宋体" panose="02010600030101010101" pitchFamily="2" charset="-122"/>
              <a:ea typeface="宋体" panose="02010600030101010101" pitchFamily="2" charset="-122"/>
            </a:endParaRPr>
          </a:p>
        </p:txBody>
      </p:sp>
      <p:sp>
        <p:nvSpPr>
          <p:cNvPr id="18" name="灯片编号占位符 4">
            <a:extLst>
              <a:ext uri="{FF2B5EF4-FFF2-40B4-BE49-F238E27FC236}">
                <a16:creationId xmlns:a16="http://schemas.microsoft.com/office/drawing/2014/main" id="{15C559A6-7B4F-B864-7453-8232BD303174}"/>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980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传感器布置与柔性皮肤制作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2.3</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D0A0854E-DDC5-1433-7E78-19C7507A4A67}"/>
              </a:ext>
            </a:extLst>
          </p:cNvPr>
          <p:cNvSpPr txBox="1"/>
          <p:nvPr/>
        </p:nvSpPr>
        <p:spPr>
          <a:xfrm>
            <a:off x="6600056" y="1177959"/>
            <a:ext cx="4320480" cy="2031325"/>
          </a:xfrm>
          <a:prstGeom prst="rect">
            <a:avLst/>
          </a:prstGeom>
          <a:noFill/>
          <a:ln w="19050">
            <a:solidFill>
              <a:srgbClr val="0070C0"/>
            </a:solidFill>
          </a:ln>
        </p:spPr>
        <p:txBody>
          <a:bodyPr wrap="square" rtlCol="0">
            <a:spAutoFit/>
          </a:bodyPr>
          <a:lstStyle/>
          <a:p>
            <a:endParaRPr lang="en-US" altLang="zh-CN"/>
          </a:p>
          <a:p>
            <a:pPr marL="342900" lvl="0" indent="-342900" algn="just">
              <a:buFont typeface="+mj-lt"/>
              <a:buAutoNum type="arabicPeriod"/>
            </a:pPr>
            <a:r>
              <a:rPr lang="zh-CN" altLang="zh-CN"/>
              <a:t>首先将</a:t>
            </a:r>
            <a:r>
              <a:rPr lang="en-US" altLang="zh-CN"/>
              <a:t>PVDF</a:t>
            </a:r>
            <a:r>
              <a:rPr lang="zh-CN" altLang="zh-CN"/>
              <a:t>和应变分别粘贴在指尖</a:t>
            </a:r>
            <a:r>
              <a:rPr lang="zh-CN" altLang="en-US"/>
              <a:t>和指腹</a:t>
            </a:r>
            <a:r>
              <a:rPr lang="zh-CN" altLang="zh-CN"/>
              <a:t>上。</a:t>
            </a:r>
          </a:p>
          <a:p>
            <a:pPr marL="342900" indent="-342900" algn="just">
              <a:buFont typeface="+mj-lt"/>
              <a:buAutoNum type="arabicPeriod"/>
            </a:pPr>
            <a:r>
              <a:rPr lang="zh-CN" altLang="zh-CN"/>
              <a:t>将指尖传感器的引线引导至指腹关节背面。</a:t>
            </a:r>
            <a:endParaRPr lang="en-US" altLang="zh-CN"/>
          </a:p>
          <a:p>
            <a:pPr marL="342900" lvl="0" indent="-342900" algn="just">
              <a:buFont typeface="+mj-lt"/>
              <a:buAutoNum type="arabicPeriod"/>
            </a:pPr>
            <a:r>
              <a:rPr lang="zh-CN" altLang="zh-CN"/>
              <a:t>在指骨表面涂抹室温固化硅橡胶</a:t>
            </a:r>
            <a:r>
              <a:rPr lang="zh-CN" altLang="en-US"/>
              <a:t>。</a:t>
            </a:r>
            <a:endParaRPr lang="zh-CN" altLang="zh-CN"/>
          </a:p>
          <a:p>
            <a:pPr marL="342900" lvl="0" indent="-342900" algn="just">
              <a:buFont typeface="+mj-lt"/>
              <a:buAutoNum type="arabicPeriod"/>
            </a:pPr>
            <a:r>
              <a:rPr lang="zh-CN" altLang="zh-CN"/>
              <a:t>等待硅胶固化成型。</a:t>
            </a:r>
          </a:p>
        </p:txBody>
      </p:sp>
      <p:sp>
        <p:nvSpPr>
          <p:cNvPr id="38" name="文本框 37">
            <a:extLst>
              <a:ext uri="{FF2B5EF4-FFF2-40B4-BE49-F238E27FC236}">
                <a16:creationId xmlns:a16="http://schemas.microsoft.com/office/drawing/2014/main" id="{73620B9D-7694-95E4-C85C-B87FEA9459BB}"/>
              </a:ext>
            </a:extLst>
          </p:cNvPr>
          <p:cNvSpPr txBox="1"/>
          <p:nvPr/>
        </p:nvSpPr>
        <p:spPr>
          <a:xfrm>
            <a:off x="8112224" y="977904"/>
            <a:ext cx="129614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制作步骤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019F129C-594B-100A-3221-219512D9612E}"/>
              </a:ext>
            </a:extLst>
          </p:cNvPr>
          <p:cNvPicPr>
            <a:picLocks noChangeAspect="1"/>
          </p:cNvPicPr>
          <p:nvPr/>
        </p:nvPicPr>
        <p:blipFill>
          <a:blip r:embed="rId2"/>
          <a:srcRect r="11108"/>
          <a:stretch/>
        </p:blipFill>
        <p:spPr>
          <a:xfrm>
            <a:off x="634882" y="4077072"/>
            <a:ext cx="5101078" cy="2322515"/>
          </a:xfrm>
          <a:prstGeom prst="rect">
            <a:avLst/>
          </a:prstGeom>
        </p:spPr>
      </p:pic>
      <p:pic>
        <p:nvPicPr>
          <p:cNvPr id="46" name="图片 45">
            <a:extLst>
              <a:ext uri="{FF2B5EF4-FFF2-40B4-BE49-F238E27FC236}">
                <a16:creationId xmlns:a16="http://schemas.microsoft.com/office/drawing/2014/main" id="{0C9DCE82-0CD1-B292-2C97-633424D92508}"/>
              </a:ext>
            </a:extLst>
          </p:cNvPr>
          <p:cNvPicPr>
            <a:picLocks noChangeAspect="1"/>
          </p:cNvPicPr>
          <p:nvPr/>
        </p:nvPicPr>
        <p:blipFill>
          <a:blip r:embed="rId3"/>
          <a:srcRect l="1445" r="3340"/>
          <a:stretch/>
        </p:blipFill>
        <p:spPr>
          <a:xfrm>
            <a:off x="634882" y="1277806"/>
            <a:ext cx="5001666" cy="2322515"/>
          </a:xfrm>
          <a:prstGeom prst="rect">
            <a:avLst/>
          </a:prstGeom>
        </p:spPr>
      </p:pic>
      <p:sp>
        <p:nvSpPr>
          <p:cNvPr id="47" name="文本框 46">
            <a:extLst>
              <a:ext uri="{FF2B5EF4-FFF2-40B4-BE49-F238E27FC236}">
                <a16:creationId xmlns:a16="http://schemas.microsoft.com/office/drawing/2014/main" id="{9141233D-4E4B-3289-3AB6-5845CE869D2C}"/>
              </a:ext>
            </a:extLst>
          </p:cNvPr>
          <p:cNvSpPr txBox="1"/>
          <p:nvPr/>
        </p:nvSpPr>
        <p:spPr>
          <a:xfrm>
            <a:off x="1847528" y="3576319"/>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传感器布置图</a:t>
            </a:r>
            <a:endParaRPr lang="zh-CN" altLang="en-US" sz="2000" baseline="3000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67B29A7-3C41-84B5-46AB-16FF7A57A957}"/>
              </a:ext>
            </a:extLst>
          </p:cNvPr>
          <p:cNvSpPr txBox="1"/>
          <p:nvPr/>
        </p:nvSpPr>
        <p:spPr>
          <a:xfrm>
            <a:off x="1767563" y="6413266"/>
            <a:ext cx="273630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柔性皮肤制作图</a:t>
            </a:r>
            <a:endParaRPr lang="zh-CN" altLang="en-US" sz="2000" baseline="3000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34287DBD-3632-E0A4-911D-5CFB7DD38A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20" t="22113" r="23570" b="27972"/>
          <a:stretch/>
        </p:blipFill>
        <p:spPr bwMode="auto">
          <a:xfrm rot="16200000">
            <a:off x="7285522" y="2994276"/>
            <a:ext cx="3154084" cy="3683896"/>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D001CBF3-6D7E-48E5-0FBC-C0C7D2F2247E}"/>
              </a:ext>
            </a:extLst>
          </p:cNvPr>
          <p:cNvSpPr txBox="1"/>
          <p:nvPr/>
        </p:nvSpPr>
        <p:spPr>
          <a:xfrm>
            <a:off x="7320136" y="6418252"/>
            <a:ext cx="2960285"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c</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五指柔性皮肤</a:t>
            </a:r>
            <a:endParaRPr lang="zh-CN" altLang="en-US" sz="2000" baseline="30000">
              <a:latin typeface="宋体" panose="02010600030101010101" pitchFamily="2" charset="-122"/>
              <a:ea typeface="宋体" panose="02010600030101010101" pitchFamily="2" charset="-122"/>
            </a:endParaRPr>
          </a:p>
        </p:txBody>
      </p:sp>
      <p:sp>
        <p:nvSpPr>
          <p:cNvPr id="7" name="灯片编号占位符 4">
            <a:extLst>
              <a:ext uri="{FF2B5EF4-FFF2-40B4-BE49-F238E27FC236}">
                <a16:creationId xmlns:a16="http://schemas.microsoft.com/office/drawing/2014/main" id="{C17DE2D8-5F78-4E8F-30CB-69D251A773C5}"/>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16</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089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驱动器的选择</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6738C7FE-18FF-F4C4-B7A3-A2DFE15B7DB9}"/>
              </a:ext>
            </a:extLst>
          </p:cNvPr>
          <p:cNvSpPr txBox="1"/>
          <p:nvPr/>
        </p:nvSpPr>
        <p:spPr>
          <a:xfrm>
            <a:off x="335361" y="1177268"/>
            <a:ext cx="5544616" cy="2813399"/>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，结构简单：如图（</a:t>
            </a:r>
            <a:r>
              <a:rPr lang="en-US" altLang="zh-CN"/>
              <a:t>a</a:t>
            </a:r>
            <a:r>
              <a:rPr lang="zh-CN" altLang="en-US"/>
              <a:t>）所示，</a:t>
            </a:r>
            <a:r>
              <a:rPr lang="en-US" altLang="zh-CN"/>
              <a:t>PWM</a:t>
            </a:r>
            <a:r>
              <a:rPr lang="zh-CN" altLang="en-US"/>
              <a:t>舵机仅由外壳、控制电路、齿轮组组成。</a:t>
            </a:r>
            <a:endParaRPr lang="en-US" altLang="zh-CN"/>
          </a:p>
          <a:p>
            <a:pPr>
              <a:lnSpc>
                <a:spcPct val="150000"/>
              </a:lnSpc>
            </a:pPr>
            <a:r>
              <a:rPr lang="en-US" altLang="zh-CN"/>
              <a:t>2</a:t>
            </a:r>
            <a:r>
              <a:rPr lang="zh-CN" altLang="en-US"/>
              <a:t>，质量轻便：内置结构较少，质量轻，体积小。</a:t>
            </a:r>
            <a:endParaRPr lang="en-US" altLang="zh-CN"/>
          </a:p>
          <a:p>
            <a:pPr>
              <a:lnSpc>
                <a:spcPct val="150000"/>
              </a:lnSpc>
            </a:pPr>
            <a:r>
              <a:rPr lang="en-US" altLang="zh-CN"/>
              <a:t>3</a:t>
            </a:r>
            <a:r>
              <a:rPr lang="zh-CN" altLang="en-US"/>
              <a:t>，性价比高：成本低，角度控制较为精准。</a:t>
            </a:r>
            <a:endParaRPr lang="en-US" altLang="zh-CN"/>
          </a:p>
          <a:p>
            <a:pPr indent="457200">
              <a:lnSpc>
                <a:spcPct val="150000"/>
              </a:lnSpc>
            </a:pPr>
            <a:r>
              <a:rPr lang="zh-CN" altLang="en-US"/>
              <a:t>综上优点，</a:t>
            </a:r>
            <a:r>
              <a:rPr lang="en-US" altLang="zh-CN"/>
              <a:t>PWM</a:t>
            </a:r>
            <a:r>
              <a:rPr lang="zh-CN" altLang="en-US"/>
              <a:t>舵机适用于</a:t>
            </a:r>
            <a:r>
              <a:rPr lang="zh-CN" altLang="en-US" b="1"/>
              <a:t>活动幅度较小、驱动力要求较低</a:t>
            </a:r>
            <a:r>
              <a:rPr lang="zh-CN" altLang="en-US"/>
              <a:t>的</a:t>
            </a:r>
            <a:r>
              <a:rPr lang="zh-CN" altLang="en-US" b="1"/>
              <a:t>手指自由度</a:t>
            </a:r>
            <a:r>
              <a:rPr lang="zh-CN" altLang="en-US"/>
              <a:t>。</a:t>
            </a:r>
            <a:endParaRPr lang="en-US" altLang="zh-CN"/>
          </a:p>
        </p:txBody>
      </p:sp>
      <p:sp>
        <p:nvSpPr>
          <p:cNvPr id="13" name="文本框 12">
            <a:extLst>
              <a:ext uri="{FF2B5EF4-FFF2-40B4-BE49-F238E27FC236}">
                <a16:creationId xmlns:a16="http://schemas.microsoft.com/office/drawing/2014/main" id="{00EFF541-81A8-43BA-180E-52A88BA3CB39}"/>
              </a:ext>
            </a:extLst>
          </p:cNvPr>
          <p:cNvSpPr txBox="1"/>
          <p:nvPr/>
        </p:nvSpPr>
        <p:spPr>
          <a:xfrm>
            <a:off x="1881628" y="90872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PWM</a:t>
            </a:r>
            <a:r>
              <a:rPr lang="zh-CN" altLang="en-US" sz="2000" b="1">
                <a:solidFill>
                  <a:schemeClr val="bg1"/>
                </a:solidFill>
                <a:latin typeface="微软雅黑" panose="020B0503020204020204" pitchFamily="34" charset="-122"/>
                <a:ea typeface="微软雅黑" panose="020B0503020204020204" pitchFamily="34" charset="-122"/>
              </a:rPr>
              <a:t>舵机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6312024" y="1177268"/>
            <a:ext cx="4994002" cy="2813399"/>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，性能更强：内部集成度更高，转动角度更大，反馈能力更强，但成本较高。</a:t>
            </a:r>
            <a:endParaRPr lang="en-US" altLang="zh-CN"/>
          </a:p>
          <a:p>
            <a:pPr>
              <a:lnSpc>
                <a:spcPct val="150000"/>
              </a:lnSpc>
            </a:pPr>
            <a:r>
              <a:rPr lang="en-US" altLang="zh-CN"/>
              <a:t>2</a:t>
            </a:r>
            <a:r>
              <a:rPr lang="zh-CN" altLang="en-US"/>
              <a:t>，布线简洁：串行总线，多个舵机单线控制。</a:t>
            </a:r>
            <a:endParaRPr lang="en-US" altLang="zh-CN"/>
          </a:p>
          <a:p>
            <a:pPr>
              <a:lnSpc>
                <a:spcPct val="150000"/>
              </a:lnSpc>
            </a:pPr>
            <a:r>
              <a:rPr lang="en-US" altLang="zh-CN"/>
              <a:t>3</a:t>
            </a:r>
            <a:r>
              <a:rPr lang="zh-CN" altLang="en-US"/>
              <a:t>，输出力大：具有更强的输出能力。</a:t>
            </a:r>
            <a:endParaRPr lang="en-US" altLang="zh-CN"/>
          </a:p>
          <a:p>
            <a:pPr indent="457200">
              <a:lnSpc>
                <a:spcPct val="150000"/>
              </a:lnSpc>
            </a:pPr>
            <a:r>
              <a:rPr lang="zh-CN" altLang="en-US"/>
              <a:t>综上优点，总线舵机适用于</a:t>
            </a:r>
            <a:r>
              <a:rPr lang="zh-CN" altLang="en-US" b="1"/>
              <a:t>活动幅度较大、驱动力要求较高</a:t>
            </a:r>
            <a:r>
              <a:rPr lang="zh-CN" altLang="en-US"/>
              <a:t>的</a:t>
            </a:r>
            <a:r>
              <a:rPr lang="zh-CN" altLang="en-US" b="1"/>
              <a:t>手腕自由度</a:t>
            </a:r>
            <a:r>
              <a:rPr lang="zh-CN" altLang="en-US"/>
              <a:t>。</a:t>
            </a:r>
            <a:endParaRPr lang="en-US" altLang="zh-CN"/>
          </a:p>
        </p:txBody>
      </p:sp>
      <p:sp>
        <p:nvSpPr>
          <p:cNvPr id="15" name="文本框 14">
            <a:extLst>
              <a:ext uri="{FF2B5EF4-FFF2-40B4-BE49-F238E27FC236}">
                <a16:creationId xmlns:a16="http://schemas.microsoft.com/office/drawing/2014/main" id="{47059FA5-5EF3-FC5A-90B2-33048A3B02D5}"/>
              </a:ext>
            </a:extLst>
          </p:cNvPr>
          <p:cNvSpPr txBox="1"/>
          <p:nvPr/>
        </p:nvSpPr>
        <p:spPr>
          <a:xfrm>
            <a:off x="7541936" y="910758"/>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总线舵机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3C495A9-DBBD-8EA7-4350-A9EDC65461C1}"/>
              </a:ext>
            </a:extLst>
          </p:cNvPr>
          <p:cNvSpPr txBox="1"/>
          <p:nvPr/>
        </p:nvSpPr>
        <p:spPr>
          <a:xfrm>
            <a:off x="1492181" y="6384169"/>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PWM</a:t>
            </a:r>
            <a:r>
              <a:rPr lang="zh-CN" altLang="en-US" sz="2000">
                <a:latin typeface="宋体" panose="02010600030101010101" pitchFamily="2" charset="-122"/>
                <a:ea typeface="宋体" panose="02010600030101010101" pitchFamily="2" charset="-122"/>
              </a:rPr>
              <a:t>舵机结构示意图</a:t>
            </a:r>
            <a:endParaRPr lang="zh-CN" altLang="en-US" sz="2000" baseline="3000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AB8A72C6-5BF1-D5D4-DFFF-6564D763D6F9}"/>
              </a:ext>
            </a:extLst>
          </p:cNvPr>
          <p:cNvSpPr txBox="1"/>
          <p:nvPr/>
        </p:nvSpPr>
        <p:spPr>
          <a:xfrm>
            <a:off x="7263302" y="6381328"/>
            <a:ext cx="3225186"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总线舵机控制流程</a:t>
            </a:r>
            <a:endParaRPr lang="zh-CN" altLang="en-US" sz="2000" baseline="30000">
              <a:latin typeface="宋体" panose="02010600030101010101" pitchFamily="2" charset="-122"/>
              <a:ea typeface="宋体" panose="02010600030101010101" pitchFamily="2" charset="-122"/>
            </a:endParaRPr>
          </a:p>
        </p:txBody>
      </p:sp>
      <p:pic>
        <p:nvPicPr>
          <p:cNvPr id="21" name="图片 20" descr="图示&#10;&#10;AI 生成的内容可能不正确。">
            <a:extLst>
              <a:ext uri="{FF2B5EF4-FFF2-40B4-BE49-F238E27FC236}">
                <a16:creationId xmlns:a16="http://schemas.microsoft.com/office/drawing/2014/main" id="{5DAD4CF4-D868-0669-46AC-C012D86AF2EC}"/>
              </a:ext>
            </a:extLst>
          </p:cNvPr>
          <p:cNvPicPr>
            <a:picLocks noChangeAspect="1"/>
          </p:cNvPicPr>
          <p:nvPr/>
        </p:nvPicPr>
        <p:blipFill>
          <a:blip r:embed="rId2">
            <a:extLst>
              <a:ext uri="{28A0092B-C50C-407E-A947-70E740481C1C}">
                <a14:useLocalDpi xmlns:a14="http://schemas.microsoft.com/office/drawing/2010/main" val="0"/>
              </a:ext>
            </a:extLst>
          </a:blip>
          <a:srcRect l="2050" t="13110" r="4830" b="17325"/>
          <a:stretch/>
        </p:blipFill>
        <p:spPr>
          <a:xfrm>
            <a:off x="760178" y="4034627"/>
            <a:ext cx="4840321" cy="2384039"/>
          </a:xfrm>
          <a:prstGeom prst="rect">
            <a:avLst/>
          </a:prstGeom>
        </p:spPr>
      </p:pic>
      <p:pic>
        <p:nvPicPr>
          <p:cNvPr id="24" name="图片 23" descr="图示, 示意图&#10;&#10;AI 生成的内容可能不正确。">
            <a:extLst>
              <a:ext uri="{FF2B5EF4-FFF2-40B4-BE49-F238E27FC236}">
                <a16:creationId xmlns:a16="http://schemas.microsoft.com/office/drawing/2014/main" id="{DF94C1D8-B2E3-2C03-B0A8-A5507E73FDF1}"/>
              </a:ext>
            </a:extLst>
          </p:cNvPr>
          <p:cNvPicPr>
            <a:picLocks noChangeAspect="1"/>
          </p:cNvPicPr>
          <p:nvPr/>
        </p:nvPicPr>
        <p:blipFill>
          <a:blip r:embed="rId3">
            <a:extLst>
              <a:ext uri="{28A0092B-C50C-407E-A947-70E740481C1C}">
                <a14:useLocalDpi xmlns:a14="http://schemas.microsoft.com/office/drawing/2010/main" val="0"/>
              </a:ext>
            </a:extLst>
          </a:blip>
          <a:srcRect t="4114" b="11289"/>
          <a:stretch/>
        </p:blipFill>
        <p:spPr>
          <a:xfrm>
            <a:off x="6647120" y="4026130"/>
            <a:ext cx="4323809" cy="2304256"/>
          </a:xfrm>
          <a:prstGeom prst="rect">
            <a:avLst/>
          </a:prstGeom>
        </p:spPr>
      </p:pic>
      <p:sp>
        <p:nvSpPr>
          <p:cNvPr id="5" name="灯片编号占位符 4">
            <a:extLst>
              <a:ext uri="{FF2B5EF4-FFF2-40B4-BE49-F238E27FC236}">
                <a16:creationId xmlns:a16="http://schemas.microsoft.com/office/drawing/2014/main" id="{3A2D7A3A-6F4B-D804-5CE2-A4D3CFAB5DF1}"/>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8358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控制板与上位机介绍</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263352" y="1092132"/>
            <a:ext cx="535404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，支持</a:t>
            </a:r>
            <a:r>
              <a:rPr lang="en-US" altLang="zh-CN" b="1"/>
              <a:t>24</a:t>
            </a:r>
            <a:r>
              <a:rPr lang="zh-CN" altLang="en-US" b="1"/>
              <a:t>路舵机</a:t>
            </a:r>
            <a:r>
              <a:rPr lang="zh-CN" altLang="en-US"/>
              <a:t>，适用多自由度灵巧手系统。</a:t>
            </a:r>
            <a:endParaRPr lang="en-US" altLang="zh-CN"/>
          </a:p>
          <a:p>
            <a:pPr>
              <a:lnSpc>
                <a:spcPct val="150000"/>
              </a:lnSpc>
            </a:pPr>
            <a:r>
              <a:rPr lang="en-US" altLang="zh-CN">
                <a:effectLst/>
              </a:rPr>
              <a:t>2</a:t>
            </a:r>
            <a:r>
              <a:rPr lang="zh-CN" altLang="en-US">
                <a:effectLst/>
              </a:rPr>
              <a:t>，支持</a:t>
            </a:r>
            <a:r>
              <a:rPr lang="zh-CN" altLang="en-US" b="1">
                <a:effectLst/>
              </a:rPr>
              <a:t>动作组调试</a:t>
            </a:r>
            <a:r>
              <a:rPr lang="zh-CN" altLang="en-US">
                <a:effectLst/>
              </a:rPr>
              <a:t>、无线调试、扩展远程操作和控制的可能性。</a:t>
            </a:r>
            <a:endParaRPr lang="en-US" altLang="zh-CN">
              <a:effectLst/>
            </a:endParaRPr>
          </a:p>
          <a:p>
            <a:pPr>
              <a:lnSpc>
                <a:spcPct val="150000"/>
              </a:lnSpc>
            </a:pPr>
            <a:r>
              <a:rPr lang="en-US" altLang="zh-CN"/>
              <a:t>3</a:t>
            </a:r>
            <a:r>
              <a:rPr lang="zh-CN" altLang="en-US"/>
              <a:t>，支持外界控制器二次开发集成，满足多种需求。</a:t>
            </a:r>
            <a:endParaRPr lang="zh-CN" altLang="en-US">
              <a:effectLst/>
            </a:endParaRPr>
          </a:p>
        </p:txBody>
      </p:sp>
      <p:sp>
        <p:nvSpPr>
          <p:cNvPr id="15" name="文本框 14">
            <a:extLst>
              <a:ext uri="{FF2B5EF4-FFF2-40B4-BE49-F238E27FC236}">
                <a16:creationId xmlns:a16="http://schemas.microsoft.com/office/drawing/2014/main" id="{47059FA5-5EF3-FC5A-90B2-33048A3B02D5}"/>
              </a:ext>
            </a:extLst>
          </p:cNvPr>
          <p:cNvSpPr txBox="1"/>
          <p:nvPr/>
        </p:nvSpPr>
        <p:spPr>
          <a:xfrm>
            <a:off x="1703512" y="86865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集成舵机控制板</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48A6A24-99CA-E39B-0308-02597481C051}"/>
              </a:ext>
            </a:extLst>
          </p:cNvPr>
          <p:cNvSpPr txBox="1"/>
          <p:nvPr/>
        </p:nvSpPr>
        <p:spPr>
          <a:xfrm>
            <a:off x="6094353" y="1098622"/>
            <a:ext cx="535404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，动作编程：指出</a:t>
            </a:r>
            <a:r>
              <a:rPr lang="zh-CN" altLang="en-US" b="1"/>
              <a:t>动作组编辑</a:t>
            </a:r>
            <a:r>
              <a:rPr lang="zh-CN" altLang="en-US"/>
              <a:t>及在线</a:t>
            </a:r>
            <a:r>
              <a:rPr lang="en-US" altLang="zh-CN"/>
              <a:t>/</a:t>
            </a:r>
            <a:r>
              <a:rPr lang="zh-CN" altLang="en-US"/>
              <a:t>脱机调试。</a:t>
            </a:r>
            <a:endParaRPr lang="en-US" altLang="zh-CN"/>
          </a:p>
          <a:p>
            <a:pPr>
              <a:lnSpc>
                <a:spcPct val="150000"/>
              </a:lnSpc>
            </a:pPr>
            <a:r>
              <a:rPr lang="en-US" altLang="zh-CN">
                <a:effectLst/>
              </a:rPr>
              <a:t>2</a:t>
            </a:r>
            <a:r>
              <a:rPr lang="zh-CN" altLang="en-US">
                <a:effectLst/>
              </a:rPr>
              <a:t>，设备通信：支持</a:t>
            </a:r>
            <a:r>
              <a:rPr lang="en-US" altLang="zh-CN" b="1">
                <a:effectLst/>
              </a:rPr>
              <a:t>USB</a:t>
            </a:r>
            <a:r>
              <a:rPr lang="zh-CN" altLang="en-US" b="1">
                <a:effectLst/>
              </a:rPr>
              <a:t>连接</a:t>
            </a:r>
            <a:r>
              <a:rPr lang="zh-CN" altLang="en-US">
                <a:effectLst/>
              </a:rPr>
              <a:t>、总线配置等，实现与机器人硬件稳定通信。</a:t>
            </a:r>
            <a:endParaRPr lang="en-US" altLang="zh-CN">
              <a:effectLst/>
            </a:endParaRPr>
          </a:p>
          <a:p>
            <a:pPr>
              <a:lnSpc>
                <a:spcPct val="150000"/>
              </a:lnSpc>
            </a:pPr>
            <a:r>
              <a:rPr lang="en-US" altLang="zh-CN"/>
              <a:t>3</a:t>
            </a:r>
            <a:r>
              <a:rPr lang="zh-CN" altLang="en-US"/>
              <a:t>，端口管理：支持端口配置，自定义数量。</a:t>
            </a:r>
            <a:endParaRPr lang="zh-CN" altLang="en-US">
              <a:effectLst/>
            </a:endParaRPr>
          </a:p>
        </p:txBody>
      </p:sp>
      <p:sp>
        <p:nvSpPr>
          <p:cNvPr id="9" name="文本框 8">
            <a:extLst>
              <a:ext uri="{FF2B5EF4-FFF2-40B4-BE49-F238E27FC236}">
                <a16:creationId xmlns:a16="http://schemas.microsoft.com/office/drawing/2014/main" id="{C36DA60D-0B7D-15FE-858D-84B72F9C0C10}"/>
              </a:ext>
            </a:extLst>
          </p:cNvPr>
          <p:cNvSpPr txBox="1"/>
          <p:nvPr/>
        </p:nvSpPr>
        <p:spPr>
          <a:xfrm>
            <a:off x="7534513" y="87514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Zide</a:t>
            </a:r>
            <a:r>
              <a:rPr lang="zh-CN" altLang="en-US" sz="2000" b="1">
                <a:solidFill>
                  <a:schemeClr val="bg1"/>
                </a:solidFill>
                <a:latin typeface="微软雅黑" panose="020B0503020204020204" pitchFamily="34" charset="-122"/>
                <a:ea typeface="微软雅黑" panose="020B0503020204020204" pitchFamily="34" charset="-122"/>
              </a:rPr>
              <a:t>上位机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C30CF09-D9EA-71E0-C245-C436525A114B}"/>
              </a:ext>
            </a:extLst>
          </p:cNvPr>
          <p:cNvPicPr>
            <a:picLocks noChangeAspect="1"/>
          </p:cNvPicPr>
          <p:nvPr/>
        </p:nvPicPr>
        <p:blipFill>
          <a:blip r:embed="rId2">
            <a:extLst>
              <a:ext uri="{28A0092B-C50C-407E-A947-70E740481C1C}">
                <a14:useLocalDpi xmlns:a14="http://schemas.microsoft.com/office/drawing/2010/main" val="0"/>
              </a:ext>
            </a:extLst>
          </a:blip>
          <a:srcRect t="10151" b="2557"/>
          <a:stretch/>
        </p:blipFill>
        <p:spPr bwMode="auto">
          <a:xfrm>
            <a:off x="5617394" y="3325126"/>
            <a:ext cx="6556612" cy="3217810"/>
          </a:xfrm>
          <a:prstGeom prst="rect">
            <a:avLst/>
          </a:prstGeom>
          <a:noFill/>
          <a:ln>
            <a:noFill/>
          </a:ln>
        </p:spPr>
      </p:pic>
      <p:pic>
        <p:nvPicPr>
          <p:cNvPr id="11" name="图片 10">
            <a:extLst>
              <a:ext uri="{FF2B5EF4-FFF2-40B4-BE49-F238E27FC236}">
                <a16:creationId xmlns:a16="http://schemas.microsoft.com/office/drawing/2014/main" id="{935DE31E-931B-95C8-BD3F-AC71823936AC}"/>
              </a:ext>
            </a:extLst>
          </p:cNvPr>
          <p:cNvPicPr>
            <a:picLocks noChangeAspect="1"/>
          </p:cNvPicPr>
          <p:nvPr/>
        </p:nvPicPr>
        <p:blipFill>
          <a:blip r:embed="rId3"/>
          <a:stretch>
            <a:fillRect/>
          </a:stretch>
        </p:blipFill>
        <p:spPr>
          <a:xfrm>
            <a:off x="551384" y="3113992"/>
            <a:ext cx="4680520" cy="3446808"/>
          </a:xfrm>
          <a:prstGeom prst="rect">
            <a:avLst/>
          </a:prstGeom>
        </p:spPr>
      </p:pic>
      <p:sp>
        <p:nvSpPr>
          <p:cNvPr id="5" name="文本框 4">
            <a:extLst>
              <a:ext uri="{FF2B5EF4-FFF2-40B4-BE49-F238E27FC236}">
                <a16:creationId xmlns:a16="http://schemas.microsoft.com/office/drawing/2014/main" id="{0FFAB435-A325-13DC-9D76-BC796E8303B9}"/>
              </a:ext>
            </a:extLst>
          </p:cNvPr>
          <p:cNvSpPr txBox="1"/>
          <p:nvPr/>
        </p:nvSpPr>
        <p:spPr>
          <a:xfrm>
            <a:off x="1144113" y="6434010"/>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集成舵机控制板</a:t>
            </a:r>
            <a:endParaRPr lang="zh-CN" altLang="en-US" sz="2000" baseline="3000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440A7709-8F4B-D21F-E449-933F5116573D}"/>
              </a:ext>
            </a:extLst>
          </p:cNvPr>
          <p:cNvSpPr txBox="1"/>
          <p:nvPr/>
        </p:nvSpPr>
        <p:spPr>
          <a:xfrm>
            <a:off x="7137313" y="6428311"/>
            <a:ext cx="3240360"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Zide</a:t>
            </a:r>
            <a:r>
              <a:rPr lang="zh-CN" altLang="en-US" sz="2000">
                <a:latin typeface="宋体" panose="02010600030101010101" pitchFamily="2" charset="-122"/>
                <a:ea typeface="宋体" panose="02010600030101010101" pitchFamily="2" charset="-122"/>
              </a:rPr>
              <a:t>灵巧手控制程序</a:t>
            </a:r>
            <a:endParaRPr lang="zh-CN" altLang="en-US" sz="2000" baseline="30000">
              <a:latin typeface="宋体" panose="02010600030101010101" pitchFamily="2" charset="-122"/>
              <a:ea typeface="宋体" panose="02010600030101010101" pitchFamily="2" charset="-122"/>
            </a:endParaRPr>
          </a:p>
        </p:txBody>
      </p:sp>
      <p:sp>
        <p:nvSpPr>
          <p:cNvPr id="13" name="灯片编号占位符 4">
            <a:extLst>
              <a:ext uri="{FF2B5EF4-FFF2-40B4-BE49-F238E27FC236}">
                <a16:creationId xmlns:a16="http://schemas.microsoft.com/office/drawing/2014/main" id="{BFD3141B-1614-BBA4-D668-80DB4BA2FAA8}"/>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18</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621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灵巧手控制系统设计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控制板与上位机介绍</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2.4</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0C84D49B-9987-C093-E7F2-1707C06452C0}"/>
              </a:ext>
            </a:extLst>
          </p:cNvPr>
          <p:cNvSpPr txBox="1"/>
          <p:nvPr/>
        </p:nvSpPr>
        <p:spPr>
          <a:xfrm>
            <a:off x="263352" y="1092132"/>
            <a:ext cx="535404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，支持</a:t>
            </a:r>
            <a:r>
              <a:rPr lang="en-US" altLang="zh-CN">
                <a:effectLst/>
              </a:rPr>
              <a:t>USB/URAT </a:t>
            </a:r>
            <a:r>
              <a:rPr lang="zh-CN" altLang="en-US">
                <a:effectLst/>
              </a:rPr>
              <a:t>转 </a:t>
            </a:r>
            <a:r>
              <a:rPr lang="en-US" altLang="zh-CN">
                <a:effectLst/>
              </a:rPr>
              <a:t>TTL </a:t>
            </a:r>
            <a:r>
              <a:rPr lang="zh-CN" altLang="en-US">
                <a:effectLst/>
              </a:rPr>
              <a:t>信号，适配</a:t>
            </a:r>
            <a:r>
              <a:rPr lang="zh-CN" altLang="en-US" b="1">
                <a:effectLst/>
              </a:rPr>
              <a:t>总线舵机</a:t>
            </a:r>
            <a:r>
              <a:rPr lang="zh-CN" altLang="en-US">
                <a:effectLst/>
              </a:rPr>
              <a:t>。</a:t>
            </a:r>
            <a:endParaRPr lang="en-US" altLang="zh-CN">
              <a:effectLst/>
            </a:endParaRPr>
          </a:p>
          <a:p>
            <a:pPr>
              <a:lnSpc>
                <a:spcPct val="150000"/>
              </a:lnSpc>
            </a:pPr>
            <a:r>
              <a:rPr lang="en-US" altLang="zh-CN"/>
              <a:t>2</a:t>
            </a:r>
            <a:r>
              <a:rPr lang="zh-CN" altLang="en-US"/>
              <a:t>，兼容全速</a:t>
            </a:r>
            <a:r>
              <a:rPr lang="en-US" altLang="zh-CN"/>
              <a:t>USB V2.0</a:t>
            </a:r>
            <a:r>
              <a:rPr lang="zh-CN" altLang="en-US"/>
              <a:t>，支持</a:t>
            </a:r>
            <a:r>
              <a:rPr lang="en-US" altLang="zh-CN"/>
              <a:t>50bps</a:t>
            </a:r>
            <a:r>
              <a:rPr lang="zh-CN" altLang="en-US"/>
              <a:t>到</a:t>
            </a:r>
            <a:r>
              <a:rPr lang="en-US" altLang="zh-CN"/>
              <a:t>1Mbps</a:t>
            </a:r>
            <a:r>
              <a:rPr lang="zh-CN" altLang="en-US"/>
              <a:t>的通信波特率。</a:t>
            </a:r>
            <a:endParaRPr lang="en-US" altLang="zh-CN"/>
          </a:p>
          <a:p>
            <a:pPr>
              <a:lnSpc>
                <a:spcPct val="150000"/>
              </a:lnSpc>
            </a:pPr>
            <a:r>
              <a:rPr lang="en-US" altLang="zh-CN"/>
              <a:t>3</a:t>
            </a:r>
            <a:r>
              <a:rPr lang="zh-CN" altLang="en-US"/>
              <a:t>，带有</a:t>
            </a:r>
            <a:r>
              <a:rPr lang="en-US" altLang="zh-CN"/>
              <a:t>500mA</a:t>
            </a:r>
            <a:r>
              <a:rPr lang="zh-CN" altLang="en-US" b="1"/>
              <a:t>过流保护和过压保护</a:t>
            </a:r>
            <a:r>
              <a:rPr lang="zh-CN" altLang="en-US"/>
              <a:t>，安全可靠。</a:t>
            </a:r>
            <a:endParaRPr lang="zh-CN" altLang="en-US">
              <a:effectLst/>
            </a:endParaRPr>
          </a:p>
        </p:txBody>
      </p:sp>
      <p:sp>
        <p:nvSpPr>
          <p:cNvPr id="15" name="文本框 14">
            <a:extLst>
              <a:ext uri="{FF2B5EF4-FFF2-40B4-BE49-F238E27FC236}">
                <a16:creationId xmlns:a16="http://schemas.microsoft.com/office/drawing/2014/main" id="{47059FA5-5EF3-FC5A-90B2-33048A3B02D5}"/>
              </a:ext>
            </a:extLst>
          </p:cNvPr>
          <p:cNvSpPr txBox="1"/>
          <p:nvPr/>
        </p:nvSpPr>
        <p:spPr>
          <a:xfrm>
            <a:off x="1703512" y="86865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URT-1</a:t>
            </a:r>
            <a:r>
              <a:rPr lang="zh-CN" altLang="en-US" sz="2000" b="1">
                <a:solidFill>
                  <a:schemeClr val="bg1"/>
                </a:solidFill>
                <a:latin typeface="微软雅黑" panose="020B0503020204020204" pitchFamily="34" charset="-122"/>
                <a:ea typeface="微软雅黑" panose="020B0503020204020204" pitchFamily="34" charset="-122"/>
              </a:rPr>
              <a:t>控制板</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0577203-9ED9-E51E-5B8C-F5FCE268D7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32" b="14056"/>
          <a:stretch/>
        </p:blipFill>
        <p:spPr bwMode="auto">
          <a:xfrm>
            <a:off x="6096000" y="3200464"/>
            <a:ext cx="5445882" cy="3288079"/>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440A7709-8F4B-D21F-E449-933F5116573D}"/>
              </a:ext>
            </a:extLst>
          </p:cNvPr>
          <p:cNvSpPr txBox="1"/>
          <p:nvPr/>
        </p:nvSpPr>
        <p:spPr>
          <a:xfrm>
            <a:off x="7104112" y="6432301"/>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FD</a:t>
            </a:r>
            <a:r>
              <a:rPr lang="zh-CN" altLang="en-US" sz="2000">
                <a:latin typeface="宋体" panose="02010600030101010101" pitchFamily="2" charset="-122"/>
                <a:ea typeface="宋体" panose="02010600030101010101" pitchFamily="2" charset="-122"/>
              </a:rPr>
              <a:t>调试软件</a:t>
            </a:r>
            <a:endParaRPr lang="zh-CN" altLang="en-US" sz="2000" baseline="3000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48A6A24-99CA-E39B-0308-02597481C051}"/>
              </a:ext>
            </a:extLst>
          </p:cNvPr>
          <p:cNvSpPr txBox="1"/>
          <p:nvPr/>
        </p:nvSpPr>
        <p:spPr>
          <a:xfrm>
            <a:off x="6094353" y="1098622"/>
            <a:ext cx="535404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，参数设置：调整舵机的</a:t>
            </a:r>
            <a:r>
              <a:rPr lang="zh-CN" altLang="en-US" b="1"/>
              <a:t>过载条件、</a:t>
            </a:r>
            <a:r>
              <a:rPr lang="en-US" altLang="zh-CN" b="1"/>
              <a:t>PID</a:t>
            </a:r>
            <a:r>
              <a:rPr lang="zh-CN" altLang="en-US" b="1"/>
              <a:t>值</a:t>
            </a:r>
            <a:r>
              <a:rPr lang="zh-CN" altLang="en-US"/>
              <a:t>等参数。</a:t>
            </a:r>
            <a:endParaRPr lang="en-US" altLang="zh-CN"/>
          </a:p>
          <a:p>
            <a:pPr>
              <a:lnSpc>
                <a:spcPct val="150000"/>
              </a:lnSpc>
            </a:pPr>
            <a:r>
              <a:rPr lang="en-US" altLang="zh-CN">
                <a:effectLst/>
              </a:rPr>
              <a:t>2</a:t>
            </a:r>
            <a:r>
              <a:rPr lang="zh-CN" altLang="en-US">
                <a:effectLst/>
              </a:rPr>
              <a:t>，运动控制：设置</a:t>
            </a:r>
            <a:r>
              <a:rPr lang="zh-CN" altLang="en-US" b="1">
                <a:effectLst/>
              </a:rPr>
              <a:t>舵机速度、目标位置</a:t>
            </a:r>
            <a:r>
              <a:rPr lang="zh-CN" altLang="en-US">
                <a:effectLst/>
              </a:rPr>
              <a:t>等参数。</a:t>
            </a:r>
          </a:p>
          <a:p>
            <a:pPr>
              <a:lnSpc>
                <a:spcPct val="150000"/>
              </a:lnSpc>
            </a:pPr>
            <a:r>
              <a:rPr lang="en-US" altLang="zh-CN">
                <a:effectLst/>
              </a:rPr>
              <a:t>3</a:t>
            </a:r>
            <a:r>
              <a:rPr lang="zh-CN" altLang="en-US">
                <a:effectLst/>
              </a:rPr>
              <a:t>，状态检测：实时显示舵机</a:t>
            </a:r>
            <a:r>
              <a:rPr lang="zh-CN" altLang="en-US" b="1">
                <a:effectLst/>
              </a:rPr>
              <a:t>负载、温度、电压</a:t>
            </a:r>
            <a:r>
              <a:rPr lang="zh-CN" altLang="en-US">
                <a:effectLst/>
              </a:rPr>
              <a:t>等数据，监控运行状态。</a:t>
            </a:r>
          </a:p>
        </p:txBody>
      </p:sp>
      <p:sp>
        <p:nvSpPr>
          <p:cNvPr id="9" name="文本框 8">
            <a:extLst>
              <a:ext uri="{FF2B5EF4-FFF2-40B4-BE49-F238E27FC236}">
                <a16:creationId xmlns:a16="http://schemas.microsoft.com/office/drawing/2014/main" id="{C36DA60D-0B7D-15FE-858D-84B72F9C0C10}"/>
              </a:ext>
            </a:extLst>
          </p:cNvPr>
          <p:cNvSpPr txBox="1"/>
          <p:nvPr/>
        </p:nvSpPr>
        <p:spPr>
          <a:xfrm>
            <a:off x="7534513" y="875140"/>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FD</a:t>
            </a:r>
            <a:r>
              <a:rPr lang="zh-CN" altLang="en-US" sz="2000" b="1">
                <a:solidFill>
                  <a:schemeClr val="bg1"/>
                </a:solidFill>
                <a:latin typeface="微软雅黑" panose="020B0503020204020204" pitchFamily="34" charset="-122"/>
                <a:ea typeface="微软雅黑" panose="020B0503020204020204" pitchFamily="34" charset="-122"/>
              </a:rPr>
              <a:t>调试软件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FFAB435-A325-13DC-9D76-BC796E8303B9}"/>
              </a:ext>
            </a:extLst>
          </p:cNvPr>
          <p:cNvSpPr txBox="1"/>
          <p:nvPr/>
        </p:nvSpPr>
        <p:spPr>
          <a:xfrm>
            <a:off x="1144113" y="6434010"/>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URT-1</a:t>
            </a:r>
            <a:r>
              <a:rPr lang="zh-CN" altLang="en-US" sz="2000">
                <a:latin typeface="宋体" panose="02010600030101010101" pitchFamily="2" charset="-122"/>
                <a:ea typeface="宋体" panose="02010600030101010101" pitchFamily="2" charset="-122"/>
              </a:rPr>
              <a:t>控制板</a:t>
            </a:r>
            <a:endParaRPr lang="zh-CN" altLang="en-US" sz="2000" baseline="3000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9BBEF7F4-28A5-DF40-1AF0-D29C986286B1}"/>
              </a:ext>
            </a:extLst>
          </p:cNvPr>
          <p:cNvPicPr>
            <a:picLocks noChangeAspect="1"/>
          </p:cNvPicPr>
          <p:nvPr/>
        </p:nvPicPr>
        <p:blipFill rotWithShape="1">
          <a:blip r:embed="rId3"/>
          <a:srcRect l="1698" t="2633" r="-2"/>
          <a:stretch/>
        </p:blipFill>
        <p:spPr bwMode="auto">
          <a:xfrm>
            <a:off x="390137" y="3107664"/>
            <a:ext cx="5227257" cy="3407279"/>
          </a:xfrm>
          <a:prstGeom prst="rect">
            <a:avLst/>
          </a:prstGeom>
          <a:ln>
            <a:noFill/>
          </a:ln>
          <a:extLst>
            <a:ext uri="{53640926-AAD7-44D8-BBD7-CCE9431645EC}">
              <a14:shadowObscured xmlns:a14="http://schemas.microsoft.com/office/drawing/2010/main"/>
            </a:ext>
          </a:extLst>
        </p:spPr>
      </p:pic>
      <p:sp>
        <p:nvSpPr>
          <p:cNvPr id="19" name="灯片编号占位符 4">
            <a:extLst>
              <a:ext uri="{FF2B5EF4-FFF2-40B4-BE49-F238E27FC236}">
                <a16:creationId xmlns:a16="http://schemas.microsoft.com/office/drawing/2014/main" id="{714DAF67-1F0B-BC25-EDB7-4CF154CA4FD2}"/>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19</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445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sp>
        <p:nvSpPr>
          <p:cNvPr id="14" name="觅知网-不倒翁ID:189359941"/>
          <p:cNvSpPr/>
          <p:nvPr/>
        </p:nvSpPr>
        <p:spPr>
          <a:xfrm>
            <a:off x="1245983" y="44624"/>
            <a:ext cx="10003552" cy="6408515"/>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a:spLocks noChangeArrowheads="1"/>
          </p:cNvSpPr>
          <p:nvPr>
            <p:custDataLst>
              <p:tags r:id="rId1"/>
            </p:custDataLst>
          </p:nvPr>
        </p:nvSpPr>
        <p:spPr bwMode="auto">
          <a:xfrm>
            <a:off x="1795337" y="1700808"/>
            <a:ext cx="2788495" cy="279685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83635" tIns="41818" rIns="83635" bIns="41818" numCol="1" anchor="t" anchorCtr="0" compatLnSpc="1"/>
          <a:lstStyle/>
          <a:p>
            <a:endParaRPr lang="zh-CN" altLang="en-US" sz="2195" dirty="0">
              <a:latin typeface="微软雅黑" pitchFamily="34" charset="-122"/>
              <a:ea typeface="微软雅黑" pitchFamily="34" charset="-122"/>
              <a:cs typeface="思源黑体 CN Regular" panose="020B0500000000000000" charset="-122"/>
            </a:endParaRPr>
          </a:p>
        </p:txBody>
      </p:sp>
      <p:sp>
        <p:nvSpPr>
          <p:cNvPr id="47" name="觅知网-不倒翁ID:189359941"/>
          <p:cNvSpPr>
            <a:spLocks noChangeArrowheads="1"/>
          </p:cNvSpPr>
          <p:nvPr>
            <p:custDataLst>
              <p:tags r:id="rId2"/>
            </p:custDataLst>
          </p:nvPr>
        </p:nvSpPr>
        <p:spPr bwMode="auto">
          <a:xfrm>
            <a:off x="1918294" y="1824134"/>
            <a:ext cx="2542579" cy="2550206"/>
          </a:xfrm>
          <a:prstGeom prst="ellipse">
            <a:avLst/>
          </a:prstGeom>
          <a:noFill/>
          <a:ln w="11621">
            <a:solidFill>
              <a:srgbClr val="F8F8F8"/>
            </a:solidFill>
            <a:prstDash val="dash"/>
          </a:ln>
          <a:effectLst/>
        </p:spPr>
        <p:txBody>
          <a:bodyPr vert="horz" wrap="square" lIns="83635" tIns="41818" rIns="83635" bIns="41818" numCol="1" anchor="t" anchorCtr="0" compatLnSpc="1"/>
          <a:lstStyle/>
          <a:p>
            <a:endParaRPr lang="zh-CN" altLang="en-US" sz="2195" dirty="0">
              <a:latin typeface="微软雅黑" pitchFamily="34" charset="-122"/>
              <a:ea typeface="微软雅黑" pitchFamily="34" charset="-122"/>
              <a:cs typeface="思源黑体 CN Regular" panose="020B0500000000000000" charset="-122"/>
            </a:endParaRPr>
          </a:p>
        </p:txBody>
      </p:sp>
      <p:sp>
        <p:nvSpPr>
          <p:cNvPr id="48" name="觅知网-不倒翁ID:189359941"/>
          <p:cNvSpPr txBox="1"/>
          <p:nvPr>
            <p:custDataLst>
              <p:tags r:id="rId3"/>
            </p:custDataLst>
          </p:nvPr>
        </p:nvSpPr>
        <p:spPr>
          <a:xfrm>
            <a:off x="2321113" y="2496656"/>
            <a:ext cx="1736943" cy="863620"/>
          </a:xfrm>
          <a:prstGeom prst="rect">
            <a:avLst/>
          </a:prstGeom>
          <a:noFill/>
          <a:effectLst/>
        </p:spPr>
        <p:txBody>
          <a:bodyPr wrap="square" lIns="111557" tIns="55778" rIns="111557" bIns="55778" rtlCol="0">
            <a:spAutoFit/>
          </a:bodyPr>
          <a:lstStyle/>
          <a:p>
            <a:pPr algn="dist"/>
            <a:r>
              <a:rPr lang="zh-CN" altLang="en-US" sz="4880" b="1" dirty="0">
                <a:solidFill>
                  <a:srgbClr val="F8F8F8"/>
                </a:solidFill>
                <a:latin typeface="+mj-ea"/>
                <a:ea typeface="+mj-ea"/>
                <a:cs typeface="思源黑体 CN Regular" panose="020B0500000000000000" charset="-122"/>
              </a:rPr>
              <a:t>目录</a:t>
            </a:r>
          </a:p>
        </p:txBody>
      </p:sp>
      <p:sp>
        <p:nvSpPr>
          <p:cNvPr id="49" name="觅知网-不倒翁ID:189359941"/>
          <p:cNvSpPr txBox="1"/>
          <p:nvPr>
            <p:custDataLst>
              <p:tags r:id="rId4"/>
            </p:custDataLst>
          </p:nvPr>
        </p:nvSpPr>
        <p:spPr>
          <a:xfrm>
            <a:off x="2397875" y="3258309"/>
            <a:ext cx="1660181" cy="375794"/>
          </a:xfrm>
          <a:prstGeom prst="rect">
            <a:avLst/>
          </a:prstGeom>
          <a:noFill/>
          <a:effectLst/>
        </p:spPr>
        <p:txBody>
          <a:bodyPr wrap="square" lIns="111557" tIns="55778" rIns="111557" bIns="55778" rtlCol="0">
            <a:spAutoFit/>
          </a:bodyPr>
          <a:lstStyle/>
          <a:p>
            <a:pPr algn="dist"/>
            <a:r>
              <a:rPr lang="en-US" altLang="zh-CN" sz="1710" dirty="0">
                <a:solidFill>
                  <a:srgbClr val="F8F8F8"/>
                </a:solidFill>
                <a:latin typeface="+mj-ea"/>
                <a:ea typeface="+mj-ea"/>
                <a:cs typeface="思源黑体 CN Regular" panose="020B0500000000000000" charset="-122"/>
              </a:rPr>
              <a:t>CONTENTS</a:t>
            </a:r>
            <a:endParaRPr lang="zh-CN" altLang="en-US" sz="1710" dirty="0">
              <a:solidFill>
                <a:srgbClr val="F8F8F8"/>
              </a:solidFill>
              <a:latin typeface="+mj-ea"/>
              <a:ea typeface="+mj-ea"/>
              <a:cs typeface="思源黑体 CN Regular" panose="020B0500000000000000" charset="-122"/>
            </a:endParaRPr>
          </a:p>
        </p:txBody>
      </p:sp>
      <p:sp>
        <p:nvSpPr>
          <p:cNvPr id="8" name="觅知网-不倒翁ID:189359941"/>
          <p:cNvSpPr/>
          <p:nvPr/>
        </p:nvSpPr>
        <p:spPr bwMode="auto">
          <a:xfrm>
            <a:off x="323" y="56825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
        <p:nvSpPr>
          <p:cNvPr id="104" name="TextBox 9">
            <a:extLst>
              <a:ext uri="{FF2B5EF4-FFF2-40B4-BE49-F238E27FC236}">
                <a16:creationId xmlns:a16="http://schemas.microsoft.com/office/drawing/2014/main" id="{FF11A90E-4E60-197F-DCE6-A43776017FDA}"/>
              </a:ext>
            </a:extLst>
          </p:cNvPr>
          <p:cNvSpPr txBox="1"/>
          <p:nvPr/>
        </p:nvSpPr>
        <p:spPr>
          <a:xfrm>
            <a:off x="20683" y="52778"/>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graphicFrame>
        <p:nvGraphicFramePr>
          <p:cNvPr id="12" name="图示 11">
            <a:extLst>
              <a:ext uri="{FF2B5EF4-FFF2-40B4-BE49-F238E27FC236}">
                <a16:creationId xmlns:a16="http://schemas.microsoft.com/office/drawing/2014/main" id="{B881FBB8-6FD6-844B-9572-A4B4171570F9}"/>
              </a:ext>
            </a:extLst>
          </p:cNvPr>
          <p:cNvGraphicFramePr/>
          <p:nvPr>
            <p:extLst>
              <p:ext uri="{D42A27DB-BD31-4B8C-83A1-F6EECF244321}">
                <p14:modId xmlns:p14="http://schemas.microsoft.com/office/powerpoint/2010/main" val="3552910823"/>
              </p:ext>
            </p:extLst>
          </p:nvPr>
        </p:nvGraphicFramePr>
        <p:xfrm>
          <a:off x="5665939" y="253627"/>
          <a:ext cx="4966565" cy="56956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46"/>
                                        </p:tgtEl>
                                        <p:attrNameLst>
                                          <p:attrName>style.visibility</p:attrName>
                                        </p:attrNameLst>
                                      </p:cBhvr>
                                      <p:to>
                                        <p:strVal val="visible"/>
                                      </p:to>
                                    </p:set>
                                    <p:anim to="" calcmode="lin" valueType="num">
                                      <p:cBhvr>
                                        <p:cTn id="7" dur="750" fill="hold">
                                          <p:stCondLst>
                                            <p:cond delay="0"/>
                                          </p:stCondLst>
                                        </p:cTn>
                                        <p:tgtEl>
                                          <p:spTgt spid="46"/>
                                        </p:tgtEl>
                                        <p:attrNameLst>
                                          <p:attrName>ppt_h</p:attrName>
                                        </p:attrNameLst>
                                      </p:cBhvr>
                                      <p:tavLst>
                                        <p:tav tm="0" fmla="(1+min((1.5/#ppt_h),(1.5/#ppt_w))*((1-$)^7))*#ppt_h">
                                          <p:val>
                                            <p:fltVal val="0"/>
                                          </p:val>
                                        </p:tav>
                                        <p:tav tm="100000" fmla="$">
                                          <p:val>
                                            <p:fltVal val="1"/>
                                          </p:val>
                                        </p:tav>
                                      </p:tavLst>
                                    </p:anim>
                                    <p:anim to="" calcmode="lin" valueType="num">
                                      <p:cBhvr>
                                        <p:cTn id="8" dur="750" fill="hold">
                                          <p:stCondLst>
                                            <p:cond delay="0"/>
                                          </p:stCondLst>
                                        </p:cTn>
                                        <p:tgtEl>
                                          <p:spTgt spid="46"/>
                                        </p:tgtEl>
                                        <p:attrNameLst>
                                          <p:attrName>ppt_w</p:attrName>
                                        </p:attrNameLst>
                                      </p:cBhvr>
                                      <p:tavLst>
                                        <p:tav tm="0" fmla="(1+min((1.5/#ppt_h),(1.5/#ppt_w))*((1-$)^7))*#ppt_w">
                                          <p:val>
                                            <p:fltVal val="0"/>
                                          </p:val>
                                        </p:tav>
                                        <p:tav tm="100000" fmla="(1+min((2/#ppt_h),(2/#ppt_w))*((1-$)^7))*#ppt_w">
                                          <p:val>
                                            <p:fltVal val="1"/>
                                          </p:val>
                                        </p:tav>
                                      </p:tavLst>
                                    </p:anim>
                                    <p:anim to="" calcmode="lin" valueType="num">
                                      <p:cBhvr>
                                        <p:cTn id="9" dur="400" fill="hold">
                                          <p:stCondLst>
                                            <p:cond delay="0"/>
                                          </p:stCondLst>
                                        </p:cTn>
                                        <p:tgtEl>
                                          <p:spTgt spid="46"/>
                                        </p:tgtEl>
                                        <p:attrNameLst>
                                          <p:attrName>style.opacity</p:attrName>
                                        </p:attrNameLst>
                                      </p:cBhvr>
                                      <p:tavLst>
                                        <p:tav tm="0" fmla="1-(1-$)">
                                          <p:val>
                                            <p:fltVal val="0"/>
                                          </p:val>
                                        </p:tav>
                                        <p:tav tm="100000" fmla="1-(1-$)">
                                          <p:val>
                                            <p:fltVal val="1"/>
                                          </p:val>
                                        </p:tav>
                                      </p:tavLst>
                                    </p:anim>
                                  </p:childTnLst>
                                </p:cTn>
                              </p:par>
                              <p:par>
                                <p:cTn id="10" presetID="10" presetClass="entr" presetSubtype="0" fill="hold" grpId="0" nodeType="withEffect">
                                  <p:stCondLst>
                                    <p:cond delay="250"/>
                                  </p:stCondLst>
                                  <p:iterate type="lt">
                                    <p:tmPct val="10000"/>
                                  </p:iterate>
                                  <p:childTnLst>
                                    <p:set>
                                      <p:cBhvr>
                                        <p:cTn id="11" dur="1" fill="hold">
                                          <p:stCondLst>
                                            <p:cond delay="0"/>
                                          </p:stCondLst>
                                        </p:cTn>
                                        <p:tgtEl>
                                          <p:spTgt spid="47"/>
                                        </p:tgtEl>
                                        <p:attrNameLst>
                                          <p:attrName>style.visibility</p:attrName>
                                        </p:attrNameLst>
                                      </p:cBhvr>
                                      <p:to>
                                        <p:strVal val="visible"/>
                                      </p:to>
                                    </p:set>
                                    <p:anim to="" calcmode="lin" valueType="num">
                                      <p:cBhvr>
                                        <p:cTn id="12" dur="750" fill="hold">
                                          <p:stCondLst>
                                            <p:cond delay="0"/>
                                          </p:stCondLst>
                                        </p:cTn>
                                        <p:tgtEl>
                                          <p:spTgt spid="47"/>
                                        </p:tgtEl>
                                        <p:attrNameLst>
                                          <p:attrName>ppt_h</p:attrName>
                                        </p:attrNameLst>
                                      </p:cBhvr>
                                      <p:tavLst>
                                        <p:tav tm="0" fmla="(1+min((1.5/#ppt_h),(1.5/#ppt_w))*((1-$)^7))*#ppt_h">
                                          <p:val>
                                            <p:fltVal val="0"/>
                                          </p:val>
                                        </p:tav>
                                        <p:tav tm="100000" fmla="$">
                                          <p:val>
                                            <p:fltVal val="1"/>
                                          </p:val>
                                        </p:tav>
                                      </p:tavLst>
                                    </p:anim>
                                    <p:anim to="" calcmode="lin" valueType="num">
                                      <p:cBhvr>
                                        <p:cTn id="13" dur="750" fill="hold">
                                          <p:stCondLst>
                                            <p:cond delay="0"/>
                                          </p:stCondLst>
                                        </p:cTn>
                                        <p:tgtEl>
                                          <p:spTgt spid="47"/>
                                        </p:tgtEl>
                                        <p:attrNameLst>
                                          <p:attrName>ppt_w</p:attrName>
                                        </p:attrNameLst>
                                      </p:cBhvr>
                                      <p:tavLst>
                                        <p:tav tm="0" fmla="(1+min((1.5/#ppt_h),(1.5/#ppt_w))*((1-$)^7))*#ppt_w">
                                          <p:val>
                                            <p:fltVal val="0"/>
                                          </p:val>
                                        </p:tav>
                                        <p:tav tm="100000" fmla="(1+min((2/#ppt_h),(2/#ppt_w))*((1-$)^7))*#ppt_w">
                                          <p:val>
                                            <p:fltVal val="1"/>
                                          </p:val>
                                        </p:tav>
                                      </p:tavLst>
                                    </p:anim>
                                    <p:anim to="" calcmode="lin" valueType="num">
                                      <p:cBhvr>
                                        <p:cTn id="14" dur="400" fill="hold">
                                          <p:stCondLst>
                                            <p:cond delay="0"/>
                                          </p:stCondLst>
                                        </p:cTn>
                                        <p:tgtEl>
                                          <p:spTgt spid="47"/>
                                        </p:tgtEl>
                                        <p:attrNameLst>
                                          <p:attrName>style.opacity</p:attrName>
                                        </p:attrNameLst>
                                      </p:cBhvr>
                                      <p:tavLst>
                                        <p:tav tm="0" fmla="1-(1-$)">
                                          <p:val>
                                            <p:fltVal val="0"/>
                                          </p:val>
                                        </p:tav>
                                        <p:tav tm="100000" fmla="1-(1-$)">
                                          <p:val>
                                            <p:fltVal val="1"/>
                                          </p:val>
                                        </p:tav>
                                      </p:tavLst>
                                    </p:anim>
                                  </p:childTnLst>
                                </p:cTn>
                              </p:par>
                              <p:par>
                                <p:cTn id="15" presetID="10" presetClass="entr" presetSubtype="0" fill="hold" grpId="0" nodeType="withEffect">
                                  <p:stCondLst>
                                    <p:cond delay="250"/>
                                  </p:stCondLst>
                                  <p:iterate type="lt">
                                    <p:tmPct val="10000"/>
                                  </p:iterate>
                                  <p:childTnLst>
                                    <p:set>
                                      <p:cBhvr>
                                        <p:cTn id="16" dur="1" fill="hold">
                                          <p:stCondLst>
                                            <p:cond delay="0"/>
                                          </p:stCondLst>
                                        </p:cTn>
                                        <p:tgtEl>
                                          <p:spTgt spid="48"/>
                                        </p:tgtEl>
                                        <p:attrNameLst>
                                          <p:attrName>style.visibility</p:attrName>
                                        </p:attrNameLst>
                                      </p:cBhvr>
                                      <p:to>
                                        <p:strVal val="visible"/>
                                      </p:to>
                                    </p:set>
                                    <p:anim to="" calcmode="lin" valueType="num">
                                      <p:cBhvr>
                                        <p:cTn id="17" dur="750" fill="hold">
                                          <p:stCondLst>
                                            <p:cond delay="0"/>
                                          </p:stCondLst>
                                        </p:cTn>
                                        <p:tgtEl>
                                          <p:spTgt spid="48"/>
                                        </p:tgtEl>
                                        <p:attrNameLst>
                                          <p:attrName>ppt_h</p:attrName>
                                        </p:attrNameLst>
                                      </p:cBhvr>
                                      <p:tavLst>
                                        <p:tav tm="0" fmla="(1+min((1.5/#ppt_h),(1.5/#ppt_w))*((1-$)^7))*#ppt_h">
                                          <p:val>
                                            <p:fltVal val="0"/>
                                          </p:val>
                                        </p:tav>
                                        <p:tav tm="100000" fmla="$">
                                          <p:val>
                                            <p:fltVal val="1"/>
                                          </p:val>
                                        </p:tav>
                                      </p:tavLst>
                                    </p:anim>
                                    <p:anim to="" calcmode="lin" valueType="num">
                                      <p:cBhvr>
                                        <p:cTn id="18" dur="750" fill="hold">
                                          <p:stCondLst>
                                            <p:cond delay="0"/>
                                          </p:stCondLst>
                                        </p:cTn>
                                        <p:tgtEl>
                                          <p:spTgt spid="48"/>
                                        </p:tgtEl>
                                        <p:attrNameLst>
                                          <p:attrName>ppt_w</p:attrName>
                                        </p:attrNameLst>
                                      </p:cBhvr>
                                      <p:tavLst>
                                        <p:tav tm="0" fmla="(1+min((1.5/#ppt_h),(1.5/#ppt_w))*((1-$)^7))*#ppt_w">
                                          <p:val>
                                            <p:fltVal val="0"/>
                                          </p:val>
                                        </p:tav>
                                        <p:tav tm="100000" fmla="(1+min((2/#ppt_h),(2/#ppt_w))*((1-$)^7))*#ppt_w">
                                          <p:val>
                                            <p:fltVal val="1"/>
                                          </p:val>
                                        </p:tav>
                                      </p:tavLst>
                                    </p:anim>
                                    <p:anim to="" calcmode="lin" valueType="num">
                                      <p:cBhvr>
                                        <p:cTn id="19" dur="400" fill="hold">
                                          <p:stCondLst>
                                            <p:cond delay="0"/>
                                          </p:stCondLst>
                                        </p:cTn>
                                        <p:tgtEl>
                                          <p:spTgt spid="48"/>
                                        </p:tgtEl>
                                        <p:attrNameLst>
                                          <p:attrName>style.opacity</p:attrName>
                                        </p:attrNameLst>
                                      </p:cBhvr>
                                      <p:tavLst>
                                        <p:tav tm="0" fmla="1-(1-$)">
                                          <p:val>
                                            <p:fltVal val="0"/>
                                          </p:val>
                                        </p:tav>
                                        <p:tav tm="100000" fmla="1-(1-$)">
                                          <p:val>
                                            <p:fltVal val="1"/>
                                          </p:val>
                                        </p:tav>
                                      </p:tavLst>
                                    </p:anim>
                                  </p:childTnLst>
                                </p:cTn>
                              </p:par>
                              <p:par>
                                <p:cTn id="20" presetID="10" presetClass="entr" presetSubtype="0" fill="hold" grpId="0" nodeType="withEffect">
                                  <p:stCondLst>
                                    <p:cond delay="250"/>
                                  </p:stCondLst>
                                  <p:iterate type="lt">
                                    <p:tmPct val="10000"/>
                                  </p:iterate>
                                  <p:childTnLst>
                                    <p:set>
                                      <p:cBhvr>
                                        <p:cTn id="21" dur="1" fill="hold">
                                          <p:stCondLst>
                                            <p:cond delay="0"/>
                                          </p:stCondLst>
                                        </p:cTn>
                                        <p:tgtEl>
                                          <p:spTgt spid="49"/>
                                        </p:tgtEl>
                                        <p:attrNameLst>
                                          <p:attrName>style.visibility</p:attrName>
                                        </p:attrNameLst>
                                      </p:cBhvr>
                                      <p:to>
                                        <p:strVal val="visible"/>
                                      </p:to>
                                    </p:set>
                                    <p:anim to="" calcmode="lin" valueType="num">
                                      <p:cBhvr>
                                        <p:cTn id="22" dur="750" fill="hold">
                                          <p:stCondLst>
                                            <p:cond delay="0"/>
                                          </p:stCondLst>
                                        </p:cTn>
                                        <p:tgtEl>
                                          <p:spTgt spid="49"/>
                                        </p:tgtEl>
                                        <p:attrNameLst>
                                          <p:attrName>ppt_h</p:attrName>
                                        </p:attrNameLst>
                                      </p:cBhvr>
                                      <p:tavLst>
                                        <p:tav tm="0" fmla="(1+min((1.5/#ppt_h),(1.5/#ppt_w))*((1-$)^7))*#ppt_h">
                                          <p:val>
                                            <p:fltVal val="0"/>
                                          </p:val>
                                        </p:tav>
                                        <p:tav tm="100000" fmla="$">
                                          <p:val>
                                            <p:fltVal val="1"/>
                                          </p:val>
                                        </p:tav>
                                      </p:tavLst>
                                    </p:anim>
                                    <p:anim to="" calcmode="lin" valueType="num">
                                      <p:cBhvr>
                                        <p:cTn id="23" dur="750" fill="hold">
                                          <p:stCondLst>
                                            <p:cond delay="0"/>
                                          </p:stCondLst>
                                        </p:cTn>
                                        <p:tgtEl>
                                          <p:spTgt spid="49"/>
                                        </p:tgtEl>
                                        <p:attrNameLst>
                                          <p:attrName>ppt_w</p:attrName>
                                        </p:attrNameLst>
                                      </p:cBhvr>
                                      <p:tavLst>
                                        <p:tav tm="0" fmla="(1+min((1.5/#ppt_h),(1.5/#ppt_w))*((1-$)^7))*#ppt_w">
                                          <p:val>
                                            <p:fltVal val="0"/>
                                          </p:val>
                                        </p:tav>
                                        <p:tav tm="100000" fmla="(1+min((2/#ppt_h),(2/#ppt_w))*((1-$)^7))*#ppt_w">
                                          <p:val>
                                            <p:fltVal val="1"/>
                                          </p:val>
                                        </p:tav>
                                      </p:tavLst>
                                    </p:anim>
                                    <p:anim to="" calcmode="lin" valueType="num">
                                      <p:cBhvr>
                                        <p:cTn id="24" dur="400" fill="hold">
                                          <p:stCondLst>
                                            <p:cond delay="0"/>
                                          </p:stCondLst>
                                        </p:cTn>
                                        <p:tgtEl>
                                          <p:spTgt spid="49"/>
                                        </p:tgtEl>
                                        <p:attrNameLst>
                                          <p:attrName>style.opacity</p:attrName>
                                        </p:attrNameLst>
                                      </p:cBhvr>
                                      <p:tavLst>
                                        <p:tav tm="0" fmla="1-(1-$)">
                                          <p:val>
                                            <p:fltVal val="0"/>
                                          </p:val>
                                        </p:tav>
                                        <p:tav tm="100000" fmla="1-(1-$)">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60394"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a:solidFill>
                  <a:schemeClr val="accent1"/>
                </a:solidFill>
                <a:latin typeface="思源宋体 CN Heavy" panose="02020900000000000000" charset="-122"/>
                <a:ea typeface="思源宋体 CN Heavy" panose="02020900000000000000" charset="-122"/>
                <a:cs typeface="+mn-ea"/>
              </a:rPr>
              <a:t>实验结果与分析</a:t>
            </a: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第三部分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10" presetClass="entr" presetSubtype="0" decel="10000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 to="" calcmode="lin" valueType="num">
                                      <p:cBhvr>
                                        <p:cTn id="25"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26"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27"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灵巧手运动性能测试</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57485E9C-F5A4-1E5E-D838-32F5DD39C05C}"/>
              </a:ext>
            </a:extLst>
          </p:cNvPr>
          <p:cNvSpPr txBox="1"/>
          <p:nvPr/>
        </p:nvSpPr>
        <p:spPr>
          <a:xfrm>
            <a:off x="899811" y="1227254"/>
            <a:ext cx="10236749" cy="1289905"/>
          </a:xfrm>
          <a:prstGeom prst="rect">
            <a:avLst/>
          </a:prstGeom>
          <a:noFill/>
          <a:ln w="19050">
            <a:solidFill>
              <a:srgbClr val="0070C0"/>
            </a:solidFill>
          </a:ln>
        </p:spPr>
        <p:txBody>
          <a:bodyPr wrap="square" rtlCol="0">
            <a:spAutoFit/>
          </a:bodyPr>
          <a:lstStyle/>
          <a:p>
            <a:pPr>
              <a:lnSpc>
                <a:spcPct val="150000"/>
              </a:lnSpc>
            </a:pPr>
            <a:r>
              <a:rPr lang="zh-CN" altLang="en-US"/>
              <a:t>对人手典型动作进行模仿，进行灵巧手各个自由度的测试实验：</a:t>
            </a:r>
            <a:endParaRPr lang="en-US" altLang="zh-CN"/>
          </a:p>
          <a:p>
            <a:pPr>
              <a:lnSpc>
                <a:spcPct val="150000"/>
              </a:lnSpc>
            </a:pPr>
            <a:r>
              <a:rPr lang="en-US" altLang="zh-CN"/>
              <a:t>1</a:t>
            </a:r>
            <a:r>
              <a:rPr lang="zh-CN" altLang="en-US"/>
              <a:t>，数字比划动作展示，充分测试五根手指的自由度，检测灵巧手是否可控。</a:t>
            </a:r>
            <a:endParaRPr lang="en-US" altLang="zh-CN"/>
          </a:p>
          <a:p>
            <a:pPr>
              <a:lnSpc>
                <a:spcPct val="150000"/>
              </a:lnSpc>
            </a:pPr>
            <a:r>
              <a:rPr lang="en-US" altLang="zh-CN"/>
              <a:t>2</a:t>
            </a:r>
            <a:r>
              <a:rPr lang="zh-CN" altLang="en-US"/>
              <a:t>，抓取、夹取、捏取动作模仿，测试灵巧手对于人手常见操作的模仿能力。</a:t>
            </a:r>
            <a:endParaRPr lang="en-US" altLang="zh-CN"/>
          </a:p>
        </p:txBody>
      </p:sp>
      <p:sp>
        <p:nvSpPr>
          <p:cNvPr id="26" name="文本框 25">
            <a:extLst>
              <a:ext uri="{FF2B5EF4-FFF2-40B4-BE49-F238E27FC236}">
                <a16:creationId xmlns:a16="http://schemas.microsoft.com/office/drawing/2014/main" id="{A0E0A594-2657-3F56-63DA-95900A010DD4}"/>
              </a:ext>
            </a:extLst>
          </p:cNvPr>
          <p:cNvSpPr txBox="1"/>
          <p:nvPr/>
        </p:nvSpPr>
        <p:spPr>
          <a:xfrm>
            <a:off x="407612" y="1052736"/>
            <a:ext cx="492443" cy="163121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运动测试实验</a:t>
            </a:r>
          </a:p>
        </p:txBody>
      </p:sp>
      <p:pic>
        <p:nvPicPr>
          <p:cNvPr id="28" name="图片 27">
            <a:extLst>
              <a:ext uri="{FF2B5EF4-FFF2-40B4-BE49-F238E27FC236}">
                <a16:creationId xmlns:a16="http://schemas.microsoft.com/office/drawing/2014/main" id="{0EAC16FE-2F24-3C4F-4FFD-48546E6E82F5}"/>
              </a:ext>
            </a:extLst>
          </p:cNvPr>
          <p:cNvPicPr>
            <a:picLocks noChangeAspect="1"/>
          </p:cNvPicPr>
          <p:nvPr/>
        </p:nvPicPr>
        <p:blipFill>
          <a:blip r:embed="rId2"/>
          <a:stretch>
            <a:fillRect/>
          </a:stretch>
        </p:blipFill>
        <p:spPr>
          <a:xfrm>
            <a:off x="639227" y="2900328"/>
            <a:ext cx="4985918" cy="3299581"/>
          </a:xfrm>
          <a:prstGeom prst="rect">
            <a:avLst/>
          </a:prstGeom>
        </p:spPr>
      </p:pic>
      <p:pic>
        <p:nvPicPr>
          <p:cNvPr id="30" name="图片 29">
            <a:extLst>
              <a:ext uri="{FF2B5EF4-FFF2-40B4-BE49-F238E27FC236}">
                <a16:creationId xmlns:a16="http://schemas.microsoft.com/office/drawing/2014/main" id="{DE7B4489-245B-F93C-E763-7575026BDA69}"/>
              </a:ext>
            </a:extLst>
          </p:cNvPr>
          <p:cNvPicPr>
            <a:picLocks noChangeAspect="1"/>
          </p:cNvPicPr>
          <p:nvPr/>
        </p:nvPicPr>
        <p:blipFill>
          <a:blip r:embed="rId3"/>
          <a:srcRect l="1731" t="1" b="2599"/>
          <a:stretch/>
        </p:blipFill>
        <p:spPr>
          <a:xfrm>
            <a:off x="6566856" y="2803705"/>
            <a:ext cx="4288379" cy="3492828"/>
          </a:xfrm>
          <a:prstGeom prst="rect">
            <a:avLst/>
          </a:prstGeom>
        </p:spPr>
      </p:pic>
      <p:sp>
        <p:nvSpPr>
          <p:cNvPr id="31" name="文本框 30">
            <a:extLst>
              <a:ext uri="{FF2B5EF4-FFF2-40B4-BE49-F238E27FC236}">
                <a16:creationId xmlns:a16="http://schemas.microsoft.com/office/drawing/2014/main" id="{A5E56631-88C8-B3C3-247A-29C3F98BDDC5}"/>
              </a:ext>
            </a:extLst>
          </p:cNvPr>
          <p:cNvSpPr txBox="1"/>
          <p:nvPr/>
        </p:nvSpPr>
        <p:spPr>
          <a:xfrm>
            <a:off x="1271464"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人手经典手势图</a:t>
            </a:r>
            <a:endParaRPr lang="zh-CN" altLang="en-US" sz="2000" baseline="3000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36D47709-E67A-53B6-B647-2F4DD48050DB}"/>
              </a:ext>
            </a:extLst>
          </p:cNvPr>
          <p:cNvSpPr txBox="1"/>
          <p:nvPr/>
        </p:nvSpPr>
        <p:spPr>
          <a:xfrm>
            <a:off x="7170459"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灵巧手模仿手势图</a:t>
            </a:r>
            <a:endParaRPr lang="zh-CN" altLang="en-US" sz="2000" baseline="30000">
              <a:latin typeface="宋体" panose="02010600030101010101" pitchFamily="2" charset="-122"/>
              <a:ea typeface="宋体" panose="02010600030101010101" pitchFamily="2" charset="-122"/>
            </a:endParaRPr>
          </a:p>
        </p:txBody>
      </p:sp>
      <p:sp>
        <p:nvSpPr>
          <p:cNvPr id="34" name="灯片编号占位符 4">
            <a:extLst>
              <a:ext uri="{FF2B5EF4-FFF2-40B4-BE49-F238E27FC236}">
                <a16:creationId xmlns:a16="http://schemas.microsoft.com/office/drawing/2014/main" id="{C00DDA4D-5CBE-3965-5272-20EA0BD8A2E7}"/>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6179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42c81e1c44d47b1d167b50bb8dc9d26c">
            <a:hlinkClick r:id="" action="ppaction://media"/>
            <a:extLst>
              <a:ext uri="{FF2B5EF4-FFF2-40B4-BE49-F238E27FC236}">
                <a16:creationId xmlns:a16="http://schemas.microsoft.com/office/drawing/2014/main" id="{2724A358-5E60-B599-672F-E44F8D65E6E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2163" r="23200"/>
          <a:stretch/>
        </p:blipFill>
        <p:spPr>
          <a:xfrm>
            <a:off x="663487" y="1215388"/>
            <a:ext cx="5157614" cy="5309955"/>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灵巧手运动性能测试</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e5b51ed7828904778ad17fb3de78b689">
            <a:hlinkClick r:id="" action="ppaction://media"/>
            <a:extLst>
              <a:ext uri="{FF2B5EF4-FFF2-40B4-BE49-F238E27FC236}">
                <a16:creationId xmlns:a16="http://schemas.microsoft.com/office/drawing/2014/main" id="{C94A8264-CCA3-8A25-D55E-91E4033CA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16351" y="1215388"/>
            <a:ext cx="5663952" cy="5309955"/>
          </a:xfrm>
          <a:prstGeom prst="rect">
            <a:avLst/>
          </a:prstGeom>
        </p:spPr>
      </p:pic>
      <p:sp>
        <p:nvSpPr>
          <p:cNvPr id="6" name="文本框 5">
            <a:extLst>
              <a:ext uri="{FF2B5EF4-FFF2-40B4-BE49-F238E27FC236}">
                <a16:creationId xmlns:a16="http://schemas.microsoft.com/office/drawing/2014/main" id="{1863256F-1B51-B53A-8620-C86FBEF60C80}"/>
              </a:ext>
            </a:extLst>
          </p:cNvPr>
          <p:cNvSpPr txBox="1"/>
          <p:nvPr/>
        </p:nvSpPr>
        <p:spPr>
          <a:xfrm>
            <a:off x="4439816" y="1225555"/>
            <a:ext cx="1312439" cy="461665"/>
          </a:xfrm>
          <a:prstGeom prst="rect">
            <a:avLst/>
          </a:prstGeom>
          <a:noFill/>
        </p:spPr>
        <p:txBody>
          <a:bodyPr wrap="square" rtlCol="0">
            <a:spAutoFit/>
          </a:bodyPr>
          <a:lstStyle/>
          <a:p>
            <a:r>
              <a:rPr lang="en-US" altLang="zh-CN" sz="2400">
                <a:solidFill>
                  <a:schemeClr val="bg2"/>
                </a:solidFill>
              </a:rPr>
              <a:t>3</a:t>
            </a:r>
            <a:r>
              <a:rPr lang="zh-CN" altLang="en-US" sz="2400">
                <a:solidFill>
                  <a:schemeClr val="bg2"/>
                </a:solidFill>
              </a:rPr>
              <a:t>倍加速</a:t>
            </a:r>
          </a:p>
        </p:txBody>
      </p:sp>
      <p:sp>
        <p:nvSpPr>
          <p:cNvPr id="7" name="文本框 6">
            <a:extLst>
              <a:ext uri="{FF2B5EF4-FFF2-40B4-BE49-F238E27FC236}">
                <a16:creationId xmlns:a16="http://schemas.microsoft.com/office/drawing/2014/main" id="{86722C40-5791-9C3C-7EEA-CCC1BEBB03AD}"/>
              </a:ext>
            </a:extLst>
          </p:cNvPr>
          <p:cNvSpPr txBox="1"/>
          <p:nvPr/>
        </p:nvSpPr>
        <p:spPr>
          <a:xfrm>
            <a:off x="10585241" y="1185942"/>
            <a:ext cx="1312439" cy="461665"/>
          </a:xfrm>
          <a:prstGeom prst="rect">
            <a:avLst/>
          </a:prstGeom>
          <a:noFill/>
        </p:spPr>
        <p:txBody>
          <a:bodyPr wrap="square" rtlCol="0">
            <a:spAutoFit/>
          </a:bodyPr>
          <a:lstStyle/>
          <a:p>
            <a:r>
              <a:rPr lang="en-US" altLang="zh-CN" sz="2400">
                <a:solidFill>
                  <a:schemeClr val="bg2"/>
                </a:solidFill>
              </a:rPr>
              <a:t>3</a:t>
            </a:r>
            <a:r>
              <a:rPr lang="zh-CN" altLang="en-US" sz="2400">
                <a:solidFill>
                  <a:schemeClr val="bg2"/>
                </a:solidFill>
              </a:rPr>
              <a:t>倍加速</a:t>
            </a:r>
          </a:p>
        </p:txBody>
      </p:sp>
      <p:sp>
        <p:nvSpPr>
          <p:cNvPr id="11" name="灯片编号占位符 4">
            <a:extLst>
              <a:ext uri="{FF2B5EF4-FFF2-40B4-BE49-F238E27FC236}">
                <a16:creationId xmlns:a16="http://schemas.microsoft.com/office/drawing/2014/main" id="{776B5401-E951-ED95-BBBB-153A9C798E2F}"/>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22</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79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57485E9C-F5A4-1E5E-D838-32F5DD39C05C}"/>
              </a:ext>
            </a:extLst>
          </p:cNvPr>
          <p:cNvSpPr txBox="1"/>
          <p:nvPr/>
        </p:nvSpPr>
        <p:spPr>
          <a:xfrm>
            <a:off x="900055" y="1015642"/>
            <a:ext cx="10236749" cy="1705403"/>
          </a:xfrm>
          <a:prstGeom prst="rect">
            <a:avLst/>
          </a:prstGeom>
          <a:noFill/>
          <a:ln w="19050">
            <a:solidFill>
              <a:srgbClr val="0070C0"/>
            </a:solidFill>
          </a:ln>
        </p:spPr>
        <p:txBody>
          <a:bodyPr wrap="square" rtlCol="0">
            <a:spAutoFit/>
          </a:bodyPr>
          <a:lstStyle/>
          <a:p>
            <a:pPr>
              <a:lnSpc>
                <a:spcPct val="150000"/>
              </a:lnSpc>
            </a:pPr>
            <a:r>
              <a:rPr lang="zh-CN" altLang="en-US"/>
              <a:t>对人手典型动作进行模仿，进行灵巧手各个自由度的测试实验：</a:t>
            </a:r>
            <a:endParaRPr lang="en-US" altLang="zh-CN"/>
          </a:p>
          <a:p>
            <a:pPr>
              <a:lnSpc>
                <a:spcPct val="150000"/>
              </a:lnSpc>
            </a:pPr>
            <a:r>
              <a:rPr lang="en-US" altLang="zh-CN"/>
              <a:t>1</a:t>
            </a:r>
            <a:r>
              <a:rPr lang="zh-CN" altLang="en-US"/>
              <a:t>，使用抓握动作对目标物体进行抓取，在过程中产生触觉感知信号。</a:t>
            </a:r>
            <a:endParaRPr lang="en-US" altLang="zh-CN"/>
          </a:p>
          <a:p>
            <a:pPr>
              <a:lnSpc>
                <a:spcPct val="150000"/>
              </a:lnSpc>
            </a:pPr>
            <a:r>
              <a:rPr lang="en-US" altLang="zh-CN"/>
              <a:t>2</a:t>
            </a:r>
            <a:r>
              <a:rPr lang="zh-CN" altLang="en-US"/>
              <a:t>，利用</a:t>
            </a:r>
            <a:r>
              <a:rPr lang="en-US" altLang="zh-CN"/>
              <a:t>Labview</a:t>
            </a:r>
            <a:r>
              <a:rPr lang="zh-CN" altLang="en-US"/>
              <a:t>信号采集程序过滤高频信号，进行信号采集处理。</a:t>
            </a:r>
            <a:endParaRPr lang="en-US" altLang="zh-CN"/>
          </a:p>
          <a:p>
            <a:pPr>
              <a:lnSpc>
                <a:spcPct val="150000"/>
              </a:lnSpc>
            </a:pPr>
            <a:r>
              <a:rPr lang="en-US" altLang="zh-CN"/>
              <a:t>3</a:t>
            </a:r>
            <a:r>
              <a:rPr lang="zh-CN" altLang="en-US"/>
              <a:t>，对于可视化图像进行分析。</a:t>
            </a:r>
            <a:endParaRPr lang="en-US" altLang="zh-CN"/>
          </a:p>
        </p:txBody>
      </p:sp>
      <p:sp>
        <p:nvSpPr>
          <p:cNvPr id="26" name="文本框 25">
            <a:extLst>
              <a:ext uri="{FF2B5EF4-FFF2-40B4-BE49-F238E27FC236}">
                <a16:creationId xmlns:a16="http://schemas.microsoft.com/office/drawing/2014/main" id="{A0E0A594-2657-3F56-63DA-95900A010DD4}"/>
              </a:ext>
            </a:extLst>
          </p:cNvPr>
          <p:cNvSpPr txBox="1"/>
          <p:nvPr/>
        </p:nvSpPr>
        <p:spPr>
          <a:xfrm>
            <a:off x="407612" y="1052736"/>
            <a:ext cx="492443" cy="163121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运动测试实验</a:t>
            </a:r>
          </a:p>
        </p:txBody>
      </p:sp>
      <p:sp>
        <p:nvSpPr>
          <p:cNvPr id="31" name="文本框 30">
            <a:extLst>
              <a:ext uri="{FF2B5EF4-FFF2-40B4-BE49-F238E27FC236}">
                <a16:creationId xmlns:a16="http://schemas.microsoft.com/office/drawing/2014/main" id="{A5E56631-88C8-B3C3-247A-29C3F98BDDC5}"/>
              </a:ext>
            </a:extLst>
          </p:cNvPr>
          <p:cNvSpPr txBox="1"/>
          <p:nvPr/>
        </p:nvSpPr>
        <p:spPr>
          <a:xfrm>
            <a:off x="1271464" y="6383023"/>
            <a:ext cx="308117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抓握物体图</a:t>
            </a:r>
            <a:endParaRPr lang="zh-CN" altLang="en-US" sz="2000" baseline="3000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36D47709-E67A-53B6-B647-2F4DD48050DB}"/>
              </a:ext>
            </a:extLst>
          </p:cNvPr>
          <p:cNvSpPr txBox="1"/>
          <p:nvPr/>
        </p:nvSpPr>
        <p:spPr>
          <a:xfrm>
            <a:off x="7170459" y="6383023"/>
            <a:ext cx="331802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Labview</a:t>
            </a:r>
            <a:r>
              <a:rPr lang="zh-CN" altLang="en-US" sz="2000">
                <a:latin typeface="宋体" panose="02010600030101010101" pitchFamily="2" charset="-122"/>
                <a:ea typeface="宋体" panose="02010600030101010101" pitchFamily="2" charset="-122"/>
              </a:rPr>
              <a:t>滤波采集程序</a:t>
            </a:r>
            <a:endParaRPr lang="zh-CN" altLang="en-US" sz="2000" baseline="30000">
              <a:latin typeface="宋体" panose="02010600030101010101" pitchFamily="2" charset="-122"/>
              <a:ea typeface="宋体" panose="02010600030101010101" pitchFamily="2" charset="-122"/>
            </a:endParaRPr>
          </a:p>
        </p:txBody>
      </p:sp>
      <p:pic>
        <p:nvPicPr>
          <p:cNvPr id="5" name="图片 4" descr="图形用户界面, 网站&#10;&#10;AI 生成的内容可能不正确。">
            <a:extLst>
              <a:ext uri="{FF2B5EF4-FFF2-40B4-BE49-F238E27FC236}">
                <a16:creationId xmlns:a16="http://schemas.microsoft.com/office/drawing/2014/main" id="{132F23A2-D647-0458-8AC3-F80A86C32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2" y="2810011"/>
            <a:ext cx="3640214" cy="3643325"/>
          </a:xfrm>
          <a:prstGeom prst="rect">
            <a:avLst/>
          </a:prstGeom>
        </p:spPr>
      </p:pic>
      <p:pic>
        <p:nvPicPr>
          <p:cNvPr id="6" name="图片 5">
            <a:extLst>
              <a:ext uri="{FF2B5EF4-FFF2-40B4-BE49-F238E27FC236}">
                <a16:creationId xmlns:a16="http://schemas.microsoft.com/office/drawing/2014/main" id="{FF10B39A-77DB-68E8-1944-C879DB39D179}"/>
              </a:ext>
            </a:extLst>
          </p:cNvPr>
          <p:cNvPicPr>
            <a:picLocks noChangeAspect="1"/>
          </p:cNvPicPr>
          <p:nvPr/>
        </p:nvPicPr>
        <p:blipFill>
          <a:blip r:embed="rId3"/>
          <a:stretch>
            <a:fillRect/>
          </a:stretch>
        </p:blipFill>
        <p:spPr>
          <a:xfrm>
            <a:off x="4978629" y="3140968"/>
            <a:ext cx="6878487" cy="2808311"/>
          </a:xfrm>
          <a:prstGeom prst="rect">
            <a:avLst/>
          </a:prstGeom>
        </p:spPr>
      </p:pic>
      <p:sp>
        <p:nvSpPr>
          <p:cNvPr id="8" name="灯片编号占位符 4">
            <a:extLst>
              <a:ext uri="{FF2B5EF4-FFF2-40B4-BE49-F238E27FC236}">
                <a16:creationId xmlns:a16="http://schemas.microsoft.com/office/drawing/2014/main" id="{89E30F37-3188-CFB5-D4F3-68F6761CA93E}"/>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23</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31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触觉视频">
            <a:hlinkClick r:id="" action="ppaction://media"/>
            <a:extLst>
              <a:ext uri="{FF2B5EF4-FFF2-40B4-BE49-F238E27FC236}">
                <a16:creationId xmlns:a16="http://schemas.microsoft.com/office/drawing/2014/main" id="{CE08B4D5-81C0-C665-751A-E93F6372EE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3464" y="1028869"/>
            <a:ext cx="9665072" cy="5436604"/>
          </a:xfrm>
          <a:prstGeom prst="rect">
            <a:avLst/>
          </a:prstGeom>
        </p:spPr>
      </p:pic>
      <p:sp>
        <p:nvSpPr>
          <p:cNvPr id="12" name="灯片编号占位符 4">
            <a:extLst>
              <a:ext uri="{FF2B5EF4-FFF2-40B4-BE49-F238E27FC236}">
                <a16:creationId xmlns:a16="http://schemas.microsoft.com/office/drawing/2014/main" id="{784AFD0E-0E71-FF3F-EAD8-E339BB8203C7}"/>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5C8E640-E206-E813-F7B8-D1FAA7404F0C}"/>
              </a:ext>
            </a:extLst>
          </p:cNvPr>
          <p:cNvSpPr txBox="1"/>
          <p:nvPr/>
        </p:nvSpPr>
        <p:spPr>
          <a:xfrm>
            <a:off x="4943872" y="1060545"/>
            <a:ext cx="1312439" cy="461665"/>
          </a:xfrm>
          <a:prstGeom prst="rect">
            <a:avLst/>
          </a:prstGeom>
          <a:noFill/>
        </p:spPr>
        <p:txBody>
          <a:bodyPr wrap="square" rtlCol="0">
            <a:spAutoFit/>
          </a:bodyPr>
          <a:lstStyle/>
          <a:p>
            <a:r>
              <a:rPr lang="en-US" altLang="zh-CN" sz="2400">
                <a:solidFill>
                  <a:schemeClr val="bg2"/>
                </a:solidFill>
              </a:rPr>
              <a:t>2</a:t>
            </a:r>
            <a:r>
              <a:rPr lang="zh-CN" altLang="en-US" sz="2400">
                <a:solidFill>
                  <a:schemeClr val="bg2"/>
                </a:solidFill>
              </a:rPr>
              <a:t>倍加速</a:t>
            </a:r>
          </a:p>
        </p:txBody>
      </p:sp>
    </p:spTree>
    <p:extLst>
      <p:ext uri="{BB962C8B-B14F-4D97-AF65-F5344CB8AC3E}">
        <p14:creationId xmlns:p14="http://schemas.microsoft.com/office/powerpoint/2010/main" val="25704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灵巧手传感性能测试</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69E62900-095E-D4C2-3A0F-88AA8F0C0277}"/>
              </a:ext>
            </a:extLst>
          </p:cNvPr>
          <p:cNvPicPr>
            <a:picLocks noChangeAspect="1"/>
          </p:cNvPicPr>
          <p:nvPr/>
        </p:nvPicPr>
        <p:blipFill rotWithShape="1">
          <a:blip r:embed="rId2"/>
          <a:srcRect l="1540" r="2659" b="2112"/>
          <a:stretch/>
        </p:blipFill>
        <p:spPr bwMode="auto">
          <a:xfrm>
            <a:off x="1199456" y="876301"/>
            <a:ext cx="9937104" cy="5908018"/>
          </a:xfrm>
          <a:prstGeom prst="rect">
            <a:avLst/>
          </a:prstGeom>
          <a:ln>
            <a:noFill/>
          </a:ln>
          <a:extLst>
            <a:ext uri="{53640926-AAD7-44D8-BBD7-CCE9431645EC}">
              <a14:shadowObscured xmlns:a14="http://schemas.microsoft.com/office/drawing/2010/main"/>
            </a:ext>
          </a:extLst>
        </p:spPr>
      </p:pic>
      <p:sp>
        <p:nvSpPr>
          <p:cNvPr id="12" name="灯片编号占位符 4">
            <a:extLst>
              <a:ext uri="{FF2B5EF4-FFF2-40B4-BE49-F238E27FC236}">
                <a16:creationId xmlns:a16="http://schemas.microsoft.com/office/drawing/2014/main" id="{37F72CD4-EF84-3720-9644-7E6D777F0A40}"/>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6514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3695351" y="2659883"/>
            <a:ext cx="480131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a:solidFill>
                  <a:schemeClr val="accent1"/>
                </a:solidFill>
                <a:latin typeface="思源宋体 CN Heavy" panose="02020900000000000000" charset="-122"/>
                <a:ea typeface="思源宋体 CN Heavy" panose="02020900000000000000" charset="-122"/>
                <a:cs typeface="+mn-ea"/>
                <a:sym typeface="+mn-lt"/>
              </a:rPr>
              <a:t>总结与展望</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第四部分</a:t>
            </a:r>
          </a:p>
        </p:txBody>
      </p:sp>
      <p:sp>
        <p:nvSpPr>
          <p:cNvPr id="16" name="觅知网-不倒翁ID:189359941"/>
          <p:cNvSpPr txBox="1"/>
          <p:nvPr>
            <p:custDataLst>
              <p:tags r:id="rId4"/>
            </p:custDataLst>
          </p:nvPr>
        </p:nvSpPr>
        <p:spPr>
          <a:xfrm>
            <a:off x="3071664" y="3980013"/>
            <a:ext cx="6048672" cy="664797"/>
          </a:xfrm>
          <a:prstGeom prst="rect">
            <a:avLst/>
          </a:prstGeom>
          <a:noFill/>
          <a:effectLst/>
        </p:spPr>
        <p:txBody>
          <a:bodyPr wrap="square" lIns="109728" tIns="54864" rIns="109728" bIns="5486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50000"/>
              </a:lnSpc>
              <a:spcBef>
                <a:spcPct val="0"/>
              </a:spcBef>
              <a:spcAft>
                <a:spcPct val="0"/>
              </a:spcAft>
            </a:pPr>
            <a:r>
              <a:rPr lang="zh-CN" altLang="en-US" sz="1200" b="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单击此处输入你的正文，文字是您思想的提炼，为了最终演示发布的良好效果，请尽量言简意赅的阐述观点；单击此处输入你的正文；</a:t>
            </a:r>
          </a:p>
        </p:txBody>
      </p:sp>
      <p:cxnSp>
        <p:nvCxnSpPr>
          <p:cNvPr id="18" name="觅知网-不倒翁ID:189359941"/>
          <p:cNvCxnSpPr/>
          <p:nvPr>
            <p:custDataLst>
              <p:tags r:id="rId5"/>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0" presetClass="entr" presetSubtype="0" decel="10000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from="0" to="1" calcmode="lin" valueType="num">
                                      <p:cBhvr>
                                        <p:cTn id="25" dur="500" fill="hold">
                                          <p:stCondLst>
                                            <p:cond delay="0"/>
                                          </p:stCondLst>
                                        </p:cTn>
                                        <p:tgtEl>
                                          <p:spTgt spid="16"/>
                                        </p:tgtEl>
                                        <p:attrNameLst>
                                          <p:attrName>style.opacity</p:attrName>
                                        </p:attrNameLst>
                                      </p:cBhvr>
                                    </p:anim>
                                    <p:anim to="" calcmode="lin" valueType="num">
                                      <p:cBhvr>
                                        <p:cTn id="26"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 to="" calcmode="lin" valueType="num">
                                      <p:cBhvr>
                                        <p:cTn id="29"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30"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31"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工作总结</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9EF965-C757-C6F5-0D07-F6A751030B6E}"/>
              </a:ext>
            </a:extLst>
          </p:cNvPr>
          <p:cNvSpPr txBox="1"/>
          <p:nvPr/>
        </p:nvSpPr>
        <p:spPr>
          <a:xfrm>
            <a:off x="767408" y="1133143"/>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创新点</a:t>
            </a:r>
          </a:p>
        </p:txBody>
      </p:sp>
      <p:sp>
        <p:nvSpPr>
          <p:cNvPr id="8" name="文本框 7">
            <a:extLst>
              <a:ext uri="{FF2B5EF4-FFF2-40B4-BE49-F238E27FC236}">
                <a16:creationId xmlns:a16="http://schemas.microsoft.com/office/drawing/2014/main" id="{1BB11100-25EA-31B5-AFB3-65D287CE6544}"/>
              </a:ext>
            </a:extLst>
          </p:cNvPr>
          <p:cNvSpPr txBox="1"/>
          <p:nvPr/>
        </p:nvSpPr>
        <p:spPr>
          <a:xfrm>
            <a:off x="767408" y="1646006"/>
            <a:ext cx="10313503" cy="1422954"/>
          </a:xfrm>
          <a:prstGeom prst="rect">
            <a:avLst/>
          </a:prstGeom>
          <a:noFill/>
          <a:ln w="19050">
            <a:solidFill>
              <a:srgbClr val="2F5597"/>
            </a:solidFill>
            <a:prstDash val="dash"/>
          </a:ln>
        </p:spPr>
        <p:txBody>
          <a:bodyPr wrap="square">
            <a:spAutoFit/>
          </a:bodyPr>
          <a:lstStyle/>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① 开发了一款</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基于</a:t>
            </a:r>
            <a:r>
              <a:rPr lang="zh-CN" altLang="zh-CN" sz="2000" b="1">
                <a:solidFill>
                  <a:schemeClr val="tx1">
                    <a:lumMod val="95000"/>
                    <a:lumOff val="5000"/>
                  </a:schemeClr>
                </a:solidFill>
                <a:latin typeface="微软雅黑" panose="020B0503020204020204" pitchFamily="34" charset="-122"/>
                <a:ea typeface="微软雅黑" panose="020B0503020204020204" pitchFamily="34" charset="-122"/>
              </a:rPr>
              <a:t>舵机驱动</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zh-CN" sz="2000" b="1">
                <a:solidFill>
                  <a:schemeClr val="tx1">
                    <a:lumMod val="95000"/>
                    <a:lumOff val="5000"/>
                  </a:schemeClr>
                </a:solidFill>
                <a:latin typeface="微软雅黑" panose="020B0503020204020204" pitchFamily="34" charset="-122"/>
                <a:ea typeface="微软雅黑" panose="020B0503020204020204" pitchFamily="34" charset="-122"/>
              </a:rPr>
              <a:t>刚柔混合</a:t>
            </a:r>
            <a:r>
              <a:rPr lang="zh-CN" altLang="zh-CN" sz="2000">
                <a:solidFill>
                  <a:schemeClr val="tx1">
                    <a:lumMod val="95000"/>
                    <a:lumOff val="5000"/>
                  </a:schemeClr>
                </a:solidFill>
                <a:latin typeface="微软雅黑" panose="020B0503020204020204" pitchFamily="34" charset="-122"/>
                <a:ea typeface="微软雅黑" panose="020B0503020204020204" pitchFamily="34" charset="-122"/>
              </a:rPr>
              <a:t>式</a:t>
            </a:r>
            <a:r>
              <a:rPr lang="zh-CN" altLang="zh-CN" sz="2000" b="1">
                <a:solidFill>
                  <a:schemeClr val="tx1">
                    <a:lumMod val="95000"/>
                    <a:lumOff val="5000"/>
                  </a:schemeClr>
                </a:solidFill>
                <a:latin typeface="微软雅黑" panose="020B0503020204020204" pitchFamily="34" charset="-122"/>
                <a:ea typeface="微软雅黑" panose="020B0503020204020204" pitchFamily="34" charset="-122"/>
              </a:rPr>
              <a:t>触觉仿生灵巧手</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② 提出一种</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紧固“八字绳”欠驱动结构</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，替代连杆机构，为灵巧手轻量化提供方案。</a:t>
            </a:r>
            <a:endParaRPr lang="en-US" altLang="zh-CN" sz="8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③ 采用</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室温固化硅胶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，在灵巧手的表面制作</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柔性皮肤</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，为灵巧手</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刚柔混合结构</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9" name="文本框 8">
            <a:extLst>
              <a:ext uri="{FF2B5EF4-FFF2-40B4-BE49-F238E27FC236}">
                <a16:creationId xmlns:a16="http://schemas.microsoft.com/office/drawing/2014/main" id="{5E9FED56-160E-6DE2-D736-BFB35DA47051}"/>
              </a:ext>
            </a:extLst>
          </p:cNvPr>
          <p:cNvSpPr txBox="1"/>
          <p:nvPr/>
        </p:nvSpPr>
        <p:spPr>
          <a:xfrm>
            <a:off x="767408" y="3692982"/>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目前成果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573B7EB-956E-2483-7408-84C008016AD8}"/>
              </a:ext>
            </a:extLst>
          </p:cNvPr>
          <p:cNvSpPr txBox="1"/>
          <p:nvPr/>
        </p:nvSpPr>
        <p:spPr>
          <a:xfrm>
            <a:off x="767408" y="4205845"/>
            <a:ext cx="10313503" cy="1884618"/>
          </a:xfrm>
          <a:prstGeom prst="rect">
            <a:avLst/>
          </a:prstGeom>
          <a:noFill/>
          <a:ln w="19050">
            <a:solidFill>
              <a:srgbClr val="2F5597"/>
            </a:solidFill>
            <a:prstDash val="dash"/>
          </a:ln>
        </p:spPr>
        <p:txBody>
          <a:bodyPr wrap="square">
            <a:spAutoFit/>
          </a:bodyPr>
          <a:lstStyle/>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① 硬件：</a:t>
            </a:r>
            <a:r>
              <a:rPr lang="zh-CN" altLang="en-US" sz="2000"/>
              <a:t>一款</a:t>
            </a:r>
            <a:r>
              <a:rPr lang="zh-CN" altLang="en-US" sz="2000" b="1"/>
              <a:t>低成本</a:t>
            </a:r>
            <a:r>
              <a:rPr lang="zh-CN" altLang="en-US" sz="2000"/>
              <a:t>、具备</a:t>
            </a:r>
            <a:r>
              <a:rPr lang="zh-CN" altLang="en-US" sz="2000" b="1"/>
              <a:t>刚柔结合</a:t>
            </a:r>
            <a:r>
              <a:rPr lang="zh-CN" altLang="en-US" sz="2000"/>
              <a:t>结构并集成传感器的</a:t>
            </a:r>
            <a:r>
              <a:rPr lang="zh-CN" altLang="en-US" sz="2000" b="1"/>
              <a:t>多自由度</a:t>
            </a:r>
            <a:r>
              <a:rPr lang="zh-CN" altLang="en-US" sz="2000"/>
              <a:t>灵巧手</a:t>
            </a:r>
            <a:r>
              <a:rPr lang="zh-CN" altLang="en-US" sz="2000">
                <a:latin typeface="微软雅黑" panose="020B0503020204020204" pitchFamily="34" charset="-122"/>
                <a:ea typeface="微软雅黑" panose="020B0503020204020204" pitchFamily="34" charset="-122"/>
              </a:rPr>
              <a:t>；</a:t>
            </a:r>
            <a:endParaRPr lang="en-US" altLang="zh-CN" sz="2000" b="1">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② 软件：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灵巧手的</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手势控制</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程序，以及对于</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物品抓取</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的程序等；</a:t>
            </a:r>
            <a:endParaRPr lang="en-US" altLang="zh-CN" sz="8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③ 模型：灵巧手</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sym typeface="+mn-ea"/>
              </a:rPr>
              <a:t>设计模型</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rPr>
              <a:t>STEP</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文件和</a:t>
            </a:r>
            <a:r>
              <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rPr>
              <a:t>STL</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文件等；</a:t>
            </a:r>
            <a:endParaRPr lang="en-US" altLang="zh-CN" sz="200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④ 论文：本科毕业论文一篇</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3" name="灯片编号占位符 4">
            <a:extLst>
              <a:ext uri="{FF2B5EF4-FFF2-40B4-BE49-F238E27FC236}">
                <a16:creationId xmlns:a16="http://schemas.microsoft.com/office/drawing/2014/main" id="{1B4F6FEA-7002-07A7-D92B-22681E5EB5F1}"/>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754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工作展望</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3.2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572D3A18-AFEE-0C3B-BB28-1623A66B9D1A}"/>
              </a:ext>
            </a:extLst>
          </p:cNvPr>
          <p:cNvSpPr txBox="1"/>
          <p:nvPr/>
        </p:nvSpPr>
        <p:spPr>
          <a:xfrm>
            <a:off x="939248" y="1973796"/>
            <a:ext cx="10313503" cy="3731278"/>
          </a:xfrm>
          <a:prstGeom prst="rect">
            <a:avLst/>
          </a:prstGeom>
          <a:noFill/>
          <a:ln w="19050">
            <a:solidFill>
              <a:srgbClr val="2F5597"/>
            </a:solidFill>
            <a:prstDash val="dash"/>
          </a:ln>
        </p:spPr>
        <p:txBody>
          <a:bodyPr wrap="square">
            <a:spAutoFit/>
          </a:bodyPr>
          <a:lstStyle/>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① </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灵巧手结构设计、驱动线布置及优化空间仍有改进潜力，需</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优化腱绳布局</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和</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传感器引线</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，提升效率，并简化装配过程以提高维护便利性。</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② </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当前有线控制不便，未来可设计</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无线控制方案</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，利用</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网络传输数据</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并将控制板集成至灵巧手内部，提升便携性和灵活性。</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③ </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开环控制缺乏反馈机制，未来可引入</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反馈控制系统</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，使灵巧手具备自适应能力，提升适应性和智能化水平。</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sym typeface="+mn-ea"/>
              </a:rPr>
              <a:t>④ </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目前为独立部件，未来可</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装配至机械臂上</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基于</a:t>
            </a:r>
            <a:r>
              <a:rPr lang="en-US" altLang="zh-CN" sz="2000" b="1">
                <a:solidFill>
                  <a:schemeClr val="tx1">
                    <a:lumMod val="95000"/>
                    <a:lumOff val="5000"/>
                  </a:schemeClr>
                </a:solidFill>
                <a:latin typeface="微软雅黑" panose="020B0503020204020204" pitchFamily="34" charset="-122"/>
                <a:ea typeface="微软雅黑" panose="020B0503020204020204" pitchFamily="34" charset="-122"/>
              </a:rPr>
              <a:t>ROS</a:t>
            </a:r>
            <a:r>
              <a:rPr lang="zh-CN" altLang="en-US" sz="2000" b="1">
                <a:solidFill>
                  <a:schemeClr val="tx1">
                    <a:lumMod val="95000"/>
                    <a:lumOff val="5000"/>
                  </a:schemeClr>
                </a:solidFill>
                <a:latin typeface="微软雅黑" panose="020B0503020204020204" pitchFamily="34" charset="-122"/>
                <a:ea typeface="微软雅黑" panose="020B0503020204020204" pitchFamily="34" charset="-122"/>
              </a:rPr>
              <a:t>平台操作</a:t>
            </a:r>
            <a:r>
              <a:rPr lang="zh-CN" altLang="en-US" sz="2000">
                <a:solidFill>
                  <a:schemeClr val="tx1">
                    <a:lumMod val="95000"/>
                    <a:lumOff val="5000"/>
                  </a:schemeClr>
                </a:solidFill>
                <a:latin typeface="微软雅黑" panose="020B0503020204020204" pitchFamily="34" charset="-122"/>
                <a:ea typeface="微软雅黑" panose="020B0503020204020204" pitchFamily="34" charset="-122"/>
              </a:rPr>
              <a:t>，拓展功能以执行多样化任务。</a:t>
            </a:r>
          </a:p>
        </p:txBody>
      </p:sp>
      <p:sp>
        <p:nvSpPr>
          <p:cNvPr id="11" name="文本框 10">
            <a:extLst>
              <a:ext uri="{FF2B5EF4-FFF2-40B4-BE49-F238E27FC236}">
                <a16:creationId xmlns:a16="http://schemas.microsoft.com/office/drawing/2014/main" id="{578DC667-E470-F222-8E29-2E41E4B77001}"/>
              </a:ext>
            </a:extLst>
          </p:cNvPr>
          <p:cNvSpPr txBox="1"/>
          <p:nvPr/>
        </p:nvSpPr>
        <p:spPr>
          <a:xfrm>
            <a:off x="939248" y="1357238"/>
            <a:ext cx="1471159"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未来展望</a:t>
            </a:r>
          </a:p>
        </p:txBody>
      </p:sp>
      <p:sp>
        <p:nvSpPr>
          <p:cNvPr id="13" name="灯片编号占位符 4">
            <a:extLst>
              <a:ext uri="{FF2B5EF4-FFF2-40B4-BE49-F238E27FC236}">
                <a16:creationId xmlns:a16="http://schemas.microsoft.com/office/drawing/2014/main" id="{70597933-65AD-82AC-FD4A-8E1AB5ECBD0A}"/>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28</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112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cxnSp>
        <p:nvCxnSpPr>
          <p:cNvPr id="3" name="觅知网-不倒翁ID:189359941"/>
          <p:cNvCxnSpPr/>
          <p:nvPr>
            <p:custDataLst>
              <p:tags r:id="rId2"/>
            </p:custDataLst>
          </p:nvPr>
        </p:nvCxnSpPr>
        <p:spPr>
          <a:xfrm flipH="1">
            <a:off x="7149832" y="2636914"/>
            <a:ext cx="28962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custDataLst>
              <p:tags r:id="rId3"/>
            </p:custDataLst>
          </p:nvPr>
        </p:nvSpPr>
        <p:spPr>
          <a:xfrm>
            <a:off x="4012080" y="2436857"/>
            <a:ext cx="4172152" cy="400110"/>
          </a:xfrm>
          <a:prstGeom prst="roundRect">
            <a:avLst>
              <a:gd name="adj" fmla="val 50000"/>
            </a:avLst>
          </a:prstGeom>
          <a:solidFill>
            <a:schemeClr val="bg1"/>
          </a:solidFill>
          <a:ln>
            <a:solidFill>
              <a:srgbClr val="0B2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txBox="1"/>
          <p:nvPr>
            <p:custDataLst>
              <p:tags r:id="rId4"/>
            </p:custDataLst>
          </p:nvPr>
        </p:nvSpPr>
        <p:spPr>
          <a:xfrm>
            <a:off x="1707824" y="3356992"/>
            <a:ext cx="8780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accent1"/>
                </a:solidFill>
                <a:effectLst/>
                <a:uLnTx/>
                <a:uFillTx/>
                <a:latin typeface="阿里巴巴普惠体 Heavy" pitchFamily="18" charset="-122"/>
                <a:ea typeface="阿里巴巴普惠体 Heavy" pitchFamily="18" charset="-122"/>
                <a:cs typeface="思源黑体 CN Regular" panose="020B0500000000000000" charset="-122"/>
              </a:rPr>
              <a:t>感谢老师们批评指正</a:t>
            </a:r>
          </a:p>
        </p:txBody>
      </p:sp>
      <p:sp>
        <p:nvSpPr>
          <p:cNvPr id="6" name="觅知网-不倒翁ID:189359941"/>
          <p:cNvSpPr txBox="1"/>
          <p:nvPr>
            <p:custDataLst>
              <p:tags r:id="rId5"/>
            </p:custDataLst>
          </p:nvPr>
        </p:nvSpPr>
        <p:spPr>
          <a:xfrm>
            <a:off x="4228104" y="2436857"/>
            <a:ext cx="3740104" cy="400110"/>
          </a:xfrm>
          <a:prstGeom prst="rect">
            <a:avLst/>
          </a:prstGeom>
          <a:noFill/>
        </p:spPr>
        <p:txBody>
          <a:bodyPr wrap="square" rtlCol="0">
            <a:spAutoFit/>
          </a:bodyPr>
          <a:lstStyle/>
          <a:p>
            <a:pPr algn="ctr"/>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cxnSp>
        <p:nvCxnSpPr>
          <p:cNvPr id="7" name="觅知网-不倒翁ID:189359941"/>
          <p:cNvCxnSpPr>
            <a:stCxn id="4" idx="1"/>
          </p:cNvCxnSpPr>
          <p:nvPr>
            <p:custDataLst>
              <p:tags r:id="rId6"/>
            </p:custDataLst>
          </p:nvPr>
        </p:nvCxnSpPr>
        <p:spPr>
          <a:xfrm flipH="1">
            <a:off x="2150269" y="2636914"/>
            <a:ext cx="1861811" cy="4169"/>
          </a:xfrm>
          <a:prstGeom prst="line">
            <a:avLst/>
          </a:prstGeom>
          <a:ln w="12700">
            <a:solidFill>
              <a:srgbClr val="0B295A"/>
            </a:solidFill>
          </a:ln>
        </p:spPr>
        <p:style>
          <a:lnRef idx="1">
            <a:schemeClr val="accent1"/>
          </a:lnRef>
          <a:fillRef idx="0">
            <a:schemeClr val="accent1"/>
          </a:fillRef>
          <a:effectRef idx="0">
            <a:schemeClr val="accent1"/>
          </a:effectRef>
          <a:fontRef idx="minor">
            <a:schemeClr val="tx1"/>
          </a:fontRef>
        </p:style>
      </p:cxnSp>
      <p:grpSp>
        <p:nvGrpSpPr>
          <p:cNvPr id="37" name="觅知网-不倒翁ID:189359941"/>
          <p:cNvGrpSpPr/>
          <p:nvPr>
            <p:custDataLst>
              <p:tags r:id="rId7"/>
            </p:custDataLst>
          </p:nvPr>
        </p:nvGrpSpPr>
        <p:grpSpPr>
          <a:xfrm>
            <a:off x="5445586" y="1167343"/>
            <a:ext cx="1300785" cy="1030334"/>
            <a:chOff x="17721263" y="10464800"/>
            <a:chExt cx="1885951" cy="1493838"/>
          </a:xfrm>
          <a:solidFill>
            <a:srgbClr val="344778"/>
          </a:solidFill>
        </p:grpSpPr>
        <p:sp>
          <p:nvSpPr>
            <p:cNvPr id="38" name="觅知网-不倒翁ID:189359941"/>
            <p:cNvSpPr/>
            <p:nvPr/>
          </p:nvSpPr>
          <p:spPr bwMode="auto">
            <a:xfrm>
              <a:off x="18434051" y="11753850"/>
              <a:ext cx="158750" cy="1063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bwMode="auto">
            <a:xfrm>
              <a:off x="18330863" y="11739563"/>
              <a:ext cx="144463" cy="112713"/>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0" name="觅知网-不倒翁ID:189359941"/>
            <p:cNvSpPr/>
            <p:nvPr/>
          </p:nvSpPr>
          <p:spPr bwMode="auto">
            <a:xfrm>
              <a:off x="18232438" y="11704638"/>
              <a:ext cx="128588" cy="1270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1" name="觅知网-不倒翁ID:189359941"/>
            <p:cNvSpPr/>
            <p:nvPr/>
          </p:nvSpPr>
          <p:spPr bwMode="auto">
            <a:xfrm>
              <a:off x="18137188" y="11653838"/>
              <a:ext cx="112713" cy="142875"/>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2" name="觅知网-不倒翁ID:189359941"/>
            <p:cNvSpPr/>
            <p:nvPr/>
          </p:nvSpPr>
          <p:spPr bwMode="auto">
            <a:xfrm>
              <a:off x="18046701" y="11587163"/>
              <a:ext cx="100013" cy="158750"/>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3" name="觅知网-不倒翁ID:189359941"/>
            <p:cNvSpPr/>
            <p:nvPr/>
          </p:nvSpPr>
          <p:spPr bwMode="auto">
            <a:xfrm>
              <a:off x="17981613" y="11509375"/>
              <a:ext cx="79375" cy="168275"/>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4" name="觅知网-不倒翁ID:189359941"/>
            <p:cNvSpPr/>
            <p:nvPr/>
          </p:nvSpPr>
          <p:spPr bwMode="auto">
            <a:xfrm>
              <a:off x="17921288" y="11418888"/>
              <a:ext cx="79375" cy="176213"/>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5" name="觅知网-不倒翁ID:189359941"/>
            <p:cNvSpPr/>
            <p:nvPr/>
          </p:nvSpPr>
          <p:spPr bwMode="auto">
            <a:xfrm>
              <a:off x="17873663" y="11320463"/>
              <a:ext cx="82550" cy="176213"/>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nvSpPr>
          <p:spPr bwMode="auto">
            <a:xfrm>
              <a:off x="17832388" y="11217275"/>
              <a:ext cx="92075" cy="176213"/>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7" name="觅知网-不倒翁ID:189359941"/>
            <p:cNvSpPr/>
            <p:nvPr/>
          </p:nvSpPr>
          <p:spPr bwMode="auto">
            <a:xfrm>
              <a:off x="17818101" y="11114088"/>
              <a:ext cx="87313" cy="168275"/>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8" name="觅知网-不倒翁ID:189359941"/>
            <p:cNvSpPr/>
            <p:nvPr/>
          </p:nvSpPr>
          <p:spPr bwMode="auto">
            <a:xfrm>
              <a:off x="17810163" y="11009313"/>
              <a:ext cx="92075" cy="160338"/>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49" name="觅知网-不倒翁ID:189359941"/>
            <p:cNvSpPr/>
            <p:nvPr/>
          </p:nvSpPr>
          <p:spPr bwMode="auto">
            <a:xfrm>
              <a:off x="17813338" y="10909300"/>
              <a:ext cx="107950" cy="147638"/>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0" name="觅知网-不倒翁ID:189359941"/>
            <p:cNvSpPr/>
            <p:nvPr/>
          </p:nvSpPr>
          <p:spPr bwMode="auto">
            <a:xfrm>
              <a:off x="18354676" y="11837988"/>
              <a:ext cx="231775" cy="109538"/>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1" name="觅知网-不倒翁ID:189359941"/>
            <p:cNvSpPr/>
            <p:nvPr/>
          </p:nvSpPr>
          <p:spPr bwMode="auto">
            <a:xfrm>
              <a:off x="18240376" y="11820525"/>
              <a:ext cx="231775" cy="107950"/>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2" name="觅知网-不倒翁ID:189359941"/>
            <p:cNvSpPr/>
            <p:nvPr/>
          </p:nvSpPr>
          <p:spPr bwMode="auto">
            <a:xfrm>
              <a:off x="18129251" y="11787188"/>
              <a:ext cx="228600" cy="109538"/>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3" name="觅知网-不倒翁ID:189359941"/>
            <p:cNvSpPr/>
            <p:nvPr/>
          </p:nvSpPr>
          <p:spPr bwMode="auto">
            <a:xfrm>
              <a:off x="18026063" y="11741150"/>
              <a:ext cx="220663" cy="101600"/>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4" name="觅知网-不倒翁ID:189359941"/>
            <p:cNvSpPr/>
            <p:nvPr/>
          </p:nvSpPr>
          <p:spPr bwMode="auto">
            <a:xfrm>
              <a:off x="17937163" y="11668125"/>
              <a:ext cx="204788" cy="9683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5" name="觅知网-不倒翁ID:189359941"/>
            <p:cNvSpPr/>
            <p:nvPr/>
          </p:nvSpPr>
          <p:spPr bwMode="auto">
            <a:xfrm>
              <a:off x="17865726" y="11572875"/>
              <a:ext cx="182563" cy="115888"/>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6" name="觅知网-不倒翁ID:189359941"/>
            <p:cNvSpPr/>
            <p:nvPr/>
          </p:nvSpPr>
          <p:spPr bwMode="auto">
            <a:xfrm>
              <a:off x="17810163" y="11464925"/>
              <a:ext cx="160338" cy="141288"/>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7" name="觅知网-不倒翁ID:189359941"/>
            <p:cNvSpPr/>
            <p:nvPr/>
          </p:nvSpPr>
          <p:spPr bwMode="auto">
            <a:xfrm>
              <a:off x="17772063" y="11352213"/>
              <a:ext cx="134938" cy="158750"/>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8" name="觅知网-不倒翁ID:189359941"/>
            <p:cNvSpPr/>
            <p:nvPr/>
          </p:nvSpPr>
          <p:spPr bwMode="auto">
            <a:xfrm>
              <a:off x="17743488" y="11236325"/>
              <a:ext cx="115888" cy="16986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59" name="觅知网-不倒翁ID:189359941"/>
            <p:cNvSpPr/>
            <p:nvPr/>
          </p:nvSpPr>
          <p:spPr bwMode="auto">
            <a:xfrm>
              <a:off x="17727613" y="11120438"/>
              <a:ext cx="101600" cy="177800"/>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0" name="觅知网-不倒翁ID:189359941"/>
            <p:cNvSpPr/>
            <p:nvPr/>
          </p:nvSpPr>
          <p:spPr bwMode="auto">
            <a:xfrm>
              <a:off x="17721263" y="11002963"/>
              <a:ext cx="104775" cy="182563"/>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1" name="觅知网-不倒翁ID:189359941"/>
            <p:cNvSpPr/>
            <p:nvPr/>
          </p:nvSpPr>
          <p:spPr bwMode="auto">
            <a:xfrm>
              <a:off x="17732376" y="10887075"/>
              <a:ext cx="104775" cy="185738"/>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2" name="觅知网-不倒翁ID:189359941"/>
            <p:cNvSpPr/>
            <p:nvPr/>
          </p:nvSpPr>
          <p:spPr bwMode="auto">
            <a:xfrm>
              <a:off x="17884776" y="10542588"/>
              <a:ext cx="200025" cy="338138"/>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3" name="觅知网-不倒翁ID:189359941"/>
            <p:cNvSpPr/>
            <p:nvPr/>
          </p:nvSpPr>
          <p:spPr bwMode="auto">
            <a:xfrm>
              <a:off x="17829213" y="10533063"/>
              <a:ext cx="209550" cy="396875"/>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4" name="觅知网-不倒翁ID:189359941"/>
            <p:cNvSpPr/>
            <p:nvPr/>
          </p:nvSpPr>
          <p:spPr bwMode="auto">
            <a:xfrm>
              <a:off x="17806988" y="10464800"/>
              <a:ext cx="241300" cy="393700"/>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5" name="觅知网-不倒翁ID:189359941"/>
            <p:cNvSpPr/>
            <p:nvPr/>
          </p:nvSpPr>
          <p:spPr bwMode="auto">
            <a:xfrm>
              <a:off x="18737263" y="11753850"/>
              <a:ext cx="157163" cy="1063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6" name="觅知网-不倒翁ID:189359941"/>
            <p:cNvSpPr/>
            <p:nvPr/>
          </p:nvSpPr>
          <p:spPr bwMode="auto">
            <a:xfrm>
              <a:off x="18853151" y="11739563"/>
              <a:ext cx="146050" cy="112713"/>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7" name="觅知网-不倒翁ID:189359941"/>
            <p:cNvSpPr/>
            <p:nvPr/>
          </p:nvSpPr>
          <p:spPr bwMode="auto">
            <a:xfrm>
              <a:off x="18969038" y="11704638"/>
              <a:ext cx="128588" cy="1270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8" name="觅知网-不倒翁ID:189359941"/>
            <p:cNvSpPr/>
            <p:nvPr/>
          </p:nvSpPr>
          <p:spPr bwMode="auto">
            <a:xfrm>
              <a:off x="19080163" y="11653838"/>
              <a:ext cx="112713" cy="142875"/>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69" name="觅知网-不倒翁ID:189359941"/>
            <p:cNvSpPr/>
            <p:nvPr/>
          </p:nvSpPr>
          <p:spPr bwMode="auto">
            <a:xfrm>
              <a:off x="19184938" y="11587163"/>
              <a:ext cx="98425" cy="158750"/>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0" name="觅知网-不倒翁ID:189359941"/>
            <p:cNvSpPr/>
            <p:nvPr/>
          </p:nvSpPr>
          <p:spPr bwMode="auto">
            <a:xfrm>
              <a:off x="19269076" y="11509375"/>
              <a:ext cx="79375" cy="168275"/>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1" name="觅知网-不倒翁ID:189359941"/>
            <p:cNvSpPr/>
            <p:nvPr/>
          </p:nvSpPr>
          <p:spPr bwMode="auto">
            <a:xfrm>
              <a:off x="19329401" y="11418888"/>
              <a:ext cx="79375" cy="176213"/>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2" name="觅知网-不倒翁ID:189359941"/>
            <p:cNvSpPr/>
            <p:nvPr/>
          </p:nvSpPr>
          <p:spPr bwMode="auto">
            <a:xfrm>
              <a:off x="19373851" y="11320463"/>
              <a:ext cx="82550" cy="176213"/>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3" name="觅知网-不倒翁ID:189359941"/>
            <p:cNvSpPr/>
            <p:nvPr/>
          </p:nvSpPr>
          <p:spPr bwMode="auto">
            <a:xfrm>
              <a:off x="19405601" y="11217275"/>
              <a:ext cx="90488" cy="176213"/>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4" name="觅知网-不倒翁ID:189359941"/>
            <p:cNvSpPr/>
            <p:nvPr/>
          </p:nvSpPr>
          <p:spPr bwMode="auto">
            <a:xfrm>
              <a:off x="19424651" y="11114088"/>
              <a:ext cx="87313" cy="168275"/>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5" name="觅知网-不倒翁ID:189359941"/>
            <p:cNvSpPr/>
            <p:nvPr/>
          </p:nvSpPr>
          <p:spPr bwMode="auto">
            <a:xfrm>
              <a:off x="19427826" y="11009313"/>
              <a:ext cx="92075" cy="160338"/>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6" name="觅知网-不倒翁ID:189359941"/>
            <p:cNvSpPr/>
            <p:nvPr/>
          </p:nvSpPr>
          <p:spPr bwMode="auto">
            <a:xfrm>
              <a:off x="19408776" y="10909300"/>
              <a:ext cx="106363" cy="147638"/>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7" name="觅知网-不倒翁ID:189359941"/>
            <p:cNvSpPr/>
            <p:nvPr/>
          </p:nvSpPr>
          <p:spPr bwMode="auto">
            <a:xfrm>
              <a:off x="18743613" y="11837988"/>
              <a:ext cx="233363" cy="109538"/>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8" name="觅知网-不倒翁ID:189359941"/>
            <p:cNvSpPr/>
            <p:nvPr/>
          </p:nvSpPr>
          <p:spPr bwMode="auto">
            <a:xfrm>
              <a:off x="18857913" y="11820525"/>
              <a:ext cx="231775" cy="107950"/>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79" name="觅知网-不倒翁ID:189359941"/>
            <p:cNvSpPr/>
            <p:nvPr/>
          </p:nvSpPr>
          <p:spPr bwMode="auto">
            <a:xfrm>
              <a:off x="18972213" y="11787188"/>
              <a:ext cx="228600" cy="109538"/>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0" name="觅知网-不倒翁ID:189359941"/>
            <p:cNvSpPr/>
            <p:nvPr/>
          </p:nvSpPr>
          <p:spPr bwMode="auto">
            <a:xfrm>
              <a:off x="19081751" y="11741150"/>
              <a:ext cx="222250" cy="101600"/>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1" name="觅知网-不倒翁ID:189359941"/>
            <p:cNvSpPr/>
            <p:nvPr/>
          </p:nvSpPr>
          <p:spPr bwMode="auto">
            <a:xfrm>
              <a:off x="19186526" y="11668125"/>
              <a:ext cx="206375" cy="9683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2" name="觅知网-不倒翁ID:189359941"/>
            <p:cNvSpPr/>
            <p:nvPr/>
          </p:nvSpPr>
          <p:spPr bwMode="auto">
            <a:xfrm>
              <a:off x="19280188" y="11572875"/>
              <a:ext cx="184150" cy="115888"/>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3" name="觅知网-不倒翁ID:189359941"/>
            <p:cNvSpPr/>
            <p:nvPr/>
          </p:nvSpPr>
          <p:spPr bwMode="auto">
            <a:xfrm>
              <a:off x="19359563" y="11464925"/>
              <a:ext cx="160338" cy="141288"/>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4" name="觅知网-不倒翁ID:189359941"/>
            <p:cNvSpPr/>
            <p:nvPr/>
          </p:nvSpPr>
          <p:spPr bwMode="auto">
            <a:xfrm>
              <a:off x="19423063" y="11352213"/>
              <a:ext cx="134938" cy="158750"/>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5" name="觅知网-不倒翁ID:189359941"/>
            <p:cNvSpPr/>
            <p:nvPr/>
          </p:nvSpPr>
          <p:spPr bwMode="auto">
            <a:xfrm>
              <a:off x="19470688" y="11236325"/>
              <a:ext cx="114300" cy="16986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6" name="觅知网-不倒翁ID:189359941"/>
            <p:cNvSpPr/>
            <p:nvPr/>
          </p:nvSpPr>
          <p:spPr bwMode="auto">
            <a:xfrm>
              <a:off x="19499263" y="11120438"/>
              <a:ext cx="103188" cy="177800"/>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7" name="觅知网-不倒翁ID:189359941"/>
            <p:cNvSpPr/>
            <p:nvPr/>
          </p:nvSpPr>
          <p:spPr bwMode="auto">
            <a:xfrm>
              <a:off x="19504026" y="11002963"/>
              <a:ext cx="103188" cy="182563"/>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8" name="觅知网-不倒翁ID:189359941"/>
            <p:cNvSpPr/>
            <p:nvPr/>
          </p:nvSpPr>
          <p:spPr bwMode="auto">
            <a:xfrm>
              <a:off x="19492913" y="10887075"/>
              <a:ext cx="106363" cy="185738"/>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89" name="觅知网-不倒翁ID:189359941"/>
            <p:cNvSpPr/>
            <p:nvPr/>
          </p:nvSpPr>
          <p:spPr bwMode="auto">
            <a:xfrm>
              <a:off x="19245263" y="10542588"/>
              <a:ext cx="198438" cy="338138"/>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0" name="觅知网-不倒翁ID:189359941"/>
            <p:cNvSpPr/>
            <p:nvPr/>
          </p:nvSpPr>
          <p:spPr bwMode="auto">
            <a:xfrm>
              <a:off x="19291301" y="10533063"/>
              <a:ext cx="207963" cy="396875"/>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1" name="觅知网-不倒翁ID:189359941"/>
            <p:cNvSpPr/>
            <p:nvPr/>
          </p:nvSpPr>
          <p:spPr bwMode="auto">
            <a:xfrm>
              <a:off x="19281776" y="10464800"/>
              <a:ext cx="239713" cy="393700"/>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2" name="觅知网-不倒翁ID:189359941"/>
            <p:cNvSpPr>
              <a:spLocks noChangeArrowheads="1"/>
            </p:cNvSpPr>
            <p:nvPr/>
          </p:nvSpPr>
          <p:spPr bwMode="auto">
            <a:xfrm>
              <a:off x="18622963" y="11826875"/>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93" name="觅知网-不倒翁ID:189359941"/>
            <p:cNvSpPr>
              <a:spLocks noChangeArrowheads="1"/>
            </p:cNvSpPr>
            <p:nvPr/>
          </p:nvSpPr>
          <p:spPr bwMode="auto">
            <a:xfrm>
              <a:off x="18719801" y="11957050"/>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2" name="觅知网-不倒翁ID:189359941"/>
          <p:cNvGrpSpPr/>
          <p:nvPr/>
        </p:nvGrpSpPr>
        <p:grpSpPr>
          <a:xfrm>
            <a:off x="2725741" y="5285225"/>
            <a:ext cx="1868420" cy="351594"/>
            <a:chOff x="1662358" y="4152650"/>
            <a:chExt cx="1868420" cy="351594"/>
          </a:xfrm>
        </p:grpSpPr>
        <p:sp>
          <p:nvSpPr>
            <p:cNvPr id="10" name="觅知网-不倒翁ID:189359941"/>
            <p:cNvSpPr txBox="1"/>
            <p:nvPr/>
          </p:nvSpPr>
          <p:spPr>
            <a:xfrm>
              <a:off x="1930134" y="4175846"/>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rPr>
                <a:t>答辩</a:t>
              </a: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人：陈化扬</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1" name="觅知网-不倒翁ID:189359941"/>
            <p:cNvSpPr>
              <a:spLocks noChangeAspect="1"/>
            </p:cNvSpPr>
            <p:nvPr/>
          </p:nvSpPr>
          <p:spPr bwMode="auto">
            <a:xfrm>
              <a:off x="1662358" y="4152650"/>
              <a:ext cx="276085" cy="32870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2" name="觅知网-不倒翁ID:189359941"/>
            <p:cNvSpPr txBox="1"/>
            <p:nvPr/>
          </p:nvSpPr>
          <p:spPr>
            <a:xfrm>
              <a:off x="2718939" y="4175846"/>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6" name="觅知网-不倒翁ID:189359941"/>
          <p:cNvGrpSpPr/>
          <p:nvPr/>
        </p:nvGrpSpPr>
        <p:grpSpPr>
          <a:xfrm>
            <a:off x="7685832" y="5291761"/>
            <a:ext cx="1868423" cy="338521"/>
            <a:chOff x="1049311" y="5391371"/>
            <a:chExt cx="1868423" cy="338521"/>
          </a:xfrm>
        </p:grpSpPr>
        <p:sp>
          <p:nvSpPr>
            <p:cNvPr id="17" name="觅知网-不倒翁ID:189359941"/>
            <p:cNvSpPr txBox="1"/>
            <p:nvPr/>
          </p:nvSpPr>
          <p:spPr>
            <a:xfrm>
              <a:off x="1317090" y="5391371"/>
              <a:ext cx="1600644"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srgbClr val="000000"/>
                  </a:solidFill>
                  <a:latin typeface="微软雅黑" pitchFamily="34" charset="-122"/>
                  <a:ea typeface="微软雅黑" pitchFamily="34" charset="-122"/>
                  <a:cs typeface="思源黑体 CN Regular" panose="020B0500000000000000" charset="-122"/>
                </a:rPr>
                <a:t>企业导师</a:t>
              </a: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：白洋</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8" name="觅知网-不倒翁ID:189359941"/>
            <p:cNvSpPr>
              <a:spLocks noChangeAspect="1"/>
            </p:cNvSpPr>
            <p:nvPr/>
          </p:nvSpPr>
          <p:spPr bwMode="auto">
            <a:xfrm>
              <a:off x="1049311" y="5408816"/>
              <a:ext cx="307621" cy="2509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44778"/>
            </a:solidFill>
            <a:ln>
              <a:noFill/>
            </a:ln>
            <a:effectLst/>
          </p:spPr>
          <p:txBody>
            <a:bodyPr lIns="81382" tIns="40691" rIns="81382" bIns="4069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9" name="觅知网-不倒翁ID:189359941"/>
            <p:cNvSpPr txBox="1"/>
            <p:nvPr/>
          </p:nvSpPr>
          <p:spPr>
            <a:xfrm>
              <a:off x="1900454" y="5401494"/>
              <a:ext cx="164418"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20" name="觅知网-不倒翁ID:189359941"/>
          <p:cNvGrpSpPr/>
          <p:nvPr/>
        </p:nvGrpSpPr>
        <p:grpSpPr>
          <a:xfrm>
            <a:off x="5041180" y="5296822"/>
            <a:ext cx="1992447" cy="328398"/>
            <a:chOff x="5052850" y="5296822"/>
            <a:chExt cx="1992448" cy="328398"/>
          </a:xfrm>
        </p:grpSpPr>
        <p:sp>
          <p:nvSpPr>
            <p:cNvPr id="21" name="觅知网-不倒翁ID:189359941"/>
            <p:cNvSpPr txBox="1"/>
            <p:nvPr/>
          </p:nvSpPr>
          <p:spPr>
            <a:xfrm>
              <a:off x="5239469" y="5296822"/>
              <a:ext cx="1805829" cy="328398"/>
            </a:xfrm>
            <a:prstGeom prst="rect">
              <a:avLst/>
            </a:prstGeom>
            <a:noFill/>
            <a:effectLst/>
          </p:spPr>
          <p:txBody>
            <a:bodyPr wrap="none" lIns="81382" tIns="40691" rIns="81382" bIns="4069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思源黑体 CN Regular" panose="020B0500000000000000" charset="-122"/>
                </a:rPr>
                <a:t>指导老师：秦龙辉</a:t>
              </a: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22" name="觅知网-不倒翁ID:189359941"/>
            <p:cNvSpPr/>
            <p:nvPr/>
          </p:nvSpPr>
          <p:spPr>
            <a:xfrm>
              <a:off x="5052850" y="5306119"/>
              <a:ext cx="182447" cy="310112"/>
            </a:xfrm>
            <a:custGeom>
              <a:avLst/>
              <a:gdLst>
                <a:gd name="connsiteX0" fmla="*/ 807406 w 902825"/>
                <a:gd name="connsiteY0" fmla="*/ 857229 h 1534562"/>
                <a:gd name="connsiteX1" fmla="*/ 95402 w 902825"/>
                <a:gd name="connsiteY1" fmla="*/ 857229 h 1534562"/>
                <a:gd name="connsiteX2" fmla="*/ 11031 w 902825"/>
                <a:gd name="connsiteY2" fmla="*/ 779590 h 1534562"/>
                <a:gd name="connsiteX3" fmla="*/ 151 w 902825"/>
                <a:gd name="connsiteY3" fmla="*/ 649076 h 1534562"/>
                <a:gd name="connsiteX4" fmla="*/ 42337 w 902825"/>
                <a:gd name="connsiteY4" fmla="*/ 603229 h 1534562"/>
                <a:gd name="connsiteX5" fmla="*/ 860492 w 902825"/>
                <a:gd name="connsiteY5" fmla="*/ 603229 h 1534562"/>
                <a:gd name="connsiteX6" fmla="*/ 902677 w 902825"/>
                <a:gd name="connsiteY6" fmla="*/ 649076 h 1534562"/>
                <a:gd name="connsiteX7" fmla="*/ 891797 w 902825"/>
                <a:gd name="connsiteY7" fmla="*/ 779590 h 1534562"/>
                <a:gd name="connsiteX8" fmla="*/ 807406 w 902825"/>
                <a:gd name="connsiteY8" fmla="*/ 857229 h 1534562"/>
                <a:gd name="connsiteX9" fmla="*/ 800654 w 902825"/>
                <a:gd name="connsiteY9" fmla="*/ 899562 h 1534562"/>
                <a:gd name="connsiteX10" fmla="*/ 102154 w 902825"/>
                <a:gd name="connsiteY10" fmla="*/ 899562 h 1534562"/>
                <a:gd name="connsiteX11" fmla="*/ 186820 w 902825"/>
                <a:gd name="connsiteY11" fmla="*/ 1534562 h 1534562"/>
                <a:gd name="connsiteX12" fmla="*/ 715987 w 902825"/>
                <a:gd name="connsiteY12" fmla="*/ 1534562 h 1534562"/>
                <a:gd name="connsiteX13" fmla="*/ 800654 w 902825"/>
                <a:gd name="connsiteY13" fmla="*/ 899562 h 1534562"/>
                <a:gd name="connsiteX14" fmla="*/ 455023 w 902825"/>
                <a:gd name="connsiteY14" fmla="*/ 285496 h 1534562"/>
                <a:gd name="connsiteX15" fmla="*/ 597771 w 902825"/>
                <a:gd name="connsiteY15" fmla="*/ 142748 h 1534562"/>
                <a:gd name="connsiteX16" fmla="*/ 455023 w 902825"/>
                <a:gd name="connsiteY16" fmla="*/ 0 h 1534562"/>
                <a:gd name="connsiteX17" fmla="*/ 312275 w 902825"/>
                <a:gd name="connsiteY17" fmla="*/ 142748 h 1534562"/>
                <a:gd name="connsiteX18" fmla="*/ 455023 w 902825"/>
                <a:gd name="connsiteY18" fmla="*/ 285496 h 1534562"/>
                <a:gd name="connsiteX19" fmla="*/ 779487 w 902825"/>
                <a:gd name="connsiteY19" fmla="*/ 560896 h 1534562"/>
                <a:gd name="connsiteX20" fmla="*/ 748224 w 902825"/>
                <a:gd name="connsiteY20" fmla="*/ 421301 h 1534562"/>
                <a:gd name="connsiteX21" fmla="*/ 675284 w 902825"/>
                <a:gd name="connsiteY21" fmla="*/ 353589 h 1534562"/>
                <a:gd name="connsiteX22" fmla="*/ 548347 w 902825"/>
                <a:gd name="connsiteY22" fmla="*/ 334920 h 1534562"/>
                <a:gd name="connsiteX23" fmla="*/ 485482 w 902825"/>
                <a:gd name="connsiteY23" fmla="*/ 479150 h 1534562"/>
                <a:gd name="connsiteX24" fmla="*/ 477375 w 902825"/>
                <a:gd name="connsiteY24" fmla="*/ 408072 h 1534562"/>
                <a:gd name="connsiteX25" fmla="*/ 473015 w 902825"/>
                <a:gd name="connsiteY25" fmla="*/ 404114 h 1534562"/>
                <a:gd name="connsiteX26" fmla="*/ 437095 w 902825"/>
                <a:gd name="connsiteY26" fmla="*/ 404114 h 1534562"/>
                <a:gd name="connsiteX27" fmla="*/ 432713 w 902825"/>
                <a:gd name="connsiteY27" fmla="*/ 408114 h 1534562"/>
                <a:gd name="connsiteX28" fmla="*/ 425347 w 902825"/>
                <a:gd name="connsiteY28" fmla="*/ 480970 h 1534562"/>
                <a:gd name="connsiteX29" fmla="*/ 361699 w 902825"/>
                <a:gd name="connsiteY29" fmla="*/ 334941 h 1534562"/>
                <a:gd name="connsiteX30" fmla="*/ 234763 w 902825"/>
                <a:gd name="connsiteY30" fmla="*/ 353610 h 1534562"/>
                <a:gd name="connsiteX31" fmla="*/ 161823 w 902825"/>
                <a:gd name="connsiteY31" fmla="*/ 421322 h 1534562"/>
                <a:gd name="connsiteX32" fmla="*/ 130559 w 902825"/>
                <a:gd name="connsiteY32" fmla="*/ 560896 h 1534562"/>
                <a:gd name="connsiteX33" fmla="*/ 779487 w 902825"/>
                <a:gd name="connsiteY33" fmla="*/ 560896 h 1534562"/>
                <a:gd name="connsiteX34" fmla="*/ 411102 w 902825"/>
                <a:gd name="connsiteY34" fmla="*/ 340402 h 1534562"/>
                <a:gd name="connsiteX35" fmla="*/ 428607 w 902825"/>
                <a:gd name="connsiteY35" fmla="*/ 377740 h 1534562"/>
                <a:gd name="connsiteX36" fmla="*/ 455023 w 902825"/>
                <a:gd name="connsiteY36" fmla="*/ 384323 h 1534562"/>
                <a:gd name="connsiteX37" fmla="*/ 481439 w 902825"/>
                <a:gd name="connsiteY37" fmla="*/ 377740 h 1534562"/>
                <a:gd name="connsiteX38" fmla="*/ 498944 w 902825"/>
                <a:gd name="connsiteY38" fmla="*/ 340402 h 1534562"/>
                <a:gd name="connsiteX39" fmla="*/ 455023 w 902825"/>
                <a:gd name="connsiteY39" fmla="*/ 322834 h 1534562"/>
                <a:gd name="connsiteX40" fmla="*/ 411102 w 902825"/>
                <a:gd name="connsiteY40" fmla="*/ 340402 h 153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2825" h="1534562">
                  <a:moveTo>
                    <a:pt x="807406" y="857229"/>
                  </a:moveTo>
                  <a:lnTo>
                    <a:pt x="95402" y="857229"/>
                  </a:lnTo>
                  <a:cubicBezTo>
                    <a:pt x="51375" y="857229"/>
                    <a:pt x="14693" y="823468"/>
                    <a:pt x="11031" y="779590"/>
                  </a:cubicBezTo>
                  <a:lnTo>
                    <a:pt x="151" y="649076"/>
                  </a:lnTo>
                  <a:cubicBezTo>
                    <a:pt x="-1923" y="624396"/>
                    <a:pt x="17572" y="603229"/>
                    <a:pt x="42337" y="603229"/>
                  </a:cubicBezTo>
                  <a:lnTo>
                    <a:pt x="860492" y="603229"/>
                  </a:lnTo>
                  <a:cubicBezTo>
                    <a:pt x="885257" y="603229"/>
                    <a:pt x="904730" y="624396"/>
                    <a:pt x="902677" y="649076"/>
                  </a:cubicBezTo>
                  <a:lnTo>
                    <a:pt x="891797" y="779590"/>
                  </a:lnTo>
                  <a:cubicBezTo>
                    <a:pt x="888136" y="823468"/>
                    <a:pt x="851454" y="857229"/>
                    <a:pt x="807406" y="857229"/>
                  </a:cubicBezTo>
                  <a:close/>
                  <a:moveTo>
                    <a:pt x="800654" y="899562"/>
                  </a:moveTo>
                  <a:lnTo>
                    <a:pt x="102154" y="899562"/>
                  </a:lnTo>
                  <a:lnTo>
                    <a:pt x="186820" y="1534562"/>
                  </a:lnTo>
                  <a:lnTo>
                    <a:pt x="715987" y="1534562"/>
                  </a:lnTo>
                  <a:lnTo>
                    <a:pt x="800654" y="899562"/>
                  </a:lnTo>
                  <a:close/>
                  <a:moveTo>
                    <a:pt x="455023" y="285496"/>
                  </a:moveTo>
                  <a:cubicBezTo>
                    <a:pt x="533869" y="285496"/>
                    <a:pt x="597771" y="221573"/>
                    <a:pt x="597771" y="142748"/>
                  </a:cubicBezTo>
                  <a:cubicBezTo>
                    <a:pt x="597771" y="63902"/>
                    <a:pt x="533848" y="0"/>
                    <a:pt x="455023" y="0"/>
                  </a:cubicBezTo>
                  <a:cubicBezTo>
                    <a:pt x="376199" y="0"/>
                    <a:pt x="312275" y="63923"/>
                    <a:pt x="312275" y="142748"/>
                  </a:cubicBezTo>
                  <a:cubicBezTo>
                    <a:pt x="312254" y="221573"/>
                    <a:pt x="376177" y="285496"/>
                    <a:pt x="455023" y="285496"/>
                  </a:cubicBezTo>
                  <a:close/>
                  <a:moveTo>
                    <a:pt x="779487" y="560896"/>
                  </a:moveTo>
                  <a:lnTo>
                    <a:pt x="748224" y="421301"/>
                  </a:lnTo>
                  <a:cubicBezTo>
                    <a:pt x="740286" y="385805"/>
                    <a:pt x="711267" y="358881"/>
                    <a:pt x="675284" y="353589"/>
                  </a:cubicBezTo>
                  <a:lnTo>
                    <a:pt x="548347" y="334920"/>
                  </a:lnTo>
                  <a:lnTo>
                    <a:pt x="485482" y="479150"/>
                  </a:lnTo>
                  <a:lnTo>
                    <a:pt x="477375" y="408072"/>
                  </a:lnTo>
                  <a:cubicBezTo>
                    <a:pt x="477163" y="405829"/>
                    <a:pt x="475258" y="404114"/>
                    <a:pt x="473015" y="404114"/>
                  </a:cubicBezTo>
                  <a:lnTo>
                    <a:pt x="437095" y="404114"/>
                  </a:lnTo>
                  <a:cubicBezTo>
                    <a:pt x="434809" y="404114"/>
                    <a:pt x="432925" y="405850"/>
                    <a:pt x="432713" y="408114"/>
                  </a:cubicBezTo>
                  <a:lnTo>
                    <a:pt x="425347" y="480970"/>
                  </a:lnTo>
                  <a:lnTo>
                    <a:pt x="361699" y="334941"/>
                  </a:lnTo>
                  <a:lnTo>
                    <a:pt x="234763" y="353610"/>
                  </a:lnTo>
                  <a:cubicBezTo>
                    <a:pt x="198780" y="358902"/>
                    <a:pt x="169760" y="385826"/>
                    <a:pt x="161823" y="421322"/>
                  </a:cubicBezTo>
                  <a:lnTo>
                    <a:pt x="130559" y="560896"/>
                  </a:lnTo>
                  <a:lnTo>
                    <a:pt x="779487" y="560896"/>
                  </a:lnTo>
                  <a:close/>
                  <a:moveTo>
                    <a:pt x="411102" y="340402"/>
                  </a:moveTo>
                  <a:cubicBezTo>
                    <a:pt x="411145" y="353589"/>
                    <a:pt x="422024" y="371157"/>
                    <a:pt x="428607" y="377740"/>
                  </a:cubicBezTo>
                  <a:cubicBezTo>
                    <a:pt x="435190" y="384323"/>
                    <a:pt x="446239" y="384323"/>
                    <a:pt x="455023" y="384323"/>
                  </a:cubicBezTo>
                  <a:cubicBezTo>
                    <a:pt x="463807" y="384323"/>
                    <a:pt x="474856" y="384323"/>
                    <a:pt x="481439" y="377740"/>
                  </a:cubicBezTo>
                  <a:cubicBezTo>
                    <a:pt x="488022" y="371157"/>
                    <a:pt x="498902" y="353589"/>
                    <a:pt x="498944" y="340402"/>
                  </a:cubicBezTo>
                  <a:cubicBezTo>
                    <a:pt x="499007" y="325035"/>
                    <a:pt x="472126" y="322834"/>
                    <a:pt x="455023" y="322834"/>
                  </a:cubicBezTo>
                  <a:cubicBezTo>
                    <a:pt x="437899" y="322834"/>
                    <a:pt x="411039" y="325014"/>
                    <a:pt x="411102" y="340402"/>
                  </a:cubicBezTo>
                  <a:close/>
                </a:path>
              </a:pathLst>
            </a:custGeom>
            <a:solidFill>
              <a:srgbClr val="344778"/>
            </a:solidFill>
            <a:ln w="1860" cap="flat">
              <a:noFill/>
              <a:prstDash val="solid"/>
              <a:miter/>
            </a:ln>
            <a:effectLst/>
          </p:spPr>
          <p:txBody>
            <a:bodyPr rot="0" spcFirstLastPara="0" vert="horz" wrap="square" lIns="81382" tIns="40691" rIns="81382" bIns="40691"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sp>
        <p:nvSpPr>
          <p:cNvPr id="2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
        <p:nvSpPr>
          <p:cNvPr id="25" name="觅知网-不倒翁ID:189359941">
            <a:extLst>
              <a:ext uri="{FF2B5EF4-FFF2-40B4-BE49-F238E27FC236}">
                <a16:creationId xmlns:a16="http://schemas.microsoft.com/office/drawing/2014/main" id="{DE5AD414-FCC9-08CB-2811-4292986428C7}"/>
              </a:ext>
            </a:extLst>
          </p:cNvPr>
          <p:cNvSpPr txBox="1"/>
          <p:nvPr>
            <p:custDataLst>
              <p:tags r:id="rId8"/>
            </p:custDataLst>
          </p:nvPr>
        </p:nvSpPr>
        <p:spPr>
          <a:xfrm>
            <a:off x="5159374" y="1238096"/>
            <a:ext cx="1885951" cy="726353"/>
          </a:xfrm>
          <a:prstGeom prst="rect">
            <a:avLst/>
          </a:prstGeom>
          <a:noFill/>
          <a:effectLst/>
        </p:spPr>
        <p:txBody>
          <a:bodyPr wrap="square" lIns="109728" tIns="54864" rIns="109728" bIns="54864"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rPr>
              <a:t>5  3</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rPr>
              <a:t>9  8</a:t>
            </a:r>
            <a:endParaRPr kumimoji="0" lang="en-US" altLang="zh-CN" sz="2000" b="0" i="0" u="none" strike="noStrike" kern="1200" cap="all" spc="0" normalizeH="0" baseline="0" noProof="0" dirty="0">
              <a:ln>
                <a:noFill/>
              </a:ln>
              <a:solidFill>
                <a:srgbClr val="344778"/>
              </a:solidFill>
              <a:effectLst/>
              <a:uLnTx/>
              <a:uFillTx/>
              <a:latin typeface="思源宋体 CN Heavy" panose="02020900000000000000" charset="-122"/>
              <a:ea typeface="思源宋体 CN Heavy" panose="02020900000000000000"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from="0" to="1" calcmode="lin" valueType="num">
                                      <p:cBhvr>
                                        <p:cTn id="7" dur="500" fill="hold">
                                          <p:stCondLst>
                                            <p:cond delay="0"/>
                                          </p:stCondLst>
                                        </p:cTn>
                                        <p:tgtEl>
                                          <p:spTgt spid="15"/>
                                        </p:tgtEl>
                                        <p:attrNameLst>
                                          <p:attrName>style.opacity</p:attrName>
                                        </p:attrNameLst>
                                      </p:cBhvr>
                                    </p:anim>
                                    <p:anim to="" calcmode="lin" valueType="num">
                                      <p:cBhvr>
                                        <p:cTn id="8"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to="" calcmode="lin" valueType="num">
                                      <p:cBhvr>
                                        <p:cTn id="11" dur="500" fill="hold">
                                          <p:stCondLst>
                                            <p:cond delay="0"/>
                                          </p:stCondLst>
                                        </p:cTn>
                                        <p:tgtEl>
                                          <p:spTgt spid="37"/>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37"/>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37"/>
                                        </p:tgtEl>
                                        <p:attrNameLst>
                                          <p:attrName>style.opacity</p:attrName>
                                        </p:attrNameLst>
                                      </p:cBhvr>
                                    </p:anim>
                                  </p:childTnLst>
                                </p:cTn>
                              </p:par>
                              <p:par>
                                <p:cTn id="14" presetID="10" presetClass="entr" presetSubtype="0" decel="10000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 from="0" to="1" calcmode="lin" valueType="num">
                                      <p:cBhvr>
                                        <p:cTn id="16" dur="500" fill="hold">
                                          <p:stCondLst>
                                            <p:cond delay="0"/>
                                          </p:stCondLst>
                                        </p:cTn>
                                        <p:tgtEl>
                                          <p:spTgt spid="3"/>
                                        </p:tgtEl>
                                        <p:attrNameLst>
                                          <p:attrName>style.opacity</p:attrName>
                                        </p:attrNameLst>
                                      </p:cBhvr>
                                    </p:anim>
                                    <p:anim to="" calcmode="lin" valueType="num">
                                      <p:cBhvr>
                                        <p:cTn id="17"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18" presetID="10" presetClass="entr" presetSubtype="0" decel="100000"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 from="0" to="1" calcmode="lin" valueType="num">
                                      <p:cBhvr>
                                        <p:cTn id="20" dur="500" fill="hold">
                                          <p:stCondLst>
                                            <p:cond delay="0"/>
                                          </p:stCondLst>
                                        </p:cTn>
                                        <p:tgtEl>
                                          <p:spTgt spid="4"/>
                                        </p:tgtEl>
                                        <p:attrNameLst>
                                          <p:attrName>style.opacity</p:attrName>
                                        </p:attrNameLst>
                                      </p:cBhvr>
                                    </p:anim>
                                    <p:anim to="" calcmode="lin" valueType="num">
                                      <p:cBhvr>
                                        <p:cTn id="21" dur="500" fill="hold">
                                          <p:stCondLst>
                                            <p:cond delay="0"/>
                                          </p:stCondLst>
                                        </p:cTn>
                                        <p:tgtEl>
                                          <p:spTgt spid="4"/>
                                        </p:tgtEl>
                                        <p:attrNameLst>
                                          <p:attrName>ppt_y</p:attrName>
                                        </p:attrNameLst>
                                      </p:cBhvr>
                                      <p:tavLst>
                                        <p:tav tm="0" fmla="$">
                                          <p:val>
                                            <p:strVal val="#ppt_y+.05"/>
                                          </p:val>
                                        </p:tav>
                                        <p:tav tm="100000" fmla="$">
                                          <p:val>
                                            <p:strVal val="#ppt_y"/>
                                          </p:val>
                                        </p:tav>
                                      </p:tavLst>
                                    </p:anim>
                                  </p:childTnLst>
                                </p:cTn>
                              </p:par>
                              <p:par>
                                <p:cTn id="22" presetID="10" presetClass="entr" presetSubtype="0" decel="10000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ppt_y</p:attrName>
                                        </p:attrNameLst>
                                      </p:cBhvr>
                                      <p:tavLst>
                                        <p:tav tm="0" fmla="$">
                                          <p:val>
                                            <p:strVal val="#ppt_y+.05"/>
                                          </p:val>
                                        </p:tav>
                                        <p:tav tm="100000" fmla="$">
                                          <p:val>
                                            <p:strVal val="#ppt_y"/>
                                          </p:val>
                                        </p:tav>
                                      </p:tavLst>
                                    </p:anim>
                                  </p:childTnLst>
                                </p:cTn>
                              </p:par>
                              <p:par>
                                <p:cTn id="26" presetID="10" presetClass="entr" presetSubtype="0" decel="100000"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30" presetID="10" presetClass="entr" presetSubtype="0" fill="hold" grpId="0" nodeType="withEffect">
                                  <p:stCondLst>
                                    <p:cond delay="500"/>
                                  </p:stCondLst>
                                  <p:iterate type="lt">
                                    <p:tmPct val="10000"/>
                                  </p:iterate>
                                  <p:childTnLst>
                                    <p:set>
                                      <p:cBhvr>
                                        <p:cTn id="31" dur="1" fill="hold">
                                          <p:stCondLst>
                                            <p:cond delay="0"/>
                                          </p:stCondLst>
                                        </p:cTn>
                                        <p:tgtEl>
                                          <p:spTgt spid="5"/>
                                        </p:tgtEl>
                                        <p:attrNameLst>
                                          <p:attrName>style.visibility</p:attrName>
                                        </p:attrNameLst>
                                      </p:cBhvr>
                                      <p:to>
                                        <p:strVal val="visible"/>
                                      </p:to>
                                    </p:set>
                                    <p:anim to="" calcmode="lin" valueType="num">
                                      <p:cBhvr>
                                        <p:cTn id="32" dur="750" fill="hold">
                                          <p:stCondLst>
                                            <p:cond delay="0"/>
                                          </p:stCondLst>
                                        </p:cTn>
                                        <p:tgtEl>
                                          <p:spTgt spid="5"/>
                                        </p:tgtEl>
                                        <p:attrNameLst>
                                          <p:attrName>ppt_h</p:attrName>
                                        </p:attrNameLst>
                                      </p:cBhvr>
                                      <p:tavLst>
                                        <p:tav tm="0" fmla="(1+min((1.5/#ppt_h),(1.5/#ppt_w))*((1-$)^7))*#ppt_h">
                                          <p:val>
                                            <p:fltVal val="0"/>
                                          </p:val>
                                        </p:tav>
                                        <p:tav tm="100000" fmla="$">
                                          <p:val>
                                            <p:fltVal val="1"/>
                                          </p:val>
                                        </p:tav>
                                      </p:tavLst>
                                    </p:anim>
                                    <p:anim to="" calcmode="lin" valueType="num">
                                      <p:cBhvr>
                                        <p:cTn id="33" dur="750" fill="hold">
                                          <p:stCondLst>
                                            <p:cond delay="0"/>
                                          </p:stCondLst>
                                        </p:cTn>
                                        <p:tgtEl>
                                          <p:spTgt spid="5"/>
                                        </p:tgtEl>
                                        <p:attrNameLst>
                                          <p:attrName>ppt_w</p:attrName>
                                        </p:attrNameLst>
                                      </p:cBhvr>
                                      <p:tavLst>
                                        <p:tav tm="0" fmla="(1+min((1.5/#ppt_h),(1.5/#ppt_w))*((1-$)^7))*#ppt_w">
                                          <p:val>
                                            <p:fltVal val="0"/>
                                          </p:val>
                                        </p:tav>
                                        <p:tav tm="100000" fmla="(1+min((2/#ppt_h),(2/#ppt_w))*((1-$)^7))*#ppt_w">
                                          <p:val>
                                            <p:fltVal val="1"/>
                                          </p:val>
                                        </p:tav>
                                      </p:tavLst>
                                    </p:anim>
                                    <p:anim to="" calcmode="lin" valueType="num">
                                      <p:cBhvr>
                                        <p:cTn id="34" dur="400" fill="hold">
                                          <p:stCondLst>
                                            <p:cond delay="0"/>
                                          </p:stCondLst>
                                        </p:cTn>
                                        <p:tgtEl>
                                          <p:spTgt spid="5"/>
                                        </p:tgtEl>
                                        <p:attrNameLst>
                                          <p:attrName>style.opacity</p:attrName>
                                        </p:attrNameLst>
                                      </p:cBhvr>
                                      <p:tavLst>
                                        <p:tav tm="0" fmla="1-(1-$)">
                                          <p:val>
                                            <p:fltVal val="0"/>
                                          </p:val>
                                        </p:tav>
                                        <p:tav tm="100000" fmla="1-(1-$)">
                                          <p:val>
                                            <p:fltVal val="1"/>
                                          </p:val>
                                        </p:tav>
                                      </p:tavLst>
                                    </p:anim>
                                  </p:childTnLst>
                                </p:cTn>
                              </p:par>
                              <p:par>
                                <p:cTn id="35" presetID="10" presetClass="entr" presetSubtype="0" decel="100000" fill="hold" nodeType="withEffect">
                                  <p:stCondLst>
                                    <p:cond delay="750"/>
                                  </p:stCondLst>
                                  <p:childTnLst>
                                    <p:set>
                                      <p:cBhvr>
                                        <p:cTn id="36" dur="1" fill="hold">
                                          <p:stCondLst>
                                            <p:cond delay="0"/>
                                          </p:stCondLst>
                                        </p:cTn>
                                        <p:tgtEl>
                                          <p:spTgt spid="2"/>
                                        </p:tgtEl>
                                        <p:attrNameLst>
                                          <p:attrName>style.visibility</p:attrName>
                                        </p:attrNameLst>
                                      </p:cBhvr>
                                      <p:to>
                                        <p:strVal val="visible"/>
                                      </p:to>
                                    </p:set>
                                    <p:anim from="0" to="1" calcmode="lin" valueType="num">
                                      <p:cBhvr>
                                        <p:cTn id="37" dur="500" fill="hold">
                                          <p:stCondLst>
                                            <p:cond delay="0"/>
                                          </p:stCondLst>
                                        </p:cTn>
                                        <p:tgtEl>
                                          <p:spTgt spid="2"/>
                                        </p:tgtEl>
                                        <p:attrNameLst>
                                          <p:attrName>style.opacity</p:attrName>
                                        </p:attrNameLst>
                                      </p:cBhvr>
                                    </p:anim>
                                    <p:anim to="" calcmode="lin" valueType="num">
                                      <p:cBhvr>
                                        <p:cTn id="38" dur="500" fill="hold">
                                          <p:stCondLst>
                                            <p:cond delay="0"/>
                                          </p:stCondLst>
                                        </p:cTn>
                                        <p:tgtEl>
                                          <p:spTgt spid="2"/>
                                        </p:tgtEl>
                                        <p:attrNameLst>
                                          <p:attrName>ppt_y</p:attrName>
                                        </p:attrNameLst>
                                      </p:cBhvr>
                                      <p:tavLst>
                                        <p:tav tm="0" fmla="$">
                                          <p:val>
                                            <p:strVal val="#ppt_y+.05"/>
                                          </p:val>
                                        </p:tav>
                                        <p:tav tm="100000" fmla="$">
                                          <p:val>
                                            <p:strVal val="#ppt_y"/>
                                          </p:val>
                                        </p:tav>
                                      </p:tavLst>
                                    </p:anim>
                                  </p:childTnLst>
                                </p:cTn>
                              </p:par>
                              <p:par>
                                <p:cTn id="39" presetID="10" presetClass="entr" presetSubtype="0" decel="100000" fill="hold" nodeType="withEffect">
                                  <p:stCondLst>
                                    <p:cond delay="750"/>
                                  </p:stCondLst>
                                  <p:childTnLst>
                                    <p:set>
                                      <p:cBhvr>
                                        <p:cTn id="40" dur="1" fill="hold">
                                          <p:stCondLst>
                                            <p:cond delay="0"/>
                                          </p:stCondLst>
                                        </p:cTn>
                                        <p:tgtEl>
                                          <p:spTgt spid="16"/>
                                        </p:tgtEl>
                                        <p:attrNameLst>
                                          <p:attrName>style.visibility</p:attrName>
                                        </p:attrNameLst>
                                      </p:cBhvr>
                                      <p:to>
                                        <p:strVal val="visible"/>
                                      </p:to>
                                    </p:set>
                                    <p:anim from="0" to="1" calcmode="lin" valueType="num">
                                      <p:cBhvr>
                                        <p:cTn id="41" dur="500" fill="hold">
                                          <p:stCondLst>
                                            <p:cond delay="0"/>
                                          </p:stCondLst>
                                        </p:cTn>
                                        <p:tgtEl>
                                          <p:spTgt spid="16"/>
                                        </p:tgtEl>
                                        <p:attrNameLst>
                                          <p:attrName>style.opacity</p:attrName>
                                        </p:attrNameLst>
                                      </p:cBhvr>
                                    </p:anim>
                                    <p:anim to="" calcmode="lin" valueType="num">
                                      <p:cBhvr>
                                        <p:cTn id="42"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43" presetID="10" presetClass="entr" presetSubtype="0" decel="10000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anim from="0" to="1" calcmode="lin" valueType="num">
                                      <p:cBhvr>
                                        <p:cTn id="45" dur="500" fill="hold">
                                          <p:stCondLst>
                                            <p:cond delay="0"/>
                                          </p:stCondLst>
                                        </p:cTn>
                                        <p:tgtEl>
                                          <p:spTgt spid="20"/>
                                        </p:tgtEl>
                                        <p:attrNameLst>
                                          <p:attrName>style.opacity</p:attrName>
                                        </p:attrNameLst>
                                      </p:cBhvr>
                                    </p:anim>
                                    <p:anim to="" calcmode="lin" valueType="num">
                                      <p:cBhvr>
                                        <p:cTn id="46" dur="500" fill="hold">
                                          <p:stCondLst>
                                            <p:cond delay="0"/>
                                          </p:stCondLst>
                                        </p:cTn>
                                        <p:tgtEl>
                                          <p:spTgt spid="20"/>
                                        </p:tgtEl>
                                        <p:attrNameLst>
                                          <p:attrName>ppt_y</p:attrName>
                                        </p:attrNameLst>
                                      </p:cBhvr>
                                      <p:tavLst>
                                        <p:tav tm="0" fmla="$">
                                          <p:val>
                                            <p:strVal val="#ppt_y+.05"/>
                                          </p:val>
                                        </p:tav>
                                        <p:tav tm="100000" fmla="$">
                                          <p:val>
                                            <p:strVal val="#ppt_y"/>
                                          </p:val>
                                        </p:tav>
                                      </p:tavLst>
                                    </p:anim>
                                  </p:childTnLst>
                                </p:cTn>
                              </p:par>
                              <p:par>
                                <p:cTn id="47" presetID="10" presetClass="entr" presetSubtype="0" decel="10000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 to="" calcmode="lin" valueType="num">
                                      <p:cBhvr>
                                        <p:cTn id="49" dur="500" fill="hold">
                                          <p:stCondLst>
                                            <p:cond delay="0"/>
                                          </p:stCondLst>
                                        </p:cTn>
                                        <p:tgtEl>
                                          <p:spTgt spid="25"/>
                                        </p:tgtEl>
                                        <p:attrNameLst>
                                          <p:attrName>ppt_w</p:attrName>
                                        </p:attrNameLst>
                                      </p:cBhvr>
                                      <p:tavLst>
                                        <p:tav tm="0" fmla="$">
                                          <p:val>
                                            <p:fltVal val="0"/>
                                          </p:val>
                                        </p:tav>
                                        <p:tav tm="100000" fmla="$">
                                          <p:val>
                                            <p:strVal val="#ppt_w"/>
                                          </p:val>
                                        </p:tav>
                                      </p:tavLst>
                                    </p:anim>
                                    <p:anim to="" calcmode="lin" valueType="num">
                                      <p:cBhvr>
                                        <p:cTn id="50" dur="500" fill="hold">
                                          <p:stCondLst>
                                            <p:cond delay="0"/>
                                          </p:stCondLst>
                                        </p:cTn>
                                        <p:tgtEl>
                                          <p:spTgt spid="25"/>
                                        </p:tgtEl>
                                        <p:attrNameLst>
                                          <p:attrName>ppt_h</p:attrName>
                                        </p:attrNameLst>
                                      </p:cBhvr>
                                      <p:tavLst>
                                        <p:tav tm="0" fmla="$">
                                          <p:val>
                                            <p:fltVal val="0"/>
                                          </p:val>
                                        </p:tav>
                                        <p:tav tm="100000" fmla="$">
                                          <p:val>
                                            <p:strVal val="#ppt_h"/>
                                          </p:val>
                                        </p:tav>
                                      </p:tavLst>
                                    </p:anim>
                                    <p:anim from="0" to="1" calcmode="lin" valueType="num">
                                      <p:cBhvr>
                                        <p:cTn id="51" dur="500" fill="hold">
                                          <p:stCondLst>
                                            <p:cond delay="0"/>
                                          </p:stCondLst>
                                        </p:cTn>
                                        <p:tgtEl>
                                          <p:spTgt spid="25"/>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72019"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选题</a:t>
            </a:r>
            <a:r>
              <a:rPr lang="zh-CN" altLang="en-US" sz="7200">
                <a:solidFill>
                  <a:schemeClr val="accent1"/>
                </a:solidFill>
                <a:latin typeface="思源宋体 CN Heavy" panose="02020900000000000000" charset="-122"/>
                <a:ea typeface="思源宋体 CN Heavy" panose="02020900000000000000" charset="-122"/>
                <a:cs typeface="+mn-ea"/>
                <a:sym typeface="+mn-lt"/>
              </a:rPr>
              <a:t>背景与意义</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第一部分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10" presetClass="entr" presetSubtype="0" decel="10000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 to="" calcmode="lin" valueType="num">
                                      <p:cBhvr>
                                        <p:cTn id="25"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26"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27"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7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传感器布置与柔性皮肤制作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2.3</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D0A0854E-DDC5-1433-7E78-19C7507A4A67}"/>
              </a:ext>
            </a:extLst>
          </p:cNvPr>
          <p:cNvSpPr txBox="1"/>
          <p:nvPr/>
        </p:nvSpPr>
        <p:spPr>
          <a:xfrm>
            <a:off x="6744072" y="1566101"/>
            <a:ext cx="4320480" cy="4887235"/>
          </a:xfrm>
          <a:prstGeom prst="rect">
            <a:avLst/>
          </a:prstGeom>
          <a:noFill/>
          <a:ln w="19050">
            <a:solidFill>
              <a:srgbClr val="0070C0"/>
            </a:solidFill>
          </a:ln>
        </p:spPr>
        <p:txBody>
          <a:bodyPr wrap="square" rtlCol="0">
            <a:spAutoFit/>
          </a:bodyPr>
          <a:lstStyle/>
          <a:p>
            <a:endParaRPr lang="en-US" altLang="zh-CN"/>
          </a:p>
          <a:p>
            <a:pPr marL="342900" lvl="0" indent="-342900" algn="just">
              <a:lnSpc>
                <a:spcPct val="150000"/>
              </a:lnSpc>
              <a:buFont typeface="+mj-lt"/>
              <a:buAutoNum type="arabicPeriod"/>
            </a:pPr>
            <a:r>
              <a:rPr lang="zh-CN" altLang="zh-CN"/>
              <a:t>首先布置指尖部位的传感器，将</a:t>
            </a:r>
            <a:r>
              <a:rPr lang="en-US" altLang="zh-CN"/>
              <a:t>PVDF</a:t>
            </a:r>
            <a:r>
              <a:rPr lang="zh-CN" altLang="zh-CN"/>
              <a:t>传感器和应变片传感器分别粘贴在指尖指骨上。</a:t>
            </a:r>
          </a:p>
          <a:p>
            <a:pPr marL="342900" lvl="0" indent="-342900" algn="just">
              <a:lnSpc>
                <a:spcPct val="150000"/>
              </a:lnSpc>
              <a:buFont typeface="+mj-lt"/>
              <a:buAutoNum type="arabicPeriod"/>
            </a:pPr>
            <a:r>
              <a:rPr lang="zh-CN" altLang="zh-CN"/>
              <a:t>在指骨表面涂抹室温固化硅橡胶，覆盖应变片传感器和</a:t>
            </a:r>
            <a:r>
              <a:rPr lang="en-US" altLang="zh-CN"/>
              <a:t>PVDF</a:t>
            </a:r>
            <a:r>
              <a:rPr lang="zh-CN" altLang="zh-CN"/>
              <a:t>传感器。</a:t>
            </a:r>
          </a:p>
          <a:p>
            <a:pPr marL="342900" lvl="0" indent="-342900" algn="just">
              <a:lnSpc>
                <a:spcPct val="150000"/>
              </a:lnSpc>
              <a:buFont typeface="+mj-lt"/>
              <a:buAutoNum type="arabicPeriod"/>
            </a:pPr>
            <a:r>
              <a:rPr lang="zh-CN" altLang="zh-CN"/>
              <a:t>等待硅胶固化成型。</a:t>
            </a:r>
          </a:p>
          <a:p>
            <a:pPr marL="342900" lvl="0" indent="-342900" algn="just">
              <a:lnSpc>
                <a:spcPct val="150000"/>
              </a:lnSpc>
              <a:buFont typeface="+mj-lt"/>
              <a:buAutoNum type="arabicPeriod"/>
            </a:pPr>
            <a:r>
              <a:rPr lang="zh-CN" altLang="zh-CN"/>
              <a:t>将指尖传感器的引线引导至指腹关节背面。</a:t>
            </a:r>
          </a:p>
          <a:p>
            <a:pPr marL="342900" lvl="0" indent="-342900" algn="just">
              <a:lnSpc>
                <a:spcPct val="150000"/>
              </a:lnSpc>
              <a:buFont typeface="+mj-lt"/>
              <a:buAutoNum type="arabicPeriod"/>
            </a:pPr>
            <a:r>
              <a:rPr lang="zh-CN" altLang="zh-CN"/>
              <a:t>在指腹部位缠绕一圈</a:t>
            </a:r>
            <a:r>
              <a:rPr lang="zh-CN" altLang="en-US"/>
              <a:t>聚乙烯薄膜</a:t>
            </a:r>
            <a:r>
              <a:rPr lang="zh-CN" altLang="zh-CN"/>
              <a:t>。</a:t>
            </a:r>
          </a:p>
          <a:p>
            <a:pPr marL="342900" lvl="0" indent="-342900" algn="just">
              <a:lnSpc>
                <a:spcPct val="150000"/>
              </a:lnSpc>
              <a:buFont typeface="+mj-lt"/>
              <a:buAutoNum type="arabicPeriod"/>
            </a:pPr>
            <a:r>
              <a:rPr lang="zh-CN" altLang="zh-CN"/>
              <a:t>重复上述步骤，在指腹部位布置传感器并制作柔性皮肤。</a:t>
            </a:r>
          </a:p>
        </p:txBody>
      </p:sp>
      <p:sp>
        <p:nvSpPr>
          <p:cNvPr id="38" name="文本框 37">
            <a:extLst>
              <a:ext uri="{FF2B5EF4-FFF2-40B4-BE49-F238E27FC236}">
                <a16:creationId xmlns:a16="http://schemas.microsoft.com/office/drawing/2014/main" id="{73620B9D-7694-95E4-C85C-B87FEA9459BB}"/>
              </a:ext>
            </a:extLst>
          </p:cNvPr>
          <p:cNvSpPr txBox="1"/>
          <p:nvPr/>
        </p:nvSpPr>
        <p:spPr>
          <a:xfrm>
            <a:off x="8256240" y="1366046"/>
            <a:ext cx="129614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制作步骤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019F129C-594B-100A-3221-219512D9612E}"/>
              </a:ext>
            </a:extLst>
          </p:cNvPr>
          <p:cNvPicPr>
            <a:picLocks noChangeAspect="1"/>
          </p:cNvPicPr>
          <p:nvPr/>
        </p:nvPicPr>
        <p:blipFill>
          <a:blip r:embed="rId2"/>
          <a:srcRect r="11108"/>
          <a:stretch/>
        </p:blipFill>
        <p:spPr>
          <a:xfrm>
            <a:off x="634882" y="4077072"/>
            <a:ext cx="5101078" cy="2322515"/>
          </a:xfrm>
          <a:prstGeom prst="rect">
            <a:avLst/>
          </a:prstGeom>
        </p:spPr>
      </p:pic>
      <p:pic>
        <p:nvPicPr>
          <p:cNvPr id="46" name="图片 45">
            <a:extLst>
              <a:ext uri="{FF2B5EF4-FFF2-40B4-BE49-F238E27FC236}">
                <a16:creationId xmlns:a16="http://schemas.microsoft.com/office/drawing/2014/main" id="{0C9DCE82-0CD1-B292-2C97-633424D92508}"/>
              </a:ext>
            </a:extLst>
          </p:cNvPr>
          <p:cNvPicPr>
            <a:picLocks noChangeAspect="1"/>
          </p:cNvPicPr>
          <p:nvPr/>
        </p:nvPicPr>
        <p:blipFill>
          <a:blip r:embed="rId3"/>
          <a:srcRect l="1445" r="3340"/>
          <a:stretch/>
        </p:blipFill>
        <p:spPr>
          <a:xfrm>
            <a:off x="634882" y="1277806"/>
            <a:ext cx="5001666" cy="2322515"/>
          </a:xfrm>
          <a:prstGeom prst="rect">
            <a:avLst/>
          </a:prstGeom>
        </p:spPr>
      </p:pic>
      <p:sp>
        <p:nvSpPr>
          <p:cNvPr id="47" name="文本框 46">
            <a:extLst>
              <a:ext uri="{FF2B5EF4-FFF2-40B4-BE49-F238E27FC236}">
                <a16:creationId xmlns:a16="http://schemas.microsoft.com/office/drawing/2014/main" id="{9141233D-4E4B-3289-3AB6-5845CE869D2C}"/>
              </a:ext>
            </a:extLst>
          </p:cNvPr>
          <p:cNvSpPr txBox="1"/>
          <p:nvPr/>
        </p:nvSpPr>
        <p:spPr>
          <a:xfrm>
            <a:off x="1847528" y="3576319"/>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传感器布置图</a:t>
            </a:r>
            <a:endParaRPr lang="zh-CN" altLang="en-US" sz="2000" baseline="3000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67B29A7-3C41-84B5-46AB-16FF7A57A957}"/>
              </a:ext>
            </a:extLst>
          </p:cNvPr>
          <p:cNvSpPr txBox="1"/>
          <p:nvPr/>
        </p:nvSpPr>
        <p:spPr>
          <a:xfrm>
            <a:off x="1767563" y="6413266"/>
            <a:ext cx="273630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柔性皮肤制作图</a:t>
            </a:r>
            <a:endParaRPr lang="zh-CN" altLang="en-US" sz="2000" baseline="300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00434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2" y="223935"/>
            <a:ext cx="7938245"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灵巧手传感系统设计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传感器布置与柔性皮肤制作</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D0A0854E-DDC5-1433-7E78-19C7507A4A67}"/>
              </a:ext>
            </a:extLst>
          </p:cNvPr>
          <p:cNvSpPr txBox="1"/>
          <p:nvPr/>
        </p:nvSpPr>
        <p:spPr>
          <a:xfrm>
            <a:off x="6528048" y="1196752"/>
            <a:ext cx="4320480"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a:t>
            </a:r>
            <a:r>
              <a:rPr lang="zh-CN" altLang="zh-CN"/>
              <a:t>灵巧手在执行</a:t>
            </a:r>
            <a:r>
              <a:rPr lang="zh-CN" altLang="en-US"/>
              <a:t>抓取操作时</a:t>
            </a:r>
            <a:r>
              <a:rPr lang="zh-CN" altLang="zh-CN"/>
              <a:t>，其主要受力点集中在手指的正面。</a:t>
            </a:r>
            <a:endParaRPr lang="en-US" altLang="zh-CN"/>
          </a:p>
          <a:p>
            <a:pPr>
              <a:lnSpc>
                <a:spcPct val="150000"/>
              </a:lnSpc>
            </a:pPr>
            <a:r>
              <a:rPr lang="en-US" altLang="zh-CN"/>
              <a:t>2</a:t>
            </a:r>
            <a:r>
              <a:rPr lang="zh-CN" altLang="en-US"/>
              <a:t>、手指正面前两关节接触最频繁，并且易于布置，故选择手指前两关节布置传感器。</a:t>
            </a:r>
            <a:endParaRPr lang="en-US" altLang="zh-CN"/>
          </a:p>
        </p:txBody>
      </p:sp>
      <p:sp>
        <p:nvSpPr>
          <p:cNvPr id="38" name="文本框 37">
            <a:extLst>
              <a:ext uri="{FF2B5EF4-FFF2-40B4-BE49-F238E27FC236}">
                <a16:creationId xmlns:a16="http://schemas.microsoft.com/office/drawing/2014/main" id="{73620B9D-7694-95E4-C85C-B87FEA9459BB}"/>
              </a:ext>
            </a:extLst>
          </p:cNvPr>
          <p:cNvSpPr txBox="1"/>
          <p:nvPr/>
        </p:nvSpPr>
        <p:spPr>
          <a:xfrm>
            <a:off x="7536160" y="980728"/>
            <a:ext cx="2232248"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传感器布置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E644B002-3FD7-0A25-460D-4A67D70BFA45}"/>
              </a:ext>
            </a:extLst>
          </p:cNvPr>
          <p:cNvSpPr txBox="1"/>
          <p:nvPr/>
        </p:nvSpPr>
        <p:spPr>
          <a:xfrm>
            <a:off x="6525479" y="3972914"/>
            <a:ext cx="4320480" cy="1151405"/>
          </a:xfrm>
          <a:prstGeom prst="rect">
            <a:avLst/>
          </a:prstGeom>
          <a:noFill/>
          <a:ln w="19050">
            <a:solidFill>
              <a:srgbClr val="0070C0"/>
            </a:solidFill>
          </a:ln>
        </p:spPr>
        <p:txBody>
          <a:bodyPr wrap="square" rtlCol="0">
            <a:spAutoFit/>
          </a:bodyPr>
          <a:lstStyle/>
          <a:p>
            <a:endParaRPr lang="en-US" altLang="zh-CN"/>
          </a:p>
          <a:p>
            <a:pPr indent="-468000">
              <a:lnSpc>
                <a:spcPct val="150000"/>
              </a:lnSpc>
            </a:pPr>
            <a:r>
              <a:rPr lang="zh-CN" altLang="en-US"/>
              <a:t>采用</a:t>
            </a:r>
            <a:r>
              <a:rPr lang="zh-CN" altLang="zh-CN"/>
              <a:t>室温固化硅硅胶</a:t>
            </a:r>
            <a:r>
              <a:rPr lang="zh-CN" altLang="en-US"/>
              <a:t>制作：</a:t>
            </a:r>
            <a:endParaRPr lang="en-US" altLang="zh-CN"/>
          </a:p>
          <a:p>
            <a:pPr indent="-468000">
              <a:lnSpc>
                <a:spcPct val="150000"/>
              </a:lnSpc>
            </a:pPr>
            <a:r>
              <a:rPr lang="en-US" altLang="zh-CN"/>
              <a:t>1</a:t>
            </a:r>
            <a:r>
              <a:rPr lang="zh-CN" altLang="en-US"/>
              <a:t>，</a:t>
            </a:r>
            <a:endParaRPr lang="en-US" altLang="zh-CN"/>
          </a:p>
        </p:txBody>
      </p:sp>
      <p:sp>
        <p:nvSpPr>
          <p:cNvPr id="40" name="文本框 39">
            <a:extLst>
              <a:ext uri="{FF2B5EF4-FFF2-40B4-BE49-F238E27FC236}">
                <a16:creationId xmlns:a16="http://schemas.microsoft.com/office/drawing/2014/main" id="{14F6B0E8-FA74-B3A0-EEF5-2DBC22BBB2C4}"/>
              </a:ext>
            </a:extLst>
          </p:cNvPr>
          <p:cNvSpPr txBox="1"/>
          <p:nvPr/>
        </p:nvSpPr>
        <p:spPr>
          <a:xfrm>
            <a:off x="7461583" y="3776374"/>
            <a:ext cx="2520280"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柔性皮肤制作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019F129C-594B-100A-3221-219512D9612E}"/>
              </a:ext>
            </a:extLst>
          </p:cNvPr>
          <p:cNvPicPr>
            <a:picLocks noChangeAspect="1"/>
          </p:cNvPicPr>
          <p:nvPr/>
        </p:nvPicPr>
        <p:blipFill>
          <a:blip r:embed="rId2"/>
          <a:srcRect r="11108"/>
          <a:stretch/>
        </p:blipFill>
        <p:spPr>
          <a:xfrm>
            <a:off x="634882" y="4077072"/>
            <a:ext cx="5101078" cy="2322515"/>
          </a:xfrm>
          <a:prstGeom prst="rect">
            <a:avLst/>
          </a:prstGeom>
        </p:spPr>
      </p:pic>
      <p:pic>
        <p:nvPicPr>
          <p:cNvPr id="46" name="图片 45">
            <a:extLst>
              <a:ext uri="{FF2B5EF4-FFF2-40B4-BE49-F238E27FC236}">
                <a16:creationId xmlns:a16="http://schemas.microsoft.com/office/drawing/2014/main" id="{0C9DCE82-0CD1-B292-2C97-633424D92508}"/>
              </a:ext>
            </a:extLst>
          </p:cNvPr>
          <p:cNvPicPr>
            <a:picLocks noChangeAspect="1"/>
          </p:cNvPicPr>
          <p:nvPr/>
        </p:nvPicPr>
        <p:blipFill>
          <a:blip r:embed="rId3"/>
          <a:srcRect l="1445" r="3340"/>
          <a:stretch/>
        </p:blipFill>
        <p:spPr>
          <a:xfrm>
            <a:off x="634882" y="1277806"/>
            <a:ext cx="5001666" cy="2322515"/>
          </a:xfrm>
          <a:prstGeom prst="rect">
            <a:avLst/>
          </a:prstGeom>
        </p:spPr>
      </p:pic>
      <p:sp>
        <p:nvSpPr>
          <p:cNvPr id="47" name="文本框 46">
            <a:extLst>
              <a:ext uri="{FF2B5EF4-FFF2-40B4-BE49-F238E27FC236}">
                <a16:creationId xmlns:a16="http://schemas.microsoft.com/office/drawing/2014/main" id="{9141233D-4E4B-3289-3AB6-5845CE869D2C}"/>
              </a:ext>
            </a:extLst>
          </p:cNvPr>
          <p:cNvSpPr txBox="1"/>
          <p:nvPr/>
        </p:nvSpPr>
        <p:spPr>
          <a:xfrm>
            <a:off x="1847528" y="3576319"/>
            <a:ext cx="237626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传感器布置图</a:t>
            </a:r>
            <a:endParaRPr lang="zh-CN" altLang="en-US" sz="2000" baseline="3000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67B29A7-3C41-84B5-46AB-16FF7A57A957}"/>
              </a:ext>
            </a:extLst>
          </p:cNvPr>
          <p:cNvSpPr txBox="1"/>
          <p:nvPr/>
        </p:nvSpPr>
        <p:spPr>
          <a:xfrm>
            <a:off x="1767563" y="6413266"/>
            <a:ext cx="273630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柔性皮肤制作图</a:t>
            </a:r>
            <a:endParaRPr lang="zh-CN" altLang="en-US" sz="2000" baseline="300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4180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678ED5-20DB-1906-19C5-AAF75FBDBD62}"/>
              </a:ext>
            </a:extLst>
          </p:cNvPr>
          <p:cNvPicPr>
            <a:picLocks noChangeAspect="1"/>
          </p:cNvPicPr>
          <p:nvPr/>
        </p:nvPicPr>
        <p:blipFill>
          <a:blip r:embed="rId2"/>
          <a:srcRect l="1727" t="5195" r="4692" b="6488"/>
          <a:stretch/>
        </p:blipFill>
        <p:spPr>
          <a:xfrm>
            <a:off x="2999110" y="260648"/>
            <a:ext cx="6545258" cy="3366128"/>
          </a:xfrm>
          <a:prstGeom prst="rect">
            <a:avLst/>
          </a:prstGeom>
        </p:spPr>
      </p:pic>
      <p:pic>
        <p:nvPicPr>
          <p:cNvPr id="3" name="图片 2">
            <a:extLst>
              <a:ext uri="{FF2B5EF4-FFF2-40B4-BE49-F238E27FC236}">
                <a16:creationId xmlns:a16="http://schemas.microsoft.com/office/drawing/2014/main" id="{8440A00B-55E9-EFD8-5719-C5CB7CF7CD30}"/>
              </a:ext>
            </a:extLst>
          </p:cNvPr>
          <p:cNvPicPr>
            <a:picLocks noChangeAspect="1"/>
          </p:cNvPicPr>
          <p:nvPr/>
        </p:nvPicPr>
        <p:blipFill>
          <a:blip r:embed="rId3"/>
          <a:srcRect r="19045" b="13889"/>
          <a:stretch/>
        </p:blipFill>
        <p:spPr>
          <a:xfrm>
            <a:off x="2999656" y="3626776"/>
            <a:ext cx="6545253" cy="3042676"/>
          </a:xfrm>
          <a:prstGeom prst="rect">
            <a:avLst/>
          </a:prstGeom>
        </p:spPr>
      </p:pic>
    </p:spTree>
    <p:extLst>
      <p:ext uri="{BB962C8B-B14F-4D97-AF65-F5344CB8AC3E}">
        <p14:creationId xmlns:p14="http://schemas.microsoft.com/office/powerpoint/2010/main" val="1997219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示&#10;&#10;AI 生成的内容可能不正确。">
            <a:extLst>
              <a:ext uri="{FF2B5EF4-FFF2-40B4-BE49-F238E27FC236}">
                <a16:creationId xmlns:a16="http://schemas.microsoft.com/office/drawing/2014/main" id="{1D31DAB9-C388-CA2A-7A0F-91B18D731D9C}"/>
              </a:ext>
            </a:extLst>
          </p:cNvPr>
          <p:cNvPicPr>
            <a:picLocks noChangeAspect="1"/>
          </p:cNvPicPr>
          <p:nvPr/>
        </p:nvPicPr>
        <p:blipFill>
          <a:blip r:embed="rId2">
            <a:extLst>
              <a:ext uri="{28A0092B-C50C-407E-A947-70E740481C1C}">
                <a14:useLocalDpi xmlns:a14="http://schemas.microsoft.com/office/drawing/2010/main" val="0"/>
              </a:ext>
            </a:extLst>
          </a:blip>
          <a:srcRect l="15466" t="34349" r="19694" b="31504"/>
          <a:stretch/>
        </p:blipFill>
        <p:spPr>
          <a:xfrm>
            <a:off x="1055439" y="3140968"/>
            <a:ext cx="5040561" cy="1314930"/>
          </a:xfrm>
          <a:prstGeom prst="rect">
            <a:avLst/>
          </a:prstGeom>
        </p:spPr>
      </p:pic>
      <p:pic>
        <p:nvPicPr>
          <p:cNvPr id="4" name="图片 3">
            <a:extLst>
              <a:ext uri="{FF2B5EF4-FFF2-40B4-BE49-F238E27FC236}">
                <a16:creationId xmlns:a16="http://schemas.microsoft.com/office/drawing/2014/main" id="{01CC0944-4E66-D11F-67E1-AC3489A93A5B}"/>
              </a:ext>
            </a:extLst>
          </p:cNvPr>
          <p:cNvPicPr>
            <a:picLocks noChangeAspect="1"/>
          </p:cNvPicPr>
          <p:nvPr/>
        </p:nvPicPr>
        <p:blipFill>
          <a:blip r:embed="rId3"/>
          <a:stretch>
            <a:fillRect/>
          </a:stretch>
        </p:blipFill>
        <p:spPr>
          <a:xfrm>
            <a:off x="7248128" y="2276872"/>
            <a:ext cx="7487695" cy="3267531"/>
          </a:xfrm>
          <a:prstGeom prst="rect">
            <a:avLst/>
          </a:prstGeom>
        </p:spPr>
      </p:pic>
      <p:cxnSp>
        <p:nvCxnSpPr>
          <p:cNvPr id="5" name="直接连接符 4">
            <a:extLst>
              <a:ext uri="{FF2B5EF4-FFF2-40B4-BE49-F238E27FC236}">
                <a16:creationId xmlns:a16="http://schemas.microsoft.com/office/drawing/2014/main" id="{5F54259B-7D10-9F6A-A310-100AFF65D03C}"/>
              </a:ext>
            </a:extLst>
          </p:cNvPr>
          <p:cNvCxnSpPr>
            <a:cxnSpLocks/>
            <a:endCxn id="6" idx="2"/>
          </p:cNvCxnSpPr>
          <p:nvPr/>
        </p:nvCxnSpPr>
        <p:spPr>
          <a:xfrm flipV="1">
            <a:off x="2351584" y="2970103"/>
            <a:ext cx="1230522" cy="52147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1D5DCFC3-03DC-4273-A986-266125A6358A}"/>
              </a:ext>
            </a:extLst>
          </p:cNvPr>
          <p:cNvSpPr txBox="1"/>
          <p:nvPr/>
        </p:nvSpPr>
        <p:spPr>
          <a:xfrm>
            <a:off x="2646862" y="2600771"/>
            <a:ext cx="1870487" cy="369332"/>
          </a:xfrm>
          <a:prstGeom prst="rect">
            <a:avLst/>
          </a:prstGeom>
          <a:noFill/>
          <a:ln>
            <a:noFill/>
          </a:ln>
        </p:spPr>
        <p:txBody>
          <a:bodyPr wrap="square" rtlCol="0">
            <a:spAutoFit/>
          </a:bodyPr>
          <a:lstStyle/>
          <a:p>
            <a:r>
              <a:rPr lang="zh-CN" altLang="en-US" b="1"/>
              <a:t>应变片敏感元件</a:t>
            </a:r>
          </a:p>
        </p:txBody>
      </p:sp>
      <p:cxnSp>
        <p:nvCxnSpPr>
          <p:cNvPr id="7" name="直接连接符 6">
            <a:extLst>
              <a:ext uri="{FF2B5EF4-FFF2-40B4-BE49-F238E27FC236}">
                <a16:creationId xmlns:a16="http://schemas.microsoft.com/office/drawing/2014/main" id="{6EEE7438-78B3-74A3-B520-52A11088E75A}"/>
              </a:ext>
            </a:extLst>
          </p:cNvPr>
          <p:cNvCxnSpPr>
            <a:cxnSpLocks/>
            <a:endCxn id="6" idx="2"/>
          </p:cNvCxnSpPr>
          <p:nvPr/>
        </p:nvCxnSpPr>
        <p:spPr>
          <a:xfrm flipH="1" flipV="1">
            <a:off x="3582106" y="2970103"/>
            <a:ext cx="1073734" cy="52147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直接连接符 7">
            <a:extLst>
              <a:ext uri="{FF2B5EF4-FFF2-40B4-BE49-F238E27FC236}">
                <a16:creationId xmlns:a16="http://schemas.microsoft.com/office/drawing/2014/main" id="{0D5E7A5C-1009-7579-0396-41175E629EA5}"/>
              </a:ext>
            </a:extLst>
          </p:cNvPr>
          <p:cNvCxnSpPr>
            <a:cxnSpLocks/>
            <a:endCxn id="9" idx="0"/>
          </p:cNvCxnSpPr>
          <p:nvPr/>
        </p:nvCxnSpPr>
        <p:spPr>
          <a:xfrm>
            <a:off x="2351584" y="4149080"/>
            <a:ext cx="1230522" cy="432048"/>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DEC6FEAE-6668-BAAD-1CF2-F3DC49EE05FE}"/>
              </a:ext>
            </a:extLst>
          </p:cNvPr>
          <p:cNvSpPr txBox="1"/>
          <p:nvPr/>
        </p:nvSpPr>
        <p:spPr>
          <a:xfrm>
            <a:off x="2679243" y="4581128"/>
            <a:ext cx="1805725" cy="369332"/>
          </a:xfrm>
          <a:prstGeom prst="rect">
            <a:avLst/>
          </a:prstGeom>
          <a:noFill/>
          <a:ln>
            <a:noFill/>
          </a:ln>
        </p:spPr>
        <p:txBody>
          <a:bodyPr wrap="square" rtlCol="0">
            <a:spAutoFit/>
          </a:bodyPr>
          <a:lstStyle/>
          <a:p>
            <a:r>
              <a:rPr lang="en-US" altLang="zh-CN" b="1"/>
              <a:t>PVDF</a:t>
            </a:r>
            <a:r>
              <a:rPr lang="zh-CN" altLang="en-US" b="1"/>
              <a:t>敏感元件</a:t>
            </a:r>
          </a:p>
        </p:txBody>
      </p:sp>
      <p:cxnSp>
        <p:nvCxnSpPr>
          <p:cNvPr id="10" name="直接连接符 9">
            <a:extLst>
              <a:ext uri="{FF2B5EF4-FFF2-40B4-BE49-F238E27FC236}">
                <a16:creationId xmlns:a16="http://schemas.microsoft.com/office/drawing/2014/main" id="{9D619C4A-96E0-D37F-E8EC-75D5075EA509}"/>
              </a:ext>
            </a:extLst>
          </p:cNvPr>
          <p:cNvCxnSpPr>
            <a:cxnSpLocks/>
            <a:endCxn id="9" idx="0"/>
          </p:cNvCxnSpPr>
          <p:nvPr/>
        </p:nvCxnSpPr>
        <p:spPr>
          <a:xfrm flipH="1">
            <a:off x="3582106" y="4149080"/>
            <a:ext cx="1152128" cy="432048"/>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18206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925EC6C-07A5-D22A-4B7E-C26E7F00EB15}"/>
              </a:ext>
            </a:extLst>
          </p:cNvPr>
          <p:cNvPicPr>
            <a:picLocks noChangeAspect="1"/>
          </p:cNvPicPr>
          <p:nvPr/>
        </p:nvPicPr>
        <p:blipFill>
          <a:blip r:embed="rId2"/>
          <a:srcRect l="7411" t="2778" r="9379" b="1666"/>
          <a:stretch/>
        </p:blipFill>
        <p:spPr>
          <a:xfrm>
            <a:off x="551384" y="156389"/>
            <a:ext cx="2478381" cy="6148292"/>
          </a:xfrm>
          <a:prstGeom prst="rect">
            <a:avLst/>
          </a:prstGeom>
        </p:spPr>
      </p:pic>
      <p:pic>
        <p:nvPicPr>
          <p:cNvPr id="8" name="图片 7" descr="卡通人物&#10;&#10;AI 生成的内容可能不正确。">
            <a:extLst>
              <a:ext uri="{FF2B5EF4-FFF2-40B4-BE49-F238E27FC236}">
                <a16:creationId xmlns:a16="http://schemas.microsoft.com/office/drawing/2014/main" id="{A5C4C390-120D-693B-849B-2D12C414032F}"/>
              </a:ext>
            </a:extLst>
          </p:cNvPr>
          <p:cNvPicPr>
            <a:picLocks noChangeAspect="1"/>
          </p:cNvPicPr>
          <p:nvPr/>
        </p:nvPicPr>
        <p:blipFill>
          <a:blip r:embed="rId3">
            <a:extLst>
              <a:ext uri="{28A0092B-C50C-407E-A947-70E740481C1C}">
                <a14:useLocalDpi xmlns:a14="http://schemas.microsoft.com/office/drawing/2010/main" val="0"/>
              </a:ext>
            </a:extLst>
          </a:blip>
          <a:srcRect l="50000" r="29580"/>
          <a:stretch/>
        </p:blipFill>
        <p:spPr>
          <a:xfrm>
            <a:off x="5842730" y="354854"/>
            <a:ext cx="2553435" cy="6148292"/>
          </a:xfrm>
          <a:prstGeom prst="rect">
            <a:avLst/>
          </a:prstGeom>
        </p:spPr>
      </p:pic>
      <p:sp>
        <p:nvSpPr>
          <p:cNvPr id="9" name="箭头: 右 8">
            <a:extLst>
              <a:ext uri="{FF2B5EF4-FFF2-40B4-BE49-F238E27FC236}">
                <a16:creationId xmlns:a16="http://schemas.microsoft.com/office/drawing/2014/main" id="{C45D4057-4E93-F778-AFC9-611323CB1DE7}"/>
              </a:ext>
            </a:extLst>
          </p:cNvPr>
          <p:cNvSpPr/>
          <p:nvPr/>
        </p:nvSpPr>
        <p:spPr>
          <a:xfrm>
            <a:off x="1724584" y="3147289"/>
            <a:ext cx="2772465" cy="863600"/>
          </a:xfrm>
          <a:prstGeom prst="rightArrow">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7662FAA2-D0A8-32FE-39BF-1A958AA3E995}"/>
              </a:ext>
            </a:extLst>
          </p:cNvPr>
          <p:cNvSpPr/>
          <p:nvPr/>
        </p:nvSpPr>
        <p:spPr>
          <a:xfrm>
            <a:off x="5681272" y="281180"/>
            <a:ext cx="2325756" cy="1143000"/>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FF715F2-1374-4697-CE9A-127039FCA113}"/>
              </a:ext>
            </a:extLst>
          </p:cNvPr>
          <p:cNvSpPr/>
          <p:nvPr/>
        </p:nvSpPr>
        <p:spPr>
          <a:xfrm>
            <a:off x="5681272" y="1500595"/>
            <a:ext cx="2325756" cy="2546094"/>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E8F3496-9392-A67E-E9AE-59C8807D5518}"/>
              </a:ext>
            </a:extLst>
          </p:cNvPr>
          <p:cNvSpPr/>
          <p:nvPr/>
        </p:nvSpPr>
        <p:spPr>
          <a:xfrm>
            <a:off x="5681271" y="4123104"/>
            <a:ext cx="2714893" cy="2453716"/>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A521E8C-E271-E947-9E0A-72EA6FA13450}"/>
              </a:ext>
            </a:extLst>
          </p:cNvPr>
          <p:cNvSpPr txBox="1"/>
          <p:nvPr/>
        </p:nvSpPr>
        <p:spPr>
          <a:xfrm>
            <a:off x="5196399" y="-54221"/>
            <a:ext cx="646331" cy="1696738"/>
          </a:xfrm>
          <a:prstGeom prst="rect">
            <a:avLst/>
          </a:prstGeom>
          <a:noFill/>
        </p:spPr>
        <p:txBody>
          <a:bodyPr vert="eaVert" wrap="square" rtlCol="0">
            <a:spAutoFit/>
          </a:bodyPr>
          <a:lstStyle/>
          <a:p>
            <a:pPr indent="266700" algn="ctr">
              <a:lnSpc>
                <a:spcPct val="150000"/>
              </a:lnSpc>
            </a:pPr>
            <a:r>
              <a:rPr lang="zh-CN" altLang="en-US" sz="2000">
                <a:latin typeface="宋体" panose="02010600030101010101" pitchFamily="2" charset="-122"/>
                <a:ea typeface="宋体" panose="02010600030101010101" pitchFamily="2" charset="-122"/>
              </a:rPr>
              <a:t>手腕连接处</a:t>
            </a:r>
            <a:endParaRPr lang="zh-CN" altLang="zh-CN" sz="200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E32A6FC-E8AF-2D2C-77D5-9DD040B23614}"/>
              </a:ext>
            </a:extLst>
          </p:cNvPr>
          <p:cNvSpPr txBox="1"/>
          <p:nvPr/>
        </p:nvSpPr>
        <p:spPr>
          <a:xfrm>
            <a:off x="4959231" y="2155668"/>
            <a:ext cx="769441" cy="1374735"/>
          </a:xfrm>
          <a:prstGeom prst="rect">
            <a:avLst/>
          </a:prstGeom>
          <a:noFill/>
        </p:spPr>
        <p:txBody>
          <a:bodyPr vert="eaVert" wrap="none" rtlCol="0">
            <a:spAutoFit/>
          </a:bodyPr>
          <a:lstStyle/>
          <a:p>
            <a:r>
              <a:rPr lang="zh-CN" altLang="en-US" sz="2000">
                <a:latin typeface="宋体" panose="02010600030101010101" pitchFamily="2" charset="-122"/>
                <a:ea typeface="宋体" panose="02010600030101010101" pitchFamily="2" charset="-122"/>
              </a:rPr>
              <a:t>舵机布置处</a:t>
            </a:r>
            <a:endParaRPr lang="zh-CN" altLang="zh-CN" sz="2000">
              <a:latin typeface="宋体" panose="02010600030101010101" pitchFamily="2" charset="-122"/>
              <a:ea typeface="宋体" panose="02010600030101010101" pitchFamily="2" charset="-122"/>
            </a:endParaRPr>
          </a:p>
          <a:p>
            <a:endParaRPr lang="zh-CN" altLang="en-US"/>
          </a:p>
        </p:txBody>
      </p:sp>
      <p:sp>
        <p:nvSpPr>
          <p:cNvPr id="5" name="文本框 4">
            <a:extLst>
              <a:ext uri="{FF2B5EF4-FFF2-40B4-BE49-F238E27FC236}">
                <a16:creationId xmlns:a16="http://schemas.microsoft.com/office/drawing/2014/main" id="{BF38B0AC-9F03-06B6-0F30-691F376DB280}"/>
              </a:ext>
            </a:extLst>
          </p:cNvPr>
          <p:cNvSpPr txBox="1"/>
          <p:nvPr/>
        </p:nvSpPr>
        <p:spPr>
          <a:xfrm>
            <a:off x="4959231" y="4586341"/>
            <a:ext cx="769441" cy="1631216"/>
          </a:xfrm>
          <a:prstGeom prst="rect">
            <a:avLst/>
          </a:prstGeom>
          <a:noFill/>
        </p:spPr>
        <p:txBody>
          <a:bodyPr vert="eaVert" wrap="none" rtlCol="0">
            <a:spAutoFit/>
          </a:bodyPr>
          <a:lstStyle/>
          <a:p>
            <a:r>
              <a:rPr lang="zh-CN" altLang="en-US" sz="2000">
                <a:latin typeface="宋体" panose="02010600030101010101" pitchFamily="2" charset="-122"/>
                <a:ea typeface="宋体" panose="02010600030101010101" pitchFamily="2" charset="-122"/>
              </a:rPr>
              <a:t>控制板布置处</a:t>
            </a:r>
            <a:endParaRPr lang="zh-CN" altLang="zh-CN" sz="2000">
              <a:latin typeface="宋体" panose="02010600030101010101" pitchFamily="2" charset="-122"/>
              <a:ea typeface="宋体" panose="02010600030101010101" pitchFamily="2" charset="-122"/>
            </a:endParaRPr>
          </a:p>
          <a:p>
            <a:endParaRPr lang="zh-CN" altLang="en-US"/>
          </a:p>
        </p:txBody>
      </p:sp>
    </p:spTree>
    <p:extLst>
      <p:ext uri="{BB962C8B-B14F-4D97-AF65-F5344CB8AC3E}">
        <p14:creationId xmlns:p14="http://schemas.microsoft.com/office/powerpoint/2010/main" val="4045586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示, 工程绘图&#10;&#10;AI 生成的内容可能不正确。">
            <a:extLst>
              <a:ext uri="{FF2B5EF4-FFF2-40B4-BE49-F238E27FC236}">
                <a16:creationId xmlns:a16="http://schemas.microsoft.com/office/drawing/2014/main" id="{04727708-1A35-63A7-9F92-2E2C4A99B048}"/>
              </a:ext>
            </a:extLst>
          </p:cNvPr>
          <p:cNvPicPr>
            <a:picLocks noChangeAspect="1"/>
          </p:cNvPicPr>
          <p:nvPr/>
        </p:nvPicPr>
        <p:blipFill>
          <a:blip r:embed="rId2">
            <a:extLst>
              <a:ext uri="{28A0092B-C50C-407E-A947-70E740481C1C}">
                <a14:useLocalDpi xmlns:a14="http://schemas.microsoft.com/office/drawing/2010/main" val="0"/>
              </a:ext>
            </a:extLst>
          </a:blip>
          <a:srcRect t="20601" b="11150"/>
          <a:stretch/>
        </p:blipFill>
        <p:spPr>
          <a:xfrm>
            <a:off x="1119830" y="2852936"/>
            <a:ext cx="9944722" cy="3817788"/>
          </a:xfrm>
          <a:prstGeom prst="rect">
            <a:avLst/>
          </a:prstGeom>
        </p:spPr>
      </p:pic>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灵巧手手腕设计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手腕结构与组装展示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2.2</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60ED857B-D5F5-DBB6-3DCF-3B96E1325740}"/>
              </a:ext>
            </a:extLst>
          </p:cNvPr>
          <p:cNvSpPr txBox="1"/>
          <p:nvPr/>
        </p:nvSpPr>
        <p:spPr>
          <a:xfrm>
            <a:off x="899811" y="1147533"/>
            <a:ext cx="10236749" cy="1705403"/>
          </a:xfrm>
          <a:prstGeom prst="rect">
            <a:avLst/>
          </a:prstGeom>
          <a:noFill/>
          <a:ln w="19050">
            <a:solidFill>
              <a:srgbClr val="0070C0"/>
            </a:solidFill>
          </a:ln>
        </p:spPr>
        <p:txBody>
          <a:bodyPr wrap="square" rtlCol="0">
            <a:spAutoFit/>
          </a:bodyPr>
          <a:lstStyle/>
          <a:p>
            <a:pPr>
              <a:lnSpc>
                <a:spcPct val="150000"/>
              </a:lnSpc>
            </a:pPr>
            <a:r>
              <a:rPr lang="en-US" altLang="zh-CN"/>
              <a:t>1</a:t>
            </a:r>
            <a:r>
              <a:rPr lang="zh-CN" altLang="en-US"/>
              <a:t>，手腕由手上腕、手下腕和手腕外壳组成，各部分之间采用轴承进行拼接，并用螺拴螺母进行固定。</a:t>
            </a:r>
            <a:endParaRPr lang="en-US" altLang="zh-CN"/>
          </a:p>
          <a:p>
            <a:pPr>
              <a:lnSpc>
                <a:spcPct val="150000"/>
              </a:lnSpc>
            </a:pPr>
            <a:r>
              <a:rPr lang="en-US" altLang="zh-CN"/>
              <a:t>2</a:t>
            </a:r>
            <a:r>
              <a:rPr lang="zh-CN" altLang="en-US"/>
              <a:t>，如图（</a:t>
            </a:r>
            <a:r>
              <a:rPr lang="en-US" altLang="zh-CN"/>
              <a:t>a</a:t>
            </a:r>
            <a:r>
              <a:rPr lang="zh-CN" altLang="en-US"/>
              <a:t>）所示，根据虚线依次将手上腕手下腕和手腕外壳拼接起来即可组成手腕关节。</a:t>
            </a:r>
            <a:endParaRPr lang="en-US" altLang="zh-CN"/>
          </a:p>
          <a:p>
            <a:pPr>
              <a:lnSpc>
                <a:spcPct val="150000"/>
              </a:lnSpc>
            </a:pPr>
            <a:r>
              <a:rPr lang="en-US" altLang="zh-CN"/>
              <a:t>3</a:t>
            </a:r>
            <a:r>
              <a:rPr lang="zh-CN" altLang="en-US"/>
              <a:t>，如图（</a:t>
            </a:r>
            <a:r>
              <a:rPr lang="en-US" altLang="zh-CN"/>
              <a:t>b</a:t>
            </a:r>
            <a:r>
              <a:rPr lang="zh-CN" altLang="en-US"/>
              <a:t>）所示，手腕外壳上留有手腕驱动绳走线孔，供手腕驱动绳布置。</a:t>
            </a:r>
            <a:endParaRPr lang="en-US" altLang="zh-CN"/>
          </a:p>
          <a:p>
            <a:pPr>
              <a:lnSpc>
                <a:spcPct val="150000"/>
              </a:lnSpc>
            </a:pPr>
            <a:r>
              <a:rPr lang="en-US" altLang="zh-CN"/>
              <a:t>4</a:t>
            </a:r>
            <a:r>
              <a:rPr lang="zh-CN" altLang="en-US"/>
              <a:t>，手腕上下均设手腕承接孔，上用于承接手掌、下用于承接小臂，起到</a:t>
            </a:r>
            <a:r>
              <a:rPr lang="zh-CN" altLang="en-US">
                <a:effectLst/>
              </a:rPr>
              <a:t>衔接过渡</a:t>
            </a:r>
            <a:r>
              <a:rPr lang="zh-CN" altLang="en-US"/>
              <a:t>的作用。</a:t>
            </a:r>
            <a:endParaRPr lang="en-US" altLang="zh-CN"/>
          </a:p>
        </p:txBody>
      </p:sp>
      <p:sp>
        <p:nvSpPr>
          <p:cNvPr id="8" name="文本框 7">
            <a:extLst>
              <a:ext uri="{FF2B5EF4-FFF2-40B4-BE49-F238E27FC236}">
                <a16:creationId xmlns:a16="http://schemas.microsoft.com/office/drawing/2014/main" id="{943ADD57-DEA1-72AC-6882-9CB45118A3BB}"/>
              </a:ext>
            </a:extLst>
          </p:cNvPr>
          <p:cNvSpPr txBox="1"/>
          <p:nvPr/>
        </p:nvSpPr>
        <p:spPr>
          <a:xfrm>
            <a:off x="407558" y="1044251"/>
            <a:ext cx="492443" cy="1887696"/>
          </a:xfrm>
          <a:prstGeom prst="rect">
            <a:avLst/>
          </a:prstGeom>
          <a:solidFill>
            <a:srgbClr val="27355A"/>
          </a:solidFill>
        </p:spPr>
        <p:txBody>
          <a:bodyPr vert="eaVert"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手腕结构与组装</a:t>
            </a:r>
          </a:p>
        </p:txBody>
      </p:sp>
      <p:sp>
        <p:nvSpPr>
          <p:cNvPr id="10" name="文本框 9">
            <a:extLst>
              <a:ext uri="{FF2B5EF4-FFF2-40B4-BE49-F238E27FC236}">
                <a16:creationId xmlns:a16="http://schemas.microsoft.com/office/drawing/2014/main" id="{290721D1-AE39-62B2-0CFC-B41489719C06}"/>
              </a:ext>
            </a:extLst>
          </p:cNvPr>
          <p:cNvSpPr txBox="1"/>
          <p:nvPr/>
        </p:nvSpPr>
        <p:spPr>
          <a:xfrm>
            <a:off x="2639616"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手腕爆炸图</a:t>
            </a:r>
            <a:endParaRPr lang="zh-CN" altLang="en-US" sz="2000" baseline="3000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32FE9641-086D-EE32-5B05-A592714CA0E1}"/>
              </a:ext>
            </a:extLst>
          </p:cNvPr>
          <p:cNvSpPr txBox="1"/>
          <p:nvPr/>
        </p:nvSpPr>
        <p:spPr>
          <a:xfrm>
            <a:off x="8171183" y="6470669"/>
            <a:ext cx="2893369"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手腕组装图</a:t>
            </a:r>
            <a:endParaRPr lang="zh-CN" altLang="en-US" sz="2000" baseline="3000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7C056D1-3FF6-8067-40D9-377E9BFA2867}"/>
              </a:ext>
            </a:extLst>
          </p:cNvPr>
          <p:cNvSpPr txBox="1"/>
          <p:nvPr/>
        </p:nvSpPr>
        <p:spPr>
          <a:xfrm>
            <a:off x="10348277" y="2946430"/>
            <a:ext cx="1220331" cy="338554"/>
          </a:xfrm>
          <a:prstGeom prst="rect">
            <a:avLst/>
          </a:prstGeom>
          <a:noFill/>
        </p:spPr>
        <p:txBody>
          <a:bodyPr wrap="square" rtlCol="0">
            <a:spAutoFit/>
          </a:bodyPr>
          <a:lstStyle/>
          <a:p>
            <a:r>
              <a:rPr lang="zh-CN" altLang="en-US" sz="1600"/>
              <a:t>手腕承接孔</a:t>
            </a:r>
          </a:p>
        </p:txBody>
      </p:sp>
      <p:cxnSp>
        <p:nvCxnSpPr>
          <p:cNvPr id="22" name="直接连接符 21">
            <a:extLst>
              <a:ext uri="{FF2B5EF4-FFF2-40B4-BE49-F238E27FC236}">
                <a16:creationId xmlns:a16="http://schemas.microsoft.com/office/drawing/2014/main" id="{105C1D3A-4048-37A8-2CA8-6FBF03E13B4B}"/>
              </a:ext>
            </a:extLst>
          </p:cNvPr>
          <p:cNvCxnSpPr>
            <a:cxnSpLocks/>
            <a:endCxn id="21" idx="2"/>
          </p:cNvCxnSpPr>
          <p:nvPr/>
        </p:nvCxnSpPr>
        <p:spPr>
          <a:xfrm flipV="1">
            <a:off x="9408368" y="3284984"/>
            <a:ext cx="1550075" cy="14401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74B49068-0B83-0429-7C84-C2DFE802DDB5}"/>
              </a:ext>
            </a:extLst>
          </p:cNvPr>
          <p:cNvCxnSpPr>
            <a:cxnSpLocks/>
            <a:endCxn id="21" idx="2"/>
          </p:cNvCxnSpPr>
          <p:nvPr/>
        </p:nvCxnSpPr>
        <p:spPr>
          <a:xfrm flipV="1">
            <a:off x="10272464" y="3284984"/>
            <a:ext cx="685979" cy="72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CEC73D8-6884-64C4-AE36-ACEE498E230A}"/>
              </a:ext>
            </a:extLst>
          </p:cNvPr>
          <p:cNvCxnSpPr>
            <a:cxnSpLocks/>
            <a:endCxn id="21" idx="2"/>
          </p:cNvCxnSpPr>
          <p:nvPr/>
        </p:nvCxnSpPr>
        <p:spPr>
          <a:xfrm flipV="1">
            <a:off x="10272464" y="3284984"/>
            <a:ext cx="685979" cy="230425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008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手掌结构设计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A811BE15-39E7-AEA5-E3E0-7C2280E1B332}"/>
              </a:ext>
            </a:extLst>
          </p:cNvPr>
          <p:cNvPicPr>
            <a:picLocks noChangeAspect="1"/>
          </p:cNvPicPr>
          <p:nvPr/>
        </p:nvPicPr>
        <p:blipFill rotWithShape="1">
          <a:blip r:embed="rId2">
            <a:extLst>
              <a:ext uri="{28A0092B-C50C-407E-A947-70E740481C1C}">
                <a14:useLocalDpi xmlns:a14="http://schemas.microsoft.com/office/drawing/2010/main" val="0"/>
              </a:ext>
            </a:extLst>
          </a:blip>
          <a:srcRect l="23824" t="13474" r="22970" b="8219"/>
          <a:stretch/>
        </p:blipFill>
        <p:spPr bwMode="auto">
          <a:xfrm>
            <a:off x="3413702" y="1556792"/>
            <a:ext cx="5364596" cy="4443492"/>
          </a:xfrm>
          <a:prstGeom prst="rect">
            <a:avLst/>
          </a:prstGeom>
          <a:noFill/>
          <a:ln>
            <a:noFill/>
          </a:ln>
          <a:extLst>
            <a:ext uri="{53640926-AAD7-44D8-BBD7-CCE9431645EC}">
              <a14:shadowObscured xmlns:a14="http://schemas.microsoft.com/office/drawing/2010/main"/>
            </a:ext>
          </a:extLst>
        </p:spPr>
      </p:pic>
      <p:cxnSp>
        <p:nvCxnSpPr>
          <p:cNvPr id="6" name="直接箭头连接符 5">
            <a:extLst>
              <a:ext uri="{FF2B5EF4-FFF2-40B4-BE49-F238E27FC236}">
                <a16:creationId xmlns:a16="http://schemas.microsoft.com/office/drawing/2014/main" id="{593B2911-5133-7E1A-05F5-67195BDC8427}"/>
              </a:ext>
            </a:extLst>
          </p:cNvPr>
          <p:cNvCxnSpPr>
            <a:cxnSpLocks/>
            <a:endCxn id="30" idx="3"/>
          </p:cNvCxnSpPr>
          <p:nvPr/>
        </p:nvCxnSpPr>
        <p:spPr>
          <a:xfrm flipH="1" flipV="1">
            <a:off x="3215681" y="2592243"/>
            <a:ext cx="936103" cy="8651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3CEF7441-6E51-64F0-3E73-F1E9F5B0CB40}"/>
              </a:ext>
            </a:extLst>
          </p:cNvPr>
          <p:cNvCxnSpPr>
            <a:cxnSpLocks/>
            <a:endCxn id="34" idx="3"/>
          </p:cNvCxnSpPr>
          <p:nvPr/>
        </p:nvCxnSpPr>
        <p:spPr>
          <a:xfrm flipH="1">
            <a:off x="3215681" y="4331308"/>
            <a:ext cx="2106233" cy="121326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B09C7083-5197-6C8C-2857-1B9884C31FCE}"/>
              </a:ext>
            </a:extLst>
          </p:cNvPr>
          <p:cNvCxnSpPr>
            <a:cxnSpLocks/>
            <a:endCxn id="43" idx="1"/>
          </p:cNvCxnSpPr>
          <p:nvPr/>
        </p:nvCxnSpPr>
        <p:spPr>
          <a:xfrm flipV="1">
            <a:off x="7968208" y="2520235"/>
            <a:ext cx="1008112" cy="75779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FA23B3AA-56B6-53D8-11AC-F1AF5D7875FB}"/>
              </a:ext>
            </a:extLst>
          </p:cNvPr>
          <p:cNvCxnSpPr>
            <a:cxnSpLocks/>
            <a:endCxn id="49" idx="1"/>
          </p:cNvCxnSpPr>
          <p:nvPr/>
        </p:nvCxnSpPr>
        <p:spPr>
          <a:xfrm>
            <a:off x="6510046" y="4302900"/>
            <a:ext cx="2465530" cy="1137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文本框 29">
            <a:extLst>
              <a:ext uri="{FF2B5EF4-FFF2-40B4-BE49-F238E27FC236}">
                <a16:creationId xmlns:a16="http://schemas.microsoft.com/office/drawing/2014/main" id="{BAB0AC2A-5690-9819-B317-1731E21B7E6A}"/>
              </a:ext>
            </a:extLst>
          </p:cNvPr>
          <p:cNvSpPr txBox="1"/>
          <p:nvPr/>
        </p:nvSpPr>
        <p:spPr>
          <a:xfrm>
            <a:off x="119337" y="1393292"/>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，布置线槽，供手腕左驱动腱绳走线。</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1" name="文本框 30">
            <a:extLst>
              <a:ext uri="{FF2B5EF4-FFF2-40B4-BE49-F238E27FC236}">
                <a16:creationId xmlns:a16="http://schemas.microsoft.com/office/drawing/2014/main" id="{0AC4BB30-73C0-270B-D308-DE6F425948BA}"/>
              </a:ext>
            </a:extLst>
          </p:cNvPr>
          <p:cNvSpPr txBox="1"/>
          <p:nvPr/>
        </p:nvSpPr>
        <p:spPr>
          <a:xfrm>
            <a:off x="1055440" y="1196752"/>
            <a:ext cx="127738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小指掌骨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0C77A1B-2BFF-809B-A717-7F988B887185}"/>
              </a:ext>
            </a:extLst>
          </p:cNvPr>
          <p:cNvSpPr txBox="1"/>
          <p:nvPr/>
        </p:nvSpPr>
        <p:spPr>
          <a:xfrm>
            <a:off x="119337" y="4345620"/>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，舵机布置基底偏下，与小指掌骨形成错位结构。</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5" name="文本框 34">
            <a:extLst>
              <a:ext uri="{FF2B5EF4-FFF2-40B4-BE49-F238E27FC236}">
                <a16:creationId xmlns:a16="http://schemas.microsoft.com/office/drawing/2014/main" id="{C6D03D1E-EA4A-CAB4-04BD-00D34D0F47BF}"/>
              </a:ext>
            </a:extLst>
          </p:cNvPr>
          <p:cNvSpPr txBox="1"/>
          <p:nvPr/>
        </p:nvSpPr>
        <p:spPr>
          <a:xfrm>
            <a:off x="973088" y="4149080"/>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无名指掌骨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C60C45F-1D41-6205-2C52-50E6B2C6FF3A}"/>
              </a:ext>
            </a:extLst>
          </p:cNvPr>
          <p:cNvSpPr txBox="1"/>
          <p:nvPr/>
        </p:nvSpPr>
        <p:spPr>
          <a:xfrm>
            <a:off x="8976320" y="132128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，布置线槽，供手腕右驱动腱绳走线。 </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44" name="文本框 43">
            <a:extLst>
              <a:ext uri="{FF2B5EF4-FFF2-40B4-BE49-F238E27FC236}">
                <a16:creationId xmlns:a16="http://schemas.microsoft.com/office/drawing/2014/main" id="{F103E733-F0B1-F72B-CD68-DF77CD50D7B7}"/>
              </a:ext>
            </a:extLst>
          </p:cNvPr>
          <p:cNvSpPr txBox="1"/>
          <p:nvPr/>
        </p:nvSpPr>
        <p:spPr>
          <a:xfrm>
            <a:off x="9768408" y="112474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食指掌骨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3C6DE436-9977-48E4-6502-E7BCEE472ABF}"/>
              </a:ext>
            </a:extLst>
          </p:cNvPr>
          <p:cNvSpPr txBox="1"/>
          <p:nvPr/>
        </p:nvSpPr>
        <p:spPr>
          <a:xfrm>
            <a:off x="8975576" y="424147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，底部基底延伸，供大拇指放置。 </a:t>
            </a:r>
            <a:endParaRPr lang="en-US" altLang="zh-CN"/>
          </a:p>
          <a:p>
            <a:pPr>
              <a:lnSpc>
                <a:spcPct val="150000"/>
              </a:lnSpc>
            </a:pPr>
            <a:r>
              <a:rPr lang="en-US" altLang="zh-CN"/>
              <a:t>3</a:t>
            </a:r>
            <a:r>
              <a:rPr lang="zh-CN" altLang="en-US"/>
              <a:t>，中间布置线槽，供手腕双八字紧固绳走线。</a:t>
            </a:r>
            <a:endParaRPr lang="en-US" altLang="zh-CN"/>
          </a:p>
        </p:txBody>
      </p:sp>
      <p:sp>
        <p:nvSpPr>
          <p:cNvPr id="50" name="文本框 49">
            <a:extLst>
              <a:ext uri="{FF2B5EF4-FFF2-40B4-BE49-F238E27FC236}">
                <a16:creationId xmlns:a16="http://schemas.microsoft.com/office/drawing/2014/main" id="{2D6C5C74-B625-9407-687B-EA0B76B2E482}"/>
              </a:ext>
            </a:extLst>
          </p:cNvPr>
          <p:cNvSpPr txBox="1"/>
          <p:nvPr/>
        </p:nvSpPr>
        <p:spPr>
          <a:xfrm>
            <a:off x="9768408" y="404493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中指掌骨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9691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灵巧手手掌设计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手掌结构设计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A811BE15-39E7-AEA5-E3E0-7C2280E1B332}"/>
              </a:ext>
            </a:extLst>
          </p:cNvPr>
          <p:cNvPicPr>
            <a:picLocks noChangeAspect="1"/>
          </p:cNvPicPr>
          <p:nvPr/>
        </p:nvPicPr>
        <p:blipFill rotWithShape="1">
          <a:blip r:embed="rId2">
            <a:extLst>
              <a:ext uri="{28A0092B-C50C-407E-A947-70E740481C1C}">
                <a14:useLocalDpi xmlns:a14="http://schemas.microsoft.com/office/drawing/2010/main" val="0"/>
              </a:ext>
            </a:extLst>
          </a:blip>
          <a:srcRect l="23824" t="13474" r="22970" b="8219"/>
          <a:stretch/>
        </p:blipFill>
        <p:spPr bwMode="auto">
          <a:xfrm>
            <a:off x="3413702" y="1556792"/>
            <a:ext cx="5364596" cy="4443492"/>
          </a:xfrm>
          <a:prstGeom prst="rect">
            <a:avLst/>
          </a:prstGeom>
          <a:noFill/>
          <a:ln>
            <a:noFill/>
          </a:ln>
          <a:extLst>
            <a:ext uri="{53640926-AAD7-44D8-BBD7-CCE9431645EC}">
              <a14:shadowObscured xmlns:a14="http://schemas.microsoft.com/office/drawing/2010/main"/>
            </a:ext>
          </a:extLst>
        </p:spPr>
      </p:pic>
      <p:cxnSp>
        <p:nvCxnSpPr>
          <p:cNvPr id="6" name="直接箭头连接符 5">
            <a:extLst>
              <a:ext uri="{FF2B5EF4-FFF2-40B4-BE49-F238E27FC236}">
                <a16:creationId xmlns:a16="http://schemas.microsoft.com/office/drawing/2014/main" id="{593B2911-5133-7E1A-05F5-67195BDC8427}"/>
              </a:ext>
            </a:extLst>
          </p:cNvPr>
          <p:cNvCxnSpPr>
            <a:cxnSpLocks/>
            <a:endCxn id="30" idx="3"/>
          </p:cNvCxnSpPr>
          <p:nvPr/>
        </p:nvCxnSpPr>
        <p:spPr>
          <a:xfrm flipH="1" flipV="1">
            <a:off x="3215681" y="2592243"/>
            <a:ext cx="936103" cy="86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3CEF7441-6E51-64F0-3E73-F1E9F5B0CB40}"/>
              </a:ext>
            </a:extLst>
          </p:cNvPr>
          <p:cNvCxnSpPr>
            <a:cxnSpLocks/>
            <a:endCxn id="34" idx="3"/>
          </p:cNvCxnSpPr>
          <p:nvPr/>
        </p:nvCxnSpPr>
        <p:spPr>
          <a:xfrm flipH="1">
            <a:off x="3215681" y="4331308"/>
            <a:ext cx="2106233" cy="121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09C7083-5197-6C8C-2857-1B9884C31FCE}"/>
              </a:ext>
            </a:extLst>
          </p:cNvPr>
          <p:cNvCxnSpPr>
            <a:cxnSpLocks/>
            <a:endCxn id="43" idx="1"/>
          </p:cNvCxnSpPr>
          <p:nvPr/>
        </p:nvCxnSpPr>
        <p:spPr>
          <a:xfrm flipV="1">
            <a:off x="7968208" y="2520235"/>
            <a:ext cx="1008112" cy="75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A23B3AA-56B6-53D8-11AC-F1AF5D7875FB}"/>
              </a:ext>
            </a:extLst>
          </p:cNvPr>
          <p:cNvCxnSpPr>
            <a:cxnSpLocks/>
            <a:endCxn id="49" idx="1"/>
          </p:cNvCxnSpPr>
          <p:nvPr/>
        </p:nvCxnSpPr>
        <p:spPr>
          <a:xfrm>
            <a:off x="6510046" y="4302900"/>
            <a:ext cx="2465530" cy="113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AB0AC2A-5690-9819-B317-1731E21B7E6A}"/>
              </a:ext>
            </a:extLst>
          </p:cNvPr>
          <p:cNvSpPr txBox="1"/>
          <p:nvPr/>
        </p:nvSpPr>
        <p:spPr>
          <a:xfrm>
            <a:off x="119337" y="1393292"/>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，布置线槽，供手腕左驱动腱绳走线。</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1" name="文本框 30">
            <a:extLst>
              <a:ext uri="{FF2B5EF4-FFF2-40B4-BE49-F238E27FC236}">
                <a16:creationId xmlns:a16="http://schemas.microsoft.com/office/drawing/2014/main" id="{0AC4BB30-73C0-270B-D308-DE6F425948BA}"/>
              </a:ext>
            </a:extLst>
          </p:cNvPr>
          <p:cNvSpPr txBox="1"/>
          <p:nvPr/>
        </p:nvSpPr>
        <p:spPr>
          <a:xfrm>
            <a:off x="1055440" y="1196752"/>
            <a:ext cx="127738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小指掌骨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0C77A1B-2BFF-809B-A717-7F988B887185}"/>
              </a:ext>
            </a:extLst>
          </p:cNvPr>
          <p:cNvSpPr txBox="1"/>
          <p:nvPr/>
        </p:nvSpPr>
        <p:spPr>
          <a:xfrm>
            <a:off x="119337" y="4345620"/>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，开口向左，布置舵机。</a:t>
            </a:r>
            <a:endParaRPr lang="en-US" altLang="zh-CN"/>
          </a:p>
          <a:p>
            <a:pPr>
              <a:lnSpc>
                <a:spcPct val="150000"/>
              </a:lnSpc>
            </a:pPr>
            <a:r>
              <a:rPr lang="en-US" altLang="zh-CN"/>
              <a:t>2</a:t>
            </a:r>
            <a:r>
              <a:rPr lang="zh-CN" altLang="en-US"/>
              <a:t>，舵机布置基底偏下，与小指掌骨形成错位结构。</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35" name="文本框 34">
            <a:extLst>
              <a:ext uri="{FF2B5EF4-FFF2-40B4-BE49-F238E27FC236}">
                <a16:creationId xmlns:a16="http://schemas.microsoft.com/office/drawing/2014/main" id="{C6D03D1E-EA4A-CAB4-04BD-00D34D0F47BF}"/>
              </a:ext>
            </a:extLst>
          </p:cNvPr>
          <p:cNvSpPr txBox="1"/>
          <p:nvPr/>
        </p:nvSpPr>
        <p:spPr>
          <a:xfrm>
            <a:off x="973088" y="4149080"/>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无名指掌骨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C60C45F-1D41-6205-2C52-50E6B2C6FF3A}"/>
              </a:ext>
            </a:extLst>
          </p:cNvPr>
          <p:cNvSpPr txBox="1"/>
          <p:nvPr/>
        </p:nvSpPr>
        <p:spPr>
          <a:xfrm>
            <a:off x="8976320" y="132128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，布置线槽，供手腕右驱动腱绳走线。 </a:t>
            </a:r>
            <a:endParaRPr lang="en-US" altLang="zh-CN"/>
          </a:p>
          <a:p>
            <a:pPr>
              <a:lnSpc>
                <a:spcPct val="150000"/>
              </a:lnSpc>
            </a:pPr>
            <a:r>
              <a:rPr lang="en-US" altLang="zh-CN"/>
              <a:t>3</a:t>
            </a:r>
            <a:r>
              <a:rPr lang="zh-CN" altLang="en-US"/>
              <a:t>，底部开串联轴孔，并内置轴承，减小关节摩擦。</a:t>
            </a:r>
            <a:endParaRPr lang="en-US" altLang="zh-CN"/>
          </a:p>
        </p:txBody>
      </p:sp>
      <p:sp>
        <p:nvSpPr>
          <p:cNvPr id="44" name="文本框 43">
            <a:extLst>
              <a:ext uri="{FF2B5EF4-FFF2-40B4-BE49-F238E27FC236}">
                <a16:creationId xmlns:a16="http://schemas.microsoft.com/office/drawing/2014/main" id="{F103E733-F0B1-F72B-CD68-DF77CD50D7B7}"/>
              </a:ext>
            </a:extLst>
          </p:cNvPr>
          <p:cNvSpPr txBox="1"/>
          <p:nvPr/>
        </p:nvSpPr>
        <p:spPr>
          <a:xfrm>
            <a:off x="9830071" y="112474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食指掌骨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3C6DE436-9977-48E4-6502-E7BCEE472ABF}"/>
              </a:ext>
            </a:extLst>
          </p:cNvPr>
          <p:cNvSpPr txBox="1"/>
          <p:nvPr/>
        </p:nvSpPr>
        <p:spPr>
          <a:xfrm>
            <a:off x="8975576" y="4241474"/>
            <a:ext cx="3096344" cy="2397901"/>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，开口向右，布置舵机。</a:t>
            </a:r>
            <a:endParaRPr lang="en-US" altLang="zh-CN"/>
          </a:p>
          <a:p>
            <a:pPr>
              <a:lnSpc>
                <a:spcPct val="150000"/>
              </a:lnSpc>
            </a:pPr>
            <a:r>
              <a:rPr lang="en-US" altLang="zh-CN"/>
              <a:t>2</a:t>
            </a:r>
            <a:r>
              <a:rPr lang="zh-CN" altLang="en-US"/>
              <a:t>，底部基底延伸，供大拇指放置。 </a:t>
            </a:r>
            <a:endParaRPr lang="en-US" altLang="zh-CN"/>
          </a:p>
          <a:p>
            <a:pPr>
              <a:lnSpc>
                <a:spcPct val="150000"/>
              </a:lnSpc>
            </a:pPr>
            <a:r>
              <a:rPr lang="en-US" altLang="zh-CN"/>
              <a:t>3</a:t>
            </a:r>
            <a:r>
              <a:rPr lang="zh-CN" altLang="en-US"/>
              <a:t>，中间布置线槽，供手腕双八字紧固绳走线。</a:t>
            </a:r>
            <a:endParaRPr lang="en-US" altLang="zh-CN"/>
          </a:p>
        </p:txBody>
      </p:sp>
      <p:sp>
        <p:nvSpPr>
          <p:cNvPr id="50" name="文本框 49">
            <a:extLst>
              <a:ext uri="{FF2B5EF4-FFF2-40B4-BE49-F238E27FC236}">
                <a16:creationId xmlns:a16="http://schemas.microsoft.com/office/drawing/2014/main" id="{2D6C5C74-B625-9407-687B-EA0B76B2E482}"/>
              </a:ext>
            </a:extLst>
          </p:cNvPr>
          <p:cNvSpPr txBox="1"/>
          <p:nvPr/>
        </p:nvSpPr>
        <p:spPr>
          <a:xfrm>
            <a:off x="9829327" y="4044934"/>
            <a:ext cx="1501824"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食指掌骨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530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手指摆动自由度设计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3" name="图片 42" descr="地图上有字&#10;&#10;AI 生成的内容可能不正确。">
            <a:extLst>
              <a:ext uri="{FF2B5EF4-FFF2-40B4-BE49-F238E27FC236}">
                <a16:creationId xmlns:a16="http://schemas.microsoft.com/office/drawing/2014/main" id="{8C7A4DE9-87EF-4A55-7B44-4FA0710B49FC}"/>
              </a:ext>
            </a:extLst>
          </p:cNvPr>
          <p:cNvPicPr>
            <a:picLocks noChangeAspect="1"/>
          </p:cNvPicPr>
          <p:nvPr/>
        </p:nvPicPr>
        <p:blipFill>
          <a:blip r:embed="rId2">
            <a:extLst>
              <a:ext uri="{28A0092B-C50C-407E-A947-70E740481C1C}">
                <a14:useLocalDpi xmlns:a14="http://schemas.microsoft.com/office/drawing/2010/main" val="0"/>
              </a:ext>
            </a:extLst>
          </a:blip>
          <a:srcRect l="11722" t="23136" r="16107" b="22471"/>
          <a:stretch/>
        </p:blipFill>
        <p:spPr>
          <a:xfrm rot="855776">
            <a:off x="207089" y="2597312"/>
            <a:ext cx="5180839" cy="1929323"/>
          </a:xfrm>
          <a:prstGeom prst="rect">
            <a:avLst/>
          </a:prstGeom>
        </p:spPr>
      </p:pic>
      <p:pic>
        <p:nvPicPr>
          <p:cNvPr id="44" name="图片 43" descr="图片包含 游戏机, 画, 项链&#10;&#10;AI 生成的内容可能不正确。">
            <a:extLst>
              <a:ext uri="{FF2B5EF4-FFF2-40B4-BE49-F238E27FC236}">
                <a16:creationId xmlns:a16="http://schemas.microsoft.com/office/drawing/2014/main" id="{AF4266DB-8D95-53BF-A6FE-C33F227E70B6}"/>
              </a:ext>
            </a:extLst>
          </p:cNvPr>
          <p:cNvPicPr>
            <a:picLocks noChangeAspect="1"/>
          </p:cNvPicPr>
          <p:nvPr/>
        </p:nvPicPr>
        <p:blipFill>
          <a:blip r:embed="rId3" cstate="print">
            <a:extLst>
              <a:ext uri="{28A0092B-C50C-407E-A947-70E740481C1C}">
                <a14:useLocalDpi xmlns:a14="http://schemas.microsoft.com/office/drawing/2010/main" val="0"/>
              </a:ext>
            </a:extLst>
          </a:blip>
          <a:srcRect l="1905" t="24639" r="5452" b="15263"/>
          <a:stretch/>
        </p:blipFill>
        <p:spPr>
          <a:xfrm rot="763740">
            <a:off x="6368286" y="2754055"/>
            <a:ext cx="5375714" cy="1706200"/>
          </a:xfrm>
          <a:prstGeom prst="rect">
            <a:avLst/>
          </a:prstGeom>
        </p:spPr>
      </p:pic>
      <p:sp>
        <p:nvSpPr>
          <p:cNvPr id="45" name="矩形 44">
            <a:extLst>
              <a:ext uri="{FF2B5EF4-FFF2-40B4-BE49-F238E27FC236}">
                <a16:creationId xmlns:a16="http://schemas.microsoft.com/office/drawing/2014/main" id="{E5F03FCF-180B-C00F-42DC-394B965642CF}"/>
              </a:ext>
            </a:extLst>
          </p:cNvPr>
          <p:cNvSpPr/>
          <p:nvPr/>
        </p:nvSpPr>
        <p:spPr>
          <a:xfrm>
            <a:off x="4327588" y="3133776"/>
            <a:ext cx="1264356" cy="1222680"/>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50" name="矩形 49">
            <a:extLst>
              <a:ext uri="{FF2B5EF4-FFF2-40B4-BE49-F238E27FC236}">
                <a16:creationId xmlns:a16="http://schemas.microsoft.com/office/drawing/2014/main" id="{1DA18D49-2557-6EAA-C672-64F083DCF73C}"/>
              </a:ext>
            </a:extLst>
          </p:cNvPr>
          <p:cNvSpPr/>
          <p:nvPr/>
        </p:nvSpPr>
        <p:spPr>
          <a:xfrm>
            <a:off x="10904789" y="3241671"/>
            <a:ext cx="936105" cy="1044234"/>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E0FE25A5-6245-6990-2388-A9A24F028DE2}"/>
              </a:ext>
            </a:extLst>
          </p:cNvPr>
          <p:cNvCxnSpPr>
            <a:cxnSpLocks/>
            <a:stCxn id="45" idx="1"/>
            <a:endCxn id="69" idx="0"/>
          </p:cNvCxnSpPr>
          <p:nvPr/>
        </p:nvCxnSpPr>
        <p:spPr>
          <a:xfrm flipH="1">
            <a:off x="2871856" y="3745116"/>
            <a:ext cx="1455732" cy="660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图片 63">
            <a:extLst>
              <a:ext uri="{FF2B5EF4-FFF2-40B4-BE49-F238E27FC236}">
                <a16:creationId xmlns:a16="http://schemas.microsoft.com/office/drawing/2014/main" id="{08DC7962-9116-1A70-3BF5-D8C53514E7F7}"/>
              </a:ext>
            </a:extLst>
          </p:cNvPr>
          <p:cNvPicPr>
            <a:picLocks noChangeAspect="1"/>
          </p:cNvPicPr>
          <p:nvPr/>
        </p:nvPicPr>
        <p:blipFill>
          <a:blip r:embed="rId4"/>
          <a:srcRect l="3058" t="9915" r="3003" b="7052"/>
          <a:stretch/>
        </p:blipFill>
        <p:spPr>
          <a:xfrm>
            <a:off x="6186998" y="4437113"/>
            <a:ext cx="5813658" cy="2160239"/>
          </a:xfrm>
          <a:prstGeom prst="rect">
            <a:avLst/>
          </a:prstGeom>
          <a:ln w="19050">
            <a:solidFill>
              <a:schemeClr val="tx1"/>
            </a:solidFill>
            <a:prstDash val="dash"/>
          </a:ln>
        </p:spPr>
      </p:pic>
      <p:cxnSp>
        <p:nvCxnSpPr>
          <p:cNvPr id="56" name="直接箭头连接符 55">
            <a:extLst>
              <a:ext uri="{FF2B5EF4-FFF2-40B4-BE49-F238E27FC236}">
                <a16:creationId xmlns:a16="http://schemas.microsoft.com/office/drawing/2014/main" id="{B66B307C-D86E-FA98-7579-008BAC44100C}"/>
              </a:ext>
            </a:extLst>
          </p:cNvPr>
          <p:cNvCxnSpPr>
            <a:cxnSpLocks/>
            <a:stCxn id="50" idx="1"/>
            <a:endCxn id="64" idx="0"/>
          </p:cNvCxnSpPr>
          <p:nvPr/>
        </p:nvCxnSpPr>
        <p:spPr>
          <a:xfrm flipH="1">
            <a:off x="9093827" y="3763788"/>
            <a:ext cx="1810962" cy="673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A164DA4E-DDCC-F679-2BC9-8B47FD24C529}"/>
              </a:ext>
            </a:extLst>
          </p:cNvPr>
          <p:cNvPicPr>
            <a:picLocks noChangeAspect="1"/>
          </p:cNvPicPr>
          <p:nvPr/>
        </p:nvPicPr>
        <p:blipFill>
          <a:blip r:embed="rId5"/>
          <a:srcRect t="1649" b="6485"/>
          <a:stretch/>
        </p:blipFill>
        <p:spPr>
          <a:xfrm>
            <a:off x="1703512" y="4405730"/>
            <a:ext cx="2336688" cy="2123990"/>
          </a:xfrm>
          <a:prstGeom prst="rect">
            <a:avLst/>
          </a:prstGeom>
          <a:ln w="19050">
            <a:solidFill>
              <a:schemeClr val="tx1"/>
            </a:solidFill>
            <a:prstDash val="dash"/>
          </a:ln>
        </p:spPr>
      </p:pic>
    </p:spTree>
    <p:extLst>
      <p:ext uri="{BB962C8B-B14F-4D97-AF65-F5344CB8AC3E}">
        <p14:creationId xmlns:p14="http://schemas.microsoft.com/office/powerpoint/2010/main" val="289472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研究背景与意义</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744E73E0-E23A-92D4-2928-4AF28B86191A}"/>
              </a:ext>
            </a:extLst>
          </p:cNvPr>
          <p:cNvSpPr txBox="1"/>
          <p:nvPr/>
        </p:nvSpPr>
        <p:spPr>
          <a:xfrm>
            <a:off x="733788" y="1557565"/>
            <a:ext cx="10795323" cy="753220"/>
          </a:xfrm>
          <a:prstGeom prst="rect">
            <a:avLst/>
          </a:prstGeom>
          <a:noFill/>
          <a:ln w="19050">
            <a:solidFill>
              <a:srgbClr val="2F5597"/>
            </a:solidFill>
            <a:prstDash val="sysDash"/>
          </a:ln>
        </p:spPr>
        <p:txBody>
          <a:bodyPr wrap="square">
            <a:spAutoFit/>
          </a:bodyPr>
          <a:lstStyle/>
          <a:p>
            <a:pPr marL="285750" lvl="0" indent="-285750" algn="just">
              <a:lnSpc>
                <a:spcPct val="125000"/>
              </a:lnSpc>
              <a:spcBef>
                <a:spcPts val="600"/>
              </a:spcBef>
              <a:buFont typeface="Wingdings" panose="05000000000000000000"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rPr>
              <a:t>随着</a:t>
            </a:r>
            <a:r>
              <a:rPr lang="zh-CN" altLang="en-US" sz="1800" b="1" dirty="0">
                <a:solidFill>
                  <a:prstClr val="black"/>
                </a:solidFill>
                <a:latin typeface="微软雅黑" panose="020B0503020204020204" pitchFamily="34" charset="-122"/>
                <a:ea typeface="微软雅黑" panose="020B0503020204020204" pitchFamily="34" charset="-122"/>
              </a:rPr>
              <a:t>人工智能与机器人技术</a:t>
            </a:r>
            <a:r>
              <a:rPr lang="zh-CN" altLang="en-US" sz="1800" dirty="0">
                <a:solidFill>
                  <a:prstClr val="black"/>
                </a:solidFill>
                <a:latin typeface="微软雅黑" panose="020B0503020204020204" pitchFamily="34" charset="-122"/>
                <a:ea typeface="微软雅黑" panose="020B0503020204020204" pitchFamily="34" charset="-122"/>
              </a:rPr>
              <a:t>的迅猛发展，</a:t>
            </a:r>
            <a:r>
              <a:rPr lang="zh-CN" altLang="en-US" sz="1800" b="1" dirty="0">
                <a:solidFill>
                  <a:prstClr val="black"/>
                </a:solidFill>
                <a:latin typeface="微软雅黑" panose="020B0503020204020204" pitchFamily="34" charset="-122"/>
                <a:ea typeface="微软雅黑" panose="020B0503020204020204" pitchFamily="34" charset="-122"/>
              </a:rPr>
              <a:t>机器人</a:t>
            </a:r>
            <a:r>
              <a:rPr lang="zh-CN" altLang="en-US" sz="1800" dirty="0">
                <a:solidFill>
                  <a:prstClr val="black"/>
                </a:solidFill>
                <a:latin typeface="微软雅黑" panose="020B0503020204020204" pitchFamily="34" charset="-122"/>
                <a:ea typeface="微软雅黑" panose="020B0503020204020204" pitchFamily="34" charset="-122"/>
              </a:rPr>
              <a:t>已经</a:t>
            </a:r>
            <a:r>
              <a:rPr lang="zh-CN" altLang="en-US" dirty="0">
                <a:solidFill>
                  <a:prstClr val="black"/>
                </a:solidFill>
                <a:latin typeface="微软雅黑" panose="020B0503020204020204" pitchFamily="34" charset="-122"/>
                <a:ea typeface="微软雅黑" panose="020B0503020204020204" pitchFamily="34" charset="-122"/>
              </a:rPr>
              <a:t>广泛</a:t>
            </a:r>
            <a:r>
              <a:rPr lang="zh-CN" altLang="en-US" sz="1800" dirty="0">
                <a:solidFill>
                  <a:prstClr val="black"/>
                </a:solidFill>
                <a:latin typeface="微软雅黑" panose="020B0503020204020204" pitchFamily="34" charset="-122"/>
                <a:ea typeface="微软雅黑" panose="020B0503020204020204" pitchFamily="34" charset="-122"/>
              </a:rPr>
              <a:t>应用于</a:t>
            </a:r>
            <a:r>
              <a:rPr lang="zh-CN" altLang="en-US" sz="1800" b="1">
                <a:solidFill>
                  <a:prstClr val="black"/>
                </a:solidFill>
                <a:latin typeface="微软雅黑" panose="020B0503020204020204" pitchFamily="34" charset="-122"/>
                <a:ea typeface="微软雅黑" panose="020B0503020204020204" pitchFamily="34" charset="-122"/>
              </a:rPr>
              <a:t>工业制造</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医疗手术</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家庭服务</a:t>
            </a:r>
            <a:r>
              <a:rPr lang="zh-CN" altLang="en-US" sz="1800">
                <a:solidFill>
                  <a:prstClr val="black"/>
                </a:solidFill>
                <a:latin typeface="微软雅黑" panose="020B0503020204020204" pitchFamily="34" charset="-122"/>
                <a:ea typeface="微软雅黑" panose="020B0503020204020204" pitchFamily="34" charset="-122"/>
              </a:rPr>
              <a:t>、</a:t>
            </a:r>
            <a:r>
              <a:rPr lang="zh-CN" altLang="en-US" sz="1800" b="1">
                <a:solidFill>
                  <a:prstClr val="black"/>
                </a:solidFill>
                <a:latin typeface="微软雅黑" panose="020B0503020204020204" pitchFamily="34" charset="-122"/>
                <a:ea typeface="微软雅黑" panose="020B0503020204020204" pitchFamily="34" charset="-122"/>
              </a:rPr>
              <a:t>农业生产</a:t>
            </a:r>
            <a:r>
              <a:rPr lang="zh-CN" altLang="en-US" sz="1800">
                <a:solidFill>
                  <a:prstClr val="black"/>
                </a:solidFill>
                <a:latin typeface="微软雅黑" panose="020B0503020204020204" pitchFamily="34" charset="-122"/>
                <a:ea typeface="微软雅黑" panose="020B0503020204020204" pitchFamily="34" charset="-122"/>
              </a:rPr>
              <a:t>等</a:t>
            </a:r>
            <a:r>
              <a:rPr lang="zh-CN" altLang="en-US" sz="1800" dirty="0">
                <a:solidFill>
                  <a:prstClr val="black"/>
                </a:solidFill>
                <a:latin typeface="微软雅黑" panose="020B0503020204020204" pitchFamily="34" charset="-122"/>
                <a:ea typeface="微软雅黑" panose="020B0503020204020204" pitchFamily="34" charset="-122"/>
              </a:rPr>
              <a:t>众多领域。</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24F3C9F-196A-4167-9B1A-191AD7E41744}"/>
              </a:ext>
            </a:extLst>
          </p:cNvPr>
          <p:cNvSpPr txBox="1"/>
          <p:nvPr/>
        </p:nvSpPr>
        <p:spPr>
          <a:xfrm>
            <a:off x="733789" y="1083246"/>
            <a:ext cx="1664378"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研究背景</a:t>
            </a:r>
          </a:p>
        </p:txBody>
      </p:sp>
      <p:pic>
        <p:nvPicPr>
          <p:cNvPr id="6" name="图片 5">
            <a:extLst>
              <a:ext uri="{FF2B5EF4-FFF2-40B4-BE49-F238E27FC236}">
                <a16:creationId xmlns:a16="http://schemas.microsoft.com/office/drawing/2014/main" id="{FE2761BD-F519-1CAF-D5B2-FC7E2EE66C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56" t="12778" r="5556" b="6320"/>
          <a:stretch/>
        </p:blipFill>
        <p:spPr>
          <a:xfrm>
            <a:off x="733788" y="2497426"/>
            <a:ext cx="2473131" cy="2160000"/>
          </a:xfrm>
          <a:prstGeom prst="rect">
            <a:avLst/>
          </a:prstGeom>
        </p:spPr>
      </p:pic>
      <p:pic>
        <p:nvPicPr>
          <p:cNvPr id="7" name="图片 6">
            <a:extLst>
              <a:ext uri="{FF2B5EF4-FFF2-40B4-BE49-F238E27FC236}">
                <a16:creationId xmlns:a16="http://schemas.microsoft.com/office/drawing/2014/main" id="{7F564921-B50E-0C97-C905-4A831E1FD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892" t="26637" r="31779" b="6916"/>
          <a:stretch/>
        </p:blipFill>
        <p:spPr>
          <a:xfrm>
            <a:off x="3254714" y="2497426"/>
            <a:ext cx="2705709" cy="2160000"/>
          </a:xfrm>
          <a:prstGeom prst="rect">
            <a:avLst/>
          </a:prstGeom>
        </p:spPr>
      </p:pic>
      <p:pic>
        <p:nvPicPr>
          <p:cNvPr id="8" name="图片 7">
            <a:extLst>
              <a:ext uri="{FF2B5EF4-FFF2-40B4-BE49-F238E27FC236}">
                <a16:creationId xmlns:a16="http://schemas.microsoft.com/office/drawing/2014/main" id="{AF5F14DD-03D3-0444-75E2-55E89556EE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02" t="14217" r="27526" b="9801"/>
          <a:stretch/>
        </p:blipFill>
        <p:spPr>
          <a:xfrm>
            <a:off x="6008218" y="2497426"/>
            <a:ext cx="2960943" cy="2160000"/>
          </a:xfrm>
          <a:prstGeom prst="rect">
            <a:avLst/>
          </a:prstGeom>
        </p:spPr>
      </p:pic>
      <p:pic>
        <p:nvPicPr>
          <p:cNvPr id="9" name="图片 8">
            <a:extLst>
              <a:ext uri="{FF2B5EF4-FFF2-40B4-BE49-F238E27FC236}">
                <a16:creationId xmlns:a16="http://schemas.microsoft.com/office/drawing/2014/main" id="{E25D4292-9070-1937-DB1B-61D5FEED7E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519" t="4542" b="6631"/>
          <a:stretch/>
        </p:blipFill>
        <p:spPr>
          <a:xfrm>
            <a:off x="9016955" y="2497426"/>
            <a:ext cx="2512156" cy="2160000"/>
          </a:xfrm>
          <a:prstGeom prst="rect">
            <a:avLst/>
          </a:prstGeom>
        </p:spPr>
      </p:pic>
      <p:sp>
        <p:nvSpPr>
          <p:cNvPr id="11" name="文本框 10">
            <a:extLst>
              <a:ext uri="{FF2B5EF4-FFF2-40B4-BE49-F238E27FC236}">
                <a16:creationId xmlns:a16="http://schemas.microsoft.com/office/drawing/2014/main" id="{E92D615A-F008-FA53-FCD5-74D3D3FF3B85}"/>
              </a:ext>
            </a:extLst>
          </p:cNvPr>
          <p:cNvSpPr txBox="1"/>
          <p:nvPr/>
        </p:nvSpPr>
        <p:spPr>
          <a:xfrm>
            <a:off x="1425097" y="4709128"/>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工业装配</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737AA17-0F81-25D3-39B0-2671E0F06DAE}"/>
              </a:ext>
            </a:extLst>
          </p:cNvPr>
          <p:cNvSpPr txBox="1"/>
          <p:nvPr/>
        </p:nvSpPr>
        <p:spPr>
          <a:xfrm>
            <a:off x="4062312"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医疗手术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D416483-69B2-84EC-5D56-008DE8AE83F0}"/>
              </a:ext>
            </a:extLst>
          </p:cNvPr>
          <p:cNvSpPr txBox="1"/>
          <p:nvPr/>
        </p:nvSpPr>
        <p:spPr>
          <a:xfrm>
            <a:off x="6943433"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家庭餐饮</a:t>
            </a:r>
          </a:p>
        </p:txBody>
      </p:sp>
      <p:sp>
        <p:nvSpPr>
          <p:cNvPr id="14" name="文本框 13">
            <a:extLst>
              <a:ext uri="{FF2B5EF4-FFF2-40B4-BE49-F238E27FC236}">
                <a16:creationId xmlns:a16="http://schemas.microsoft.com/office/drawing/2014/main" id="{8AB47AFE-B82A-2F43-8B38-F9588CA52AC0}"/>
              </a:ext>
            </a:extLst>
          </p:cNvPr>
          <p:cNvSpPr txBox="1"/>
          <p:nvPr/>
        </p:nvSpPr>
        <p:spPr>
          <a:xfrm>
            <a:off x="9727777" y="4709126"/>
            <a:ext cx="1090512" cy="276999"/>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农业采摘</a:t>
            </a:r>
          </a:p>
        </p:txBody>
      </p:sp>
      <p:sp>
        <p:nvSpPr>
          <p:cNvPr id="16" name="灯片编号占位符 4">
            <a:extLst>
              <a:ext uri="{FF2B5EF4-FFF2-40B4-BE49-F238E27FC236}">
                <a16:creationId xmlns:a16="http://schemas.microsoft.com/office/drawing/2014/main" id="{AF91F755-F0D1-9F2A-55A9-35F69AC36399}"/>
              </a:ext>
            </a:extLst>
          </p:cNvPr>
          <p:cNvSpPr txBox="1">
            <a:spLocks/>
          </p:cNvSpPr>
          <p:nvPr/>
        </p:nvSpPr>
        <p:spPr>
          <a:xfrm>
            <a:off x="4588823" y="659735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4</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20" name="图示 19">
            <a:extLst>
              <a:ext uri="{FF2B5EF4-FFF2-40B4-BE49-F238E27FC236}">
                <a16:creationId xmlns:a16="http://schemas.microsoft.com/office/drawing/2014/main" id="{AF5F1A62-F144-B4F8-32B7-F96C77709532}"/>
              </a:ext>
            </a:extLst>
          </p:cNvPr>
          <p:cNvGraphicFramePr/>
          <p:nvPr>
            <p:extLst>
              <p:ext uri="{D42A27DB-BD31-4B8C-83A1-F6EECF244321}">
                <p14:modId xmlns:p14="http://schemas.microsoft.com/office/powerpoint/2010/main" val="22146145"/>
              </p:ext>
            </p:extLst>
          </p:nvPr>
        </p:nvGraphicFramePr>
        <p:xfrm>
          <a:off x="733788" y="4986125"/>
          <a:ext cx="11122852" cy="16479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320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3D34512-20BC-0042-E614-C0E1A919665D}"/>
              </a:ext>
            </a:extLst>
          </p:cNvPr>
          <p:cNvPicPr>
            <a:picLocks noChangeAspect="1"/>
          </p:cNvPicPr>
          <p:nvPr/>
        </p:nvPicPr>
        <p:blipFill>
          <a:blip r:embed="rId2"/>
          <a:srcRect t="945" b="3175"/>
          <a:stretch/>
        </p:blipFill>
        <p:spPr>
          <a:xfrm>
            <a:off x="9727734" y="4365104"/>
            <a:ext cx="2128906" cy="2109631"/>
          </a:xfrm>
          <a:prstGeom prst="rect">
            <a:avLst/>
          </a:prstGeom>
        </p:spPr>
      </p:pic>
      <p:pic>
        <p:nvPicPr>
          <p:cNvPr id="3" name="图片 2">
            <a:extLst>
              <a:ext uri="{FF2B5EF4-FFF2-40B4-BE49-F238E27FC236}">
                <a16:creationId xmlns:a16="http://schemas.microsoft.com/office/drawing/2014/main" id="{40C4D0AD-8F2E-6E1E-BB57-50A357526503}"/>
              </a:ext>
            </a:extLst>
          </p:cNvPr>
          <p:cNvPicPr>
            <a:picLocks noChangeAspect="1"/>
          </p:cNvPicPr>
          <p:nvPr/>
        </p:nvPicPr>
        <p:blipFill>
          <a:blip r:embed="rId3"/>
          <a:srcRect t="5726" b="6223"/>
          <a:stretch/>
        </p:blipFill>
        <p:spPr>
          <a:xfrm>
            <a:off x="6240016" y="1700808"/>
            <a:ext cx="2461111" cy="2019164"/>
          </a:xfrm>
          <a:prstGeom prst="rect">
            <a:avLst/>
          </a:prstGeom>
        </p:spPr>
      </p:pic>
      <p:sp>
        <p:nvSpPr>
          <p:cNvPr id="4" name="箭头: 右 3">
            <a:extLst>
              <a:ext uri="{FF2B5EF4-FFF2-40B4-BE49-F238E27FC236}">
                <a16:creationId xmlns:a16="http://schemas.microsoft.com/office/drawing/2014/main" id="{F9B3BBCD-E477-FF32-EB24-2B9C9EBE9C46}"/>
              </a:ext>
            </a:extLst>
          </p:cNvPr>
          <p:cNvSpPr/>
          <p:nvPr/>
        </p:nvSpPr>
        <p:spPr>
          <a:xfrm>
            <a:off x="8838723" y="5373216"/>
            <a:ext cx="751414" cy="484632"/>
          </a:xfrm>
          <a:prstGeom prst="rightArrow">
            <a:avLst/>
          </a:prstGeom>
          <a:solidFill>
            <a:srgbClr val="00B0F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2F8D075-0D5F-E7CA-AA49-58AD4C0B31D9}"/>
              </a:ext>
            </a:extLst>
          </p:cNvPr>
          <p:cNvPicPr>
            <a:picLocks noChangeAspect="1"/>
          </p:cNvPicPr>
          <p:nvPr/>
        </p:nvPicPr>
        <p:blipFill>
          <a:blip r:embed="rId4"/>
          <a:srcRect t="3656" r="3225" b="14843"/>
          <a:stretch/>
        </p:blipFill>
        <p:spPr>
          <a:xfrm>
            <a:off x="9696400" y="4391336"/>
            <a:ext cx="2159426" cy="2129214"/>
          </a:xfrm>
          <a:prstGeom prst="rect">
            <a:avLst/>
          </a:prstGeom>
        </p:spPr>
      </p:pic>
      <p:pic>
        <p:nvPicPr>
          <p:cNvPr id="9" name="图片 8">
            <a:extLst>
              <a:ext uri="{FF2B5EF4-FFF2-40B4-BE49-F238E27FC236}">
                <a16:creationId xmlns:a16="http://schemas.microsoft.com/office/drawing/2014/main" id="{A650F44B-68F6-5049-18B1-6B7E7F63222A}"/>
              </a:ext>
            </a:extLst>
          </p:cNvPr>
          <p:cNvPicPr>
            <a:picLocks noChangeAspect="1"/>
          </p:cNvPicPr>
          <p:nvPr/>
        </p:nvPicPr>
        <p:blipFill>
          <a:blip r:embed="rId5"/>
          <a:srcRect l="2030" t="1442" b="7916"/>
          <a:stretch/>
        </p:blipFill>
        <p:spPr>
          <a:xfrm>
            <a:off x="6201086" y="4397450"/>
            <a:ext cx="2500042" cy="2077285"/>
          </a:xfrm>
          <a:prstGeom prst="rect">
            <a:avLst/>
          </a:prstGeom>
        </p:spPr>
      </p:pic>
      <p:pic>
        <p:nvPicPr>
          <p:cNvPr id="10" name="图片 9">
            <a:extLst>
              <a:ext uri="{FF2B5EF4-FFF2-40B4-BE49-F238E27FC236}">
                <a16:creationId xmlns:a16="http://schemas.microsoft.com/office/drawing/2014/main" id="{52C787E8-8DD9-FD6C-9417-B43A7B3C8784}"/>
              </a:ext>
            </a:extLst>
          </p:cNvPr>
          <p:cNvPicPr>
            <a:picLocks noChangeAspect="1"/>
          </p:cNvPicPr>
          <p:nvPr/>
        </p:nvPicPr>
        <p:blipFill>
          <a:blip r:embed="rId6"/>
          <a:srcRect t="1649" b="6485"/>
          <a:stretch/>
        </p:blipFill>
        <p:spPr>
          <a:xfrm>
            <a:off x="3073151" y="1960283"/>
            <a:ext cx="4515480" cy="4104456"/>
          </a:xfrm>
          <a:prstGeom prst="rect">
            <a:avLst/>
          </a:prstGeom>
          <a:ln w="19050">
            <a:solidFill>
              <a:schemeClr val="tx1"/>
            </a:solidFill>
            <a:prstDash val="dash"/>
          </a:ln>
        </p:spPr>
      </p:pic>
    </p:spTree>
    <p:extLst>
      <p:ext uri="{BB962C8B-B14F-4D97-AF65-F5344CB8AC3E}">
        <p14:creationId xmlns:p14="http://schemas.microsoft.com/office/powerpoint/2010/main" val="109859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灯片编号占位符 4">
            <a:extLst>
              <a:ext uri="{FF2B5EF4-FFF2-40B4-BE49-F238E27FC236}">
                <a16:creationId xmlns:a16="http://schemas.microsoft.com/office/drawing/2014/main" id="{AF91F755-F0D1-9F2A-55A9-35F69AC3639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41</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26</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4" name="图示 3">
            <a:extLst>
              <a:ext uri="{FF2B5EF4-FFF2-40B4-BE49-F238E27FC236}">
                <a16:creationId xmlns:a16="http://schemas.microsoft.com/office/drawing/2014/main" id="{2E4770F8-3652-4B6F-465E-026F59ABDCD8}"/>
              </a:ext>
            </a:extLst>
          </p:cNvPr>
          <p:cNvGraphicFramePr/>
          <p:nvPr>
            <p:extLst>
              <p:ext uri="{D42A27DB-BD31-4B8C-83A1-F6EECF244321}">
                <p14:modId xmlns:p14="http://schemas.microsoft.com/office/powerpoint/2010/main" val="903577633"/>
              </p:ext>
            </p:extLst>
          </p:nvPr>
        </p:nvGraphicFramePr>
        <p:xfrm>
          <a:off x="0" y="980728"/>
          <a:ext cx="1219200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510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03C99FA0-CF3D-6A05-9538-94935659CAF6}"/>
              </a:ext>
            </a:extLst>
          </p:cNvPr>
          <p:cNvGraphicFramePr/>
          <p:nvPr>
            <p:extLst>
              <p:ext uri="{D42A27DB-BD31-4B8C-83A1-F6EECF244321}">
                <p14:modId xmlns:p14="http://schemas.microsoft.com/office/powerpoint/2010/main" val="572892999"/>
              </p:ext>
            </p:extLst>
          </p:nvPr>
        </p:nvGraphicFramePr>
        <p:xfrm>
          <a:off x="2009546" y="801368"/>
          <a:ext cx="9775086" cy="59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38103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灯片编号占位符 4">
            <a:extLst>
              <a:ext uri="{FF2B5EF4-FFF2-40B4-BE49-F238E27FC236}">
                <a16:creationId xmlns:a16="http://schemas.microsoft.com/office/drawing/2014/main" id="{AF91F755-F0D1-9F2A-55A9-35F69AC3639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43</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26</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15" name="图示 14">
            <a:extLst>
              <a:ext uri="{FF2B5EF4-FFF2-40B4-BE49-F238E27FC236}">
                <a16:creationId xmlns:a16="http://schemas.microsoft.com/office/drawing/2014/main" id="{7923B8AB-4A2D-6A79-A6FE-A1D70D789A52}"/>
              </a:ext>
            </a:extLst>
          </p:cNvPr>
          <p:cNvGraphicFramePr/>
          <p:nvPr>
            <p:extLst>
              <p:ext uri="{D42A27DB-BD31-4B8C-83A1-F6EECF244321}">
                <p14:modId xmlns:p14="http://schemas.microsoft.com/office/powerpoint/2010/main" val="3416991871"/>
              </p:ext>
            </p:extLst>
          </p:nvPr>
        </p:nvGraphicFramePr>
        <p:xfrm>
          <a:off x="0" y="876301"/>
          <a:ext cx="12192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468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DB61D534-CDA9-4B0D-A4AD-7DA75B27A21F}"/>
              </a:ext>
            </a:extLst>
          </p:cNvPr>
          <p:cNvGraphicFramePr/>
          <p:nvPr>
            <p:extLst>
              <p:ext uri="{D42A27DB-BD31-4B8C-83A1-F6EECF244321}">
                <p14:modId xmlns:p14="http://schemas.microsoft.com/office/powerpoint/2010/main" val="762899822"/>
              </p:ext>
            </p:extLst>
          </p:nvPr>
        </p:nvGraphicFramePr>
        <p:xfrm>
          <a:off x="0" y="1988840"/>
          <a:ext cx="12192000"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663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F9D231-CA35-339F-A4CA-CE9B6A066CA7}"/>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42388B66-6CEB-4652-2248-67272437AC69}"/>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灯片编号占位符 4">
            <a:extLst>
              <a:ext uri="{FF2B5EF4-FFF2-40B4-BE49-F238E27FC236}">
                <a16:creationId xmlns:a16="http://schemas.microsoft.com/office/drawing/2014/main" id="{AF91F755-F0D1-9F2A-55A9-35F69AC36399}"/>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45</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26</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15" name="图示 14">
            <a:extLst>
              <a:ext uri="{FF2B5EF4-FFF2-40B4-BE49-F238E27FC236}">
                <a16:creationId xmlns:a16="http://schemas.microsoft.com/office/drawing/2014/main" id="{7923B8AB-4A2D-6A79-A6FE-A1D70D789A52}"/>
              </a:ext>
            </a:extLst>
          </p:cNvPr>
          <p:cNvGraphicFramePr/>
          <p:nvPr>
            <p:extLst>
              <p:ext uri="{D42A27DB-BD31-4B8C-83A1-F6EECF244321}">
                <p14:modId xmlns:p14="http://schemas.microsoft.com/office/powerpoint/2010/main" val="2461455539"/>
              </p:ext>
            </p:extLst>
          </p:nvPr>
        </p:nvGraphicFramePr>
        <p:xfrm>
          <a:off x="0" y="869445"/>
          <a:ext cx="12192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87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选题背景与意义</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txBox="1"/>
          <p:nvPr>
            <p:custDataLst>
              <p:tags r:id="rId2"/>
            </p:custDataLst>
          </p:nvPr>
        </p:nvSpPr>
        <p:spPr>
          <a:xfrm>
            <a:off x="6200221" y="1925420"/>
            <a:ext cx="2031325"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3" name="觅知网-不倒翁ID:189359941"/>
          <p:cNvSpPr txBox="1"/>
          <p:nvPr>
            <p:custDataLst>
              <p:tags r:id="rId3"/>
            </p:custDataLst>
          </p:nvPr>
        </p:nvSpPr>
        <p:spPr>
          <a:xfrm>
            <a:off x="6214309" y="2360827"/>
            <a:ext cx="507304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2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a:t>
            </a:r>
          </a:p>
        </p:txBody>
      </p:sp>
      <p:pic>
        <p:nvPicPr>
          <p:cNvPr id="4" name="觅知网-不倒翁ID:18935994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l="10105" r="10105"/>
          <a:stretch>
            <a:fillRect/>
          </a:stretch>
        </p:blipFill>
        <p:spPr>
          <a:xfrm>
            <a:off x="839416" y="1628800"/>
            <a:ext cx="4998573" cy="4176464"/>
          </a:xfrm>
          <a:prstGeom prst="rect">
            <a:avLst/>
          </a:prstGeom>
        </p:spPr>
      </p:pic>
      <p:sp>
        <p:nvSpPr>
          <p:cNvPr id="5" name="觅知网-不倒翁ID:189359941"/>
          <p:cNvSpPr>
            <a:spLocks noChangeAspect="1"/>
          </p:cNvSpPr>
          <p:nvPr>
            <p:custDataLst>
              <p:tags r:id="rId5"/>
            </p:custDataLst>
          </p:nvPr>
        </p:nvSpPr>
        <p:spPr>
          <a:xfrm>
            <a:off x="6323605" y="3542024"/>
            <a:ext cx="637307"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ea"/>
              <a:sym typeface="思源黑体 CN Regular" panose="020B0500000000000000" charset="-122"/>
            </a:endParaRPr>
          </a:p>
        </p:txBody>
      </p:sp>
      <p:grpSp>
        <p:nvGrpSpPr>
          <p:cNvPr id="6" name="觅知网-不倒翁ID:189359941"/>
          <p:cNvGrpSpPr/>
          <p:nvPr>
            <p:custDataLst>
              <p:tags r:id="rId6"/>
            </p:custDataLst>
          </p:nvPr>
        </p:nvGrpSpPr>
        <p:grpSpPr>
          <a:xfrm>
            <a:off x="6313055" y="4293096"/>
            <a:ext cx="2355883" cy="1042362"/>
            <a:chOff x="4858219" y="2540957"/>
            <a:chExt cx="2355883" cy="1042362"/>
          </a:xfrm>
        </p:grpSpPr>
        <p:sp>
          <p:nvSpPr>
            <p:cNvPr id="7" name="觅知网-不倒翁ID:189359941"/>
            <p:cNvSpPr txBox="1"/>
            <p:nvPr/>
          </p:nvSpPr>
          <p:spPr>
            <a:xfrm>
              <a:off x="4858219" y="2540957"/>
              <a:ext cx="1940314"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8" name="觅知网-不倒翁ID:189359941"/>
            <p:cNvSpPr txBox="1"/>
            <p:nvPr/>
          </p:nvSpPr>
          <p:spPr>
            <a:xfrm>
              <a:off x="4868771" y="2875905"/>
              <a:ext cx="2345331"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
        <p:nvSpPr>
          <p:cNvPr id="9" name="觅知网-不倒翁ID:189359941"/>
          <p:cNvSpPr>
            <a:spLocks noChangeAspect="1"/>
          </p:cNvSpPr>
          <p:nvPr>
            <p:custDataLst>
              <p:tags r:id="rId7"/>
            </p:custDataLst>
          </p:nvPr>
        </p:nvSpPr>
        <p:spPr>
          <a:xfrm>
            <a:off x="8911924" y="3542024"/>
            <a:ext cx="637307" cy="6373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ea"/>
              <a:sym typeface="思源黑体 CN Regular" panose="020B0500000000000000" charset="-122"/>
            </a:endParaRPr>
          </a:p>
        </p:txBody>
      </p:sp>
      <p:grpSp>
        <p:nvGrpSpPr>
          <p:cNvPr id="10" name="觅知网-不倒翁ID:189359941"/>
          <p:cNvGrpSpPr/>
          <p:nvPr>
            <p:custDataLst>
              <p:tags r:id="rId8"/>
            </p:custDataLst>
          </p:nvPr>
        </p:nvGrpSpPr>
        <p:grpSpPr>
          <a:xfrm>
            <a:off x="8901373" y="4293096"/>
            <a:ext cx="2385977" cy="1042362"/>
            <a:chOff x="4858219" y="2540957"/>
            <a:chExt cx="2385977" cy="1042362"/>
          </a:xfrm>
        </p:grpSpPr>
        <p:sp>
          <p:nvSpPr>
            <p:cNvPr id="11" name="觅知网-不倒翁ID:189359941"/>
            <p:cNvSpPr txBox="1"/>
            <p:nvPr/>
          </p:nvSpPr>
          <p:spPr>
            <a:xfrm>
              <a:off x="4858219" y="2540957"/>
              <a:ext cx="1940313" cy="307777"/>
            </a:xfrm>
            <a:prstGeom prst="rect">
              <a:avLst/>
            </a:prstGeom>
            <a:noFill/>
            <a:ln>
              <a:noFill/>
            </a:ln>
          </p:spPr>
          <p:txBody>
            <a:bodyPr wrap="square" lIns="0" tIns="0" rIns="0" bIns="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12" name="觅知网-不倒翁ID:189359941"/>
            <p:cNvSpPr txBox="1"/>
            <p:nvPr/>
          </p:nvSpPr>
          <p:spPr>
            <a:xfrm>
              <a:off x="4868771" y="2875905"/>
              <a:ext cx="2375425" cy="707414"/>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grpSp>
        <p:nvGrpSpPr>
          <p:cNvPr id="13" name="觅知网-不倒翁ID:189359941"/>
          <p:cNvGrpSpPr/>
          <p:nvPr>
            <p:custDataLst>
              <p:tags r:id="rId9"/>
            </p:custDataLst>
          </p:nvPr>
        </p:nvGrpSpPr>
        <p:grpSpPr>
          <a:xfrm>
            <a:off x="6495431" y="3673589"/>
            <a:ext cx="299829" cy="303539"/>
            <a:chOff x="5814151" y="3332297"/>
            <a:chExt cx="551556" cy="558397"/>
          </a:xfrm>
          <a:solidFill>
            <a:schemeClr val="bg1"/>
          </a:solidFill>
        </p:grpSpPr>
        <p:sp>
          <p:nvSpPr>
            <p:cNvPr id="14" name="觅知网-不倒翁ID:189359941"/>
            <p:cNvSpPr/>
            <p:nvPr/>
          </p:nvSpPr>
          <p:spPr bwMode="auto">
            <a:xfrm>
              <a:off x="5969788" y="3437422"/>
              <a:ext cx="187038" cy="376815"/>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dirty="0">
                <a:ln>
                  <a:noFill/>
                </a:ln>
                <a:solidFill>
                  <a:srgbClr val="5F5F5F"/>
                </a:solidFill>
                <a:effectLst/>
                <a:uLnTx/>
                <a:uFillTx/>
                <a:latin typeface="微软雅黑" pitchFamily="34" charset="-122"/>
                <a:ea typeface="微软雅黑" pitchFamily="34" charset="-122"/>
                <a:cs typeface="思源黑体 CN Regular" panose="020B0500000000000000" charset="-122"/>
              </a:endParaRPr>
            </a:p>
          </p:txBody>
        </p:sp>
        <p:sp>
          <p:nvSpPr>
            <p:cNvPr id="15" name="觅知网-不倒翁ID:189359941"/>
            <p:cNvSpPr/>
            <p:nvPr/>
          </p:nvSpPr>
          <p:spPr bwMode="auto">
            <a:xfrm>
              <a:off x="5818249" y="3584872"/>
              <a:ext cx="184308" cy="229366"/>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dirty="0">
                <a:ln>
                  <a:noFill/>
                </a:ln>
                <a:solidFill>
                  <a:srgbClr val="5F5F5F"/>
                </a:solidFill>
                <a:effectLst/>
                <a:uLnTx/>
                <a:uFillTx/>
                <a:latin typeface="微软雅黑" pitchFamily="34" charset="-122"/>
                <a:ea typeface="微软雅黑" pitchFamily="34" charset="-122"/>
                <a:cs typeface="思源黑体 CN Regular" panose="020B0500000000000000" charset="-122"/>
              </a:endParaRPr>
            </a:p>
          </p:txBody>
        </p:sp>
        <p:sp>
          <p:nvSpPr>
            <p:cNvPr id="16" name="觅知网-不倒翁ID:189359941"/>
            <p:cNvSpPr>
              <a:spLocks noChangeArrowheads="1"/>
            </p:cNvSpPr>
            <p:nvPr/>
          </p:nvSpPr>
          <p:spPr bwMode="auto">
            <a:xfrm>
              <a:off x="5814151" y="3837448"/>
              <a:ext cx="551556" cy="5324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dirty="0">
                <a:ln>
                  <a:noFill/>
                </a:ln>
                <a:solidFill>
                  <a:srgbClr val="5F5F5F"/>
                </a:solidFill>
                <a:effectLst/>
                <a:uLnTx/>
                <a:uFillTx/>
                <a:latin typeface="微软雅黑" pitchFamily="34" charset="-122"/>
                <a:ea typeface="微软雅黑" pitchFamily="34" charset="-122"/>
                <a:cs typeface="思源黑体 CN Regular" panose="020B0500000000000000" charset="-122"/>
              </a:endParaRPr>
            </a:p>
          </p:txBody>
        </p:sp>
        <p:sp>
          <p:nvSpPr>
            <p:cNvPr id="17" name="觅知网-不倒翁ID:189359941"/>
            <p:cNvSpPr>
              <a:spLocks noChangeArrowheads="1"/>
            </p:cNvSpPr>
            <p:nvPr/>
          </p:nvSpPr>
          <p:spPr bwMode="auto">
            <a:xfrm>
              <a:off x="6218258" y="3332297"/>
              <a:ext cx="76453" cy="94204"/>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dirty="0">
                <a:ln>
                  <a:noFill/>
                </a:ln>
                <a:solidFill>
                  <a:srgbClr val="5F5F5F"/>
                </a:solidFill>
                <a:effectLst/>
                <a:uLnTx/>
                <a:uFillTx/>
                <a:latin typeface="微软雅黑" pitchFamily="34" charset="-122"/>
                <a:ea typeface="微软雅黑" pitchFamily="34" charset="-122"/>
                <a:cs typeface="思源黑体 CN Regular" panose="020B0500000000000000" charset="-122"/>
              </a:endParaRPr>
            </a:p>
          </p:txBody>
        </p:sp>
        <p:sp>
          <p:nvSpPr>
            <p:cNvPr id="23" name="觅知网-不倒翁ID:189359941"/>
            <p:cNvSpPr/>
            <p:nvPr/>
          </p:nvSpPr>
          <p:spPr bwMode="auto">
            <a:xfrm>
              <a:off x="6166379" y="3433331"/>
              <a:ext cx="177481" cy="380912"/>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60" b="0" i="0" u="none" strike="noStrike" kern="1200" cap="none" spc="0" normalizeH="0" baseline="0" noProof="0" dirty="0">
                <a:ln>
                  <a:noFill/>
                </a:ln>
                <a:solidFill>
                  <a:srgbClr val="5F5F5F"/>
                </a:solidFill>
                <a:effectLst/>
                <a:uLnTx/>
                <a:uFillTx/>
                <a:latin typeface="微软雅黑" pitchFamily="34" charset="-122"/>
                <a:ea typeface="微软雅黑" pitchFamily="34" charset="-122"/>
                <a:cs typeface="思源黑体 CN Regular" panose="020B0500000000000000" charset="-122"/>
              </a:endParaRPr>
            </a:p>
          </p:txBody>
        </p:sp>
      </p:grpSp>
      <p:sp>
        <p:nvSpPr>
          <p:cNvPr id="26" name="觅知网-不倒翁ID:189359941"/>
          <p:cNvSpPr>
            <a:spLocks noChangeAspect="1"/>
          </p:cNvSpPr>
          <p:nvPr>
            <p:custDataLst>
              <p:tags r:id="rId10"/>
            </p:custDataLst>
          </p:nvPr>
        </p:nvSpPr>
        <p:spPr bwMode="auto">
          <a:xfrm>
            <a:off x="9087719" y="3714028"/>
            <a:ext cx="303800" cy="303800"/>
          </a:xfrm>
          <a:custGeom>
            <a:avLst/>
            <a:gdLst>
              <a:gd name="T0" fmla="*/ 199 w 439"/>
              <a:gd name="T1" fmla="*/ 199 h 439"/>
              <a:gd name="T2" fmla="*/ 0 w 439"/>
              <a:gd name="T3" fmla="*/ 199 h 439"/>
              <a:gd name="T4" fmla="*/ 199 w 439"/>
              <a:gd name="T5" fmla="*/ 0 h 439"/>
              <a:gd name="T6" fmla="*/ 199 w 439"/>
              <a:gd name="T7" fmla="*/ 199 h 439"/>
              <a:gd name="T8" fmla="*/ 239 w 439"/>
              <a:gd name="T9" fmla="*/ 0 h 439"/>
              <a:gd name="T10" fmla="*/ 239 w 439"/>
              <a:gd name="T11" fmla="*/ 219 h 439"/>
              <a:gd name="T12" fmla="*/ 219 w 439"/>
              <a:gd name="T13" fmla="*/ 239 h 439"/>
              <a:gd name="T14" fmla="*/ 0 w 439"/>
              <a:gd name="T15" fmla="*/ 239 h 439"/>
              <a:gd name="T16" fmla="*/ 219 w 439"/>
              <a:gd name="T17" fmla="*/ 439 h 439"/>
              <a:gd name="T18" fmla="*/ 439 w 439"/>
              <a:gd name="T19" fmla="*/ 219 h 439"/>
              <a:gd name="T20" fmla="*/ 239 w 439"/>
              <a:gd name="T2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39">
                <a:moveTo>
                  <a:pt x="199" y="199"/>
                </a:moveTo>
                <a:lnTo>
                  <a:pt x="0" y="199"/>
                </a:lnTo>
                <a:cubicBezTo>
                  <a:pt x="10" y="93"/>
                  <a:pt x="93" y="10"/>
                  <a:pt x="199" y="0"/>
                </a:cubicBezTo>
                <a:lnTo>
                  <a:pt x="199" y="199"/>
                </a:lnTo>
                <a:close/>
                <a:moveTo>
                  <a:pt x="239" y="0"/>
                </a:moveTo>
                <a:lnTo>
                  <a:pt x="239" y="219"/>
                </a:lnTo>
                <a:cubicBezTo>
                  <a:pt x="239" y="230"/>
                  <a:pt x="230" y="239"/>
                  <a:pt x="219" y="239"/>
                </a:cubicBezTo>
                <a:lnTo>
                  <a:pt x="0" y="239"/>
                </a:lnTo>
                <a:cubicBezTo>
                  <a:pt x="10" y="351"/>
                  <a:pt x="104" y="439"/>
                  <a:pt x="219" y="439"/>
                </a:cubicBezTo>
                <a:cubicBezTo>
                  <a:pt x="340" y="439"/>
                  <a:pt x="439" y="340"/>
                  <a:pt x="439" y="219"/>
                </a:cubicBezTo>
                <a:cubicBezTo>
                  <a:pt x="439" y="104"/>
                  <a:pt x="351" y="10"/>
                  <a:pt x="23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from="0" to="1" calcmode="lin" valueType="num">
                                      <p:cBhvr>
                                        <p:cTn id="15" dur="500" fill="hold">
                                          <p:stCondLst>
                                            <p:cond delay="0"/>
                                          </p:stCondLst>
                                        </p:cTn>
                                        <p:tgtEl>
                                          <p:spTgt spid="5"/>
                                        </p:tgtEl>
                                        <p:attrNameLst>
                                          <p:attrName>style.opacity</p:attrName>
                                        </p:attrNameLst>
                                      </p:cBhvr>
                                    </p:anim>
                                    <p:anim to="" calcmode="lin" valueType="num">
                                      <p:cBhvr>
                                        <p:cTn id="16"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nodeType="withEffect">
                                  <p:stCondLst>
                                    <p:cond delay="250"/>
                                  </p:stCondLst>
                                  <p:childTnLst>
                                    <p:set>
                                      <p:cBhvr>
                                        <p:cTn id="18" dur="1" fill="hold">
                                          <p:stCondLst>
                                            <p:cond delay="0"/>
                                          </p:stCondLst>
                                        </p:cTn>
                                        <p:tgtEl>
                                          <p:spTgt spid="6"/>
                                        </p:tgtEl>
                                        <p:attrNameLst>
                                          <p:attrName>style.visibility</p:attrName>
                                        </p:attrNameLst>
                                      </p:cBhvr>
                                      <p:to>
                                        <p:strVal val="visible"/>
                                      </p:to>
                                    </p:set>
                                    <p:anim from="0" to="1" calcmode="lin" valueType="num">
                                      <p:cBhvr>
                                        <p:cTn id="19" dur="500" fill="hold">
                                          <p:stCondLst>
                                            <p:cond delay="0"/>
                                          </p:stCondLst>
                                        </p:cTn>
                                        <p:tgtEl>
                                          <p:spTgt spid="6"/>
                                        </p:tgtEl>
                                        <p:attrNameLst>
                                          <p:attrName>style.opacity</p:attrName>
                                        </p:attrNameLst>
                                      </p:cBhvr>
                                    </p:anim>
                                    <p:anim to="" calcmode="lin" valueType="num">
                                      <p:cBhvr>
                                        <p:cTn id="20"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 from="0" to="1" calcmode="lin" valueType="num">
                                      <p:cBhvr>
                                        <p:cTn id="23" dur="500" fill="hold">
                                          <p:stCondLst>
                                            <p:cond delay="0"/>
                                          </p:stCondLst>
                                        </p:cTn>
                                        <p:tgtEl>
                                          <p:spTgt spid="9"/>
                                        </p:tgtEl>
                                        <p:attrNameLst>
                                          <p:attrName>style.opacity</p:attrName>
                                        </p:attrNameLst>
                                      </p:cBhvr>
                                    </p:anim>
                                    <p:anim to="" calcmode="lin" valueType="num">
                                      <p:cBhvr>
                                        <p:cTn id="24"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 from="0" to="1" calcmode="lin" valueType="num">
                                      <p:cBhvr>
                                        <p:cTn id="27" dur="500" fill="hold">
                                          <p:stCondLst>
                                            <p:cond delay="0"/>
                                          </p:stCondLst>
                                        </p:cTn>
                                        <p:tgtEl>
                                          <p:spTgt spid="10"/>
                                        </p:tgtEl>
                                        <p:attrNameLst>
                                          <p:attrName>style.opacity</p:attrName>
                                        </p:attrNameLst>
                                      </p:cBhvr>
                                    </p:anim>
                                    <p:anim to="" calcmode="lin" valueType="num">
                                      <p:cBhvr>
                                        <p:cTn id="28"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nodeType="withEffect">
                                  <p:stCondLst>
                                    <p:cond delay="250"/>
                                  </p:stCondLst>
                                  <p:childTnLst>
                                    <p:set>
                                      <p:cBhvr>
                                        <p:cTn id="30" dur="1" fill="hold">
                                          <p:stCondLst>
                                            <p:cond delay="0"/>
                                          </p:stCondLst>
                                        </p:cTn>
                                        <p:tgtEl>
                                          <p:spTgt spid="13"/>
                                        </p:tgtEl>
                                        <p:attrNameLst>
                                          <p:attrName>style.visibility</p:attrName>
                                        </p:attrNameLst>
                                      </p:cBhvr>
                                      <p:to>
                                        <p:strVal val="visible"/>
                                      </p:to>
                                    </p:set>
                                    <p:anim from="0" to="1" calcmode="lin" valueType="num">
                                      <p:cBhvr>
                                        <p:cTn id="31" dur="500" fill="hold">
                                          <p:stCondLst>
                                            <p:cond delay="0"/>
                                          </p:stCondLst>
                                        </p:cTn>
                                        <p:tgtEl>
                                          <p:spTgt spid="13"/>
                                        </p:tgtEl>
                                        <p:attrNameLst>
                                          <p:attrName>style.opacity</p:attrName>
                                        </p:attrNameLst>
                                      </p:cBhvr>
                                    </p:anim>
                                    <p:anim to="" calcmode="lin" valueType="num">
                                      <p:cBhvr>
                                        <p:cTn id="32"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grpId="0" nodeType="withEffect">
                                  <p:stCondLst>
                                    <p:cond delay="250"/>
                                  </p:stCondLst>
                                  <p:childTnLst>
                                    <p:set>
                                      <p:cBhvr>
                                        <p:cTn id="34" dur="1" fill="hold">
                                          <p:stCondLst>
                                            <p:cond delay="0"/>
                                          </p:stCondLst>
                                        </p:cTn>
                                        <p:tgtEl>
                                          <p:spTgt spid="26"/>
                                        </p:tgtEl>
                                        <p:attrNameLst>
                                          <p:attrName>style.visibility</p:attrName>
                                        </p:attrNameLst>
                                      </p:cBhvr>
                                      <p:to>
                                        <p:strVal val="visible"/>
                                      </p:to>
                                    </p:set>
                                    <p:anim from="0" to="1" calcmode="lin" valueType="num">
                                      <p:cBhvr>
                                        <p:cTn id="35" dur="500" fill="hold">
                                          <p:stCondLst>
                                            <p:cond delay="0"/>
                                          </p:stCondLst>
                                        </p:cTn>
                                        <p:tgtEl>
                                          <p:spTgt spid="26"/>
                                        </p:tgtEl>
                                        <p:attrNameLst>
                                          <p:attrName>style.opacity</p:attrName>
                                        </p:attrNameLst>
                                      </p:cBhvr>
                                    </p:anim>
                                    <p:anim to="" calcmode="lin" valueType="num">
                                      <p:cBhvr>
                                        <p:cTn id="36"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nodeType="withEffect">
                                  <p:stCondLst>
                                    <p:cond delay="250"/>
                                  </p:stCondLst>
                                  <p:childTnLst>
                                    <p:set>
                                      <p:cBhvr>
                                        <p:cTn id="38" dur="1" fill="hold">
                                          <p:stCondLst>
                                            <p:cond delay="0"/>
                                          </p:stCondLst>
                                        </p:cTn>
                                        <p:tgtEl>
                                          <p:spTgt spid="4"/>
                                        </p:tgtEl>
                                        <p:attrNameLst>
                                          <p:attrName>style.visibility</p:attrName>
                                        </p:attrNameLst>
                                      </p:cBhvr>
                                      <p:to>
                                        <p:strVal val="visible"/>
                                      </p:to>
                                    </p:set>
                                    <p:anim to="" calcmode="lin" valueType="num">
                                      <p:cBhvr>
                                        <p:cTn id="39" dur="500" fill="hold">
                                          <p:stCondLst>
                                            <p:cond delay="0"/>
                                          </p:stCondLst>
                                        </p:cTn>
                                        <p:tgtEl>
                                          <p:spTgt spid="4"/>
                                        </p:tgtEl>
                                        <p:attrNameLst>
                                          <p:attrName>ppt_w</p:attrName>
                                        </p:attrNameLst>
                                      </p:cBhvr>
                                      <p:tavLst>
                                        <p:tav tm="0" fmla="$">
                                          <p:val>
                                            <p:fltVal val="0"/>
                                          </p:val>
                                        </p:tav>
                                        <p:tav tm="100000" fmla="$">
                                          <p:val>
                                            <p:strVal val="#ppt_w"/>
                                          </p:val>
                                        </p:tav>
                                      </p:tavLst>
                                    </p:anim>
                                    <p:anim to="" calcmode="lin" valueType="num">
                                      <p:cBhvr>
                                        <p:cTn id="40" dur="500" fill="hold">
                                          <p:stCondLst>
                                            <p:cond delay="0"/>
                                          </p:stCondLst>
                                        </p:cTn>
                                        <p:tgtEl>
                                          <p:spTgt spid="4"/>
                                        </p:tgtEl>
                                        <p:attrNameLst>
                                          <p:attrName>ppt_h</p:attrName>
                                        </p:attrNameLst>
                                      </p:cBhvr>
                                      <p:tavLst>
                                        <p:tav tm="0" fmla="$">
                                          <p:val>
                                            <p:fltVal val="0"/>
                                          </p:val>
                                        </p:tav>
                                        <p:tav tm="100000" fmla="$">
                                          <p:val>
                                            <p:strVal val="#ppt_h"/>
                                          </p:val>
                                        </p:tav>
                                      </p:tavLst>
                                    </p:anim>
                                  </p:childTnLst>
                                </p:cTn>
                              </p:par>
                              <p:par>
                                <p:cTn id="41" presetID="10" presetClass="entr" presetSubtype="0" decel="10000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from="0" to="1" calcmode="lin" valueType="num">
                                      <p:cBhvr>
                                        <p:cTn id="43" dur="500" fill="hold">
                                          <p:stCondLst>
                                            <p:cond delay="0"/>
                                          </p:stCondLst>
                                        </p:cTn>
                                        <p:tgtEl>
                                          <p:spTgt spid="18"/>
                                        </p:tgtEl>
                                        <p:attrNameLst>
                                          <p:attrName>style.opacity</p:attrName>
                                        </p:attrNameLst>
                                      </p:cBhvr>
                                    </p:anim>
                                    <p:anim to="" calcmode="lin" valueType="num">
                                      <p:cBhvr>
                                        <p:cTn id="4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5" grpId="0" animBg="1"/>
      <p:bldP spid="9"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选题背景与意义</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pSp>
        <p:nvGrpSpPr>
          <p:cNvPr id="2" name="觅知网-不倒翁ID:189359941"/>
          <p:cNvGrpSpPr/>
          <p:nvPr>
            <p:custDataLst>
              <p:tags r:id="rId2"/>
            </p:custDataLst>
          </p:nvPr>
        </p:nvGrpSpPr>
        <p:grpSpPr>
          <a:xfrm>
            <a:off x="5457549" y="1556792"/>
            <a:ext cx="5474363" cy="1313589"/>
            <a:chOff x="4726093" y="4808220"/>
            <a:chExt cx="5474363" cy="1313589"/>
          </a:xfrm>
        </p:grpSpPr>
        <p:cxnSp>
          <p:nvCxnSpPr>
            <p:cNvPr id="3" name="觅知网-不倒翁ID:189359941"/>
            <p:cNvCxnSpPr/>
            <p:nvPr/>
          </p:nvCxnSpPr>
          <p:spPr>
            <a:xfrm>
              <a:off x="5918109" y="5385612"/>
              <a:ext cx="3411311" cy="7778"/>
            </a:xfrm>
            <a:prstGeom prst="line">
              <a:avLst/>
            </a:prstGeom>
            <a:noFill/>
            <a:ln w="12700" cap="flat" cmpd="sng" algn="ctr">
              <a:solidFill>
                <a:sysClr val="window" lastClr="FFFFFF">
                  <a:lumMod val="50000"/>
                </a:sysClr>
              </a:solidFill>
              <a:prstDash val="solid"/>
              <a:headEnd type="none" w="med" len="med"/>
              <a:tailEnd type="oval" w="med" len="med"/>
            </a:ln>
            <a:effectLst/>
          </p:spPr>
        </p:cxnSp>
        <p:grpSp>
          <p:nvGrpSpPr>
            <p:cNvPr id="4" name="觅知网-不倒翁ID:189359941"/>
            <p:cNvGrpSpPr/>
            <p:nvPr/>
          </p:nvGrpSpPr>
          <p:grpSpPr>
            <a:xfrm>
              <a:off x="4726093" y="4808220"/>
              <a:ext cx="1328569" cy="1185333"/>
              <a:chOff x="3835847" y="1395243"/>
              <a:chExt cx="1462116" cy="1303538"/>
            </a:xfrm>
          </p:grpSpPr>
          <p:sp>
            <p:nvSpPr>
              <p:cNvPr id="7" name="觅知网-不倒翁ID:189359941"/>
              <p:cNvSpPr/>
              <p:nvPr>
                <p:custDataLst>
                  <p:tags r:id="rId23"/>
                </p:custDataLst>
              </p:nvPr>
            </p:nvSpPr>
            <p:spPr>
              <a:xfrm>
                <a:off x="3835847" y="1395243"/>
                <a:ext cx="1303538" cy="1303538"/>
              </a:xfrm>
              <a:prstGeom prst="donut">
                <a:avLst>
                  <a:gd name="adj" fmla="val 3142"/>
                </a:avLst>
              </a:prstGeom>
              <a:solidFill>
                <a:schemeClr val="accent1"/>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grpSp>
            <p:nvGrpSpPr>
              <p:cNvPr id="8" name="觅知网-不倒翁ID:189359941"/>
              <p:cNvGrpSpPr/>
              <p:nvPr/>
            </p:nvGrpSpPr>
            <p:grpSpPr>
              <a:xfrm>
                <a:off x="4939609" y="1857832"/>
                <a:ext cx="358354" cy="358354"/>
                <a:chOff x="5917211" y="1835961"/>
                <a:chExt cx="504056" cy="504056"/>
              </a:xfrm>
            </p:grpSpPr>
            <p:sp>
              <p:nvSpPr>
                <p:cNvPr id="10" name="觅知网-不倒翁ID:189359941"/>
                <p:cNvSpPr/>
                <p:nvPr>
                  <p:custDataLst>
                    <p:tags r:id="rId25"/>
                  </p:custDataLst>
                </p:nvPr>
              </p:nvSpPr>
              <p:spPr>
                <a:xfrm>
                  <a:off x="5917211" y="1835961"/>
                  <a:ext cx="504056" cy="504056"/>
                </a:xfrm>
                <a:prstGeom prst="donut">
                  <a:avLst>
                    <a:gd name="adj" fmla="val 3142"/>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sp>
              <p:nvSpPr>
                <p:cNvPr id="11" name="觅知网-不倒翁ID:189359941"/>
                <p:cNvSpPr/>
                <p:nvPr>
                  <p:custDataLst>
                    <p:tags r:id="rId26"/>
                  </p:custDataLst>
                </p:nvPr>
              </p:nvSpPr>
              <p:spPr>
                <a:xfrm>
                  <a:off x="6039087" y="1981663"/>
                  <a:ext cx="222754" cy="222754"/>
                </a:xfrm>
                <a:prstGeom prst="ellipse">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 lastClr="FFFFFF"/>
                    </a:solidFill>
                    <a:latin typeface="微软雅黑" pitchFamily="34" charset="-122"/>
                    <a:ea typeface="微软雅黑" pitchFamily="34" charset="-122"/>
                    <a:cs typeface="+mn-ea"/>
                    <a:sym typeface="+mn-lt"/>
                  </a:endParaRPr>
                </a:p>
              </p:txBody>
            </p:sp>
          </p:grpSp>
          <p:sp>
            <p:nvSpPr>
              <p:cNvPr id="9" name="觅知网-不倒翁ID:189359941"/>
              <p:cNvSpPr/>
              <p:nvPr>
                <p:custDataLst>
                  <p:tags r:id="rId24"/>
                </p:custDataLst>
              </p:nvPr>
            </p:nvSpPr>
            <p:spPr>
              <a:xfrm>
                <a:off x="4151028" y="1732853"/>
                <a:ext cx="676101" cy="676101"/>
              </a:xfrm>
              <a:prstGeom prst="ellipse">
                <a:avLst/>
              </a:prstGeom>
              <a:solidFill>
                <a:schemeClr val="accent1"/>
              </a:solidFill>
              <a:ln w="25400" cap="flat" cmpd="sng" algn="ctr">
                <a:noFill/>
                <a:prstDash val="solid"/>
              </a:ln>
              <a:effectLst/>
            </p:spPr>
            <p:txBody>
              <a:bodyPr rtlCol="0" anchor="ctr"/>
              <a:lstStyle/>
              <a:p>
                <a:pPr algn="ctr">
                  <a:defRPr/>
                </a:pPr>
                <a:r>
                  <a:rPr lang="en-US" altLang="zh-CN" sz="2485" kern="0" dirty="0">
                    <a:solidFill>
                      <a:srgbClr val="FFFFFF"/>
                    </a:solidFill>
                    <a:latin typeface="思源黑体 CN Bold" panose="020B0800000000000000" pitchFamily="34" charset="-122"/>
                    <a:ea typeface="思源黑体 CN Bold" panose="020B0800000000000000" pitchFamily="34" charset="-122"/>
                    <a:cs typeface="+mn-ea"/>
                    <a:sym typeface="+mn-lt"/>
                  </a:rPr>
                  <a:t>1</a:t>
                </a:r>
              </a:p>
            </p:txBody>
          </p:sp>
        </p:grpSp>
        <p:sp>
          <p:nvSpPr>
            <p:cNvPr id="5" name="觅知网-不倒翁ID:189359941"/>
            <p:cNvSpPr txBox="1"/>
            <p:nvPr>
              <p:custDataLst>
                <p:tags r:id="rId21"/>
              </p:custDataLst>
            </p:nvPr>
          </p:nvSpPr>
          <p:spPr>
            <a:xfrm>
              <a:off x="6125797" y="4881772"/>
              <a:ext cx="3203623" cy="400110"/>
            </a:xfrm>
            <a:prstGeom prst="rect">
              <a:avLst/>
            </a:prstGeom>
            <a:noFill/>
          </p:spPr>
          <p:txBody>
            <a:bodyPr wrap="square" rtlCol="0">
              <a:spAutoFit/>
            </a:bodyPr>
            <a:lstStyle/>
            <a:p>
              <a:pPr algn="l"/>
              <a:r>
                <a:rPr lang="zh-CN" altLang="en-US" sz="2000" dirty="0">
                  <a:solidFill>
                    <a:schemeClr val="accent1"/>
                  </a:solidFill>
                  <a:latin typeface="+mj-ea"/>
                  <a:ea typeface="+mj-ea"/>
                  <a:cs typeface="思源黑体 CN Regular" panose="020B0500000000000000" charset="-122"/>
                  <a:sym typeface="+mn-ea"/>
                </a:rPr>
                <a:t>请添加小标题</a:t>
              </a:r>
            </a:p>
          </p:txBody>
        </p:sp>
        <p:sp>
          <p:nvSpPr>
            <p:cNvPr id="6" name="觅知网-不倒翁ID:189359941"/>
            <p:cNvSpPr/>
            <p:nvPr>
              <p:custDataLst>
                <p:tags r:id="rId22"/>
              </p:custDataLst>
            </p:nvPr>
          </p:nvSpPr>
          <p:spPr>
            <a:xfrm>
              <a:off x="6038945" y="5375487"/>
              <a:ext cx="4161511" cy="746322"/>
            </a:xfrm>
            <a:prstGeom prst="rect">
              <a:avLst/>
            </a:prstGeom>
          </p:spPr>
          <p:txBody>
            <a:bodyPr wrap="square" lIns="162493" tIns="81248" rIns="162493" bIns="81248">
              <a:noAutofit/>
            </a:bodyPr>
            <a:lstStyle/>
            <a:p>
              <a:pPr algn="l">
                <a:lnSpc>
                  <a:spcPct val="150000"/>
                </a:lnSpc>
                <a:spcBef>
                  <a:spcPts val="0"/>
                </a:spcBef>
                <a:spcAft>
                  <a:spcPts val="0"/>
                </a:spcAft>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rPr>
                <a:t>单击此处输入你的正文，文字是您思想的提炼，为了最终演示发布的良好效果，请尽量言简意赅的阐述观点；</a:t>
              </a:r>
              <a:endParaRPr lang="en-US" altLang="zh-CN"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endParaRPr>
            </a:p>
          </p:txBody>
        </p:sp>
      </p:grpSp>
      <p:grpSp>
        <p:nvGrpSpPr>
          <p:cNvPr id="12" name="觅知网-不倒翁ID:189359941"/>
          <p:cNvGrpSpPr/>
          <p:nvPr>
            <p:custDataLst>
              <p:tags r:id="rId3"/>
            </p:custDataLst>
          </p:nvPr>
        </p:nvGrpSpPr>
        <p:grpSpPr>
          <a:xfrm>
            <a:off x="5917289" y="3027811"/>
            <a:ext cx="5474363" cy="1313589"/>
            <a:chOff x="4726093" y="4808220"/>
            <a:chExt cx="5474363" cy="1313589"/>
          </a:xfrm>
        </p:grpSpPr>
        <p:cxnSp>
          <p:nvCxnSpPr>
            <p:cNvPr id="13" name="觅知网-不倒翁ID:189359941"/>
            <p:cNvCxnSpPr/>
            <p:nvPr/>
          </p:nvCxnSpPr>
          <p:spPr>
            <a:xfrm>
              <a:off x="5918109" y="5385612"/>
              <a:ext cx="3411311" cy="7778"/>
            </a:xfrm>
            <a:prstGeom prst="line">
              <a:avLst/>
            </a:prstGeom>
            <a:noFill/>
            <a:ln w="12700" cap="flat" cmpd="sng" algn="ctr">
              <a:solidFill>
                <a:sysClr val="window" lastClr="FFFFFF">
                  <a:lumMod val="50000"/>
                </a:sysClr>
              </a:solidFill>
              <a:prstDash val="solid"/>
              <a:headEnd type="none" w="med" len="med"/>
              <a:tailEnd type="oval" w="med" len="med"/>
            </a:ln>
            <a:effectLst/>
          </p:spPr>
        </p:cxnSp>
        <p:grpSp>
          <p:nvGrpSpPr>
            <p:cNvPr id="14" name="觅知网-不倒翁ID:189359941"/>
            <p:cNvGrpSpPr/>
            <p:nvPr/>
          </p:nvGrpSpPr>
          <p:grpSpPr>
            <a:xfrm>
              <a:off x="4726093" y="4808220"/>
              <a:ext cx="1328569" cy="1185333"/>
              <a:chOff x="3835847" y="1395243"/>
              <a:chExt cx="1462116" cy="1303538"/>
            </a:xfrm>
          </p:grpSpPr>
          <p:sp>
            <p:nvSpPr>
              <p:cNvPr id="17" name="觅知网-不倒翁ID:189359941"/>
              <p:cNvSpPr/>
              <p:nvPr>
                <p:custDataLst>
                  <p:tags r:id="rId17"/>
                </p:custDataLst>
              </p:nvPr>
            </p:nvSpPr>
            <p:spPr>
              <a:xfrm>
                <a:off x="3835847" y="1395243"/>
                <a:ext cx="1303538" cy="1303538"/>
              </a:xfrm>
              <a:prstGeom prst="donut">
                <a:avLst>
                  <a:gd name="adj" fmla="val 3142"/>
                </a:avLst>
              </a:prstGeom>
              <a:solidFill>
                <a:schemeClr val="accent1"/>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grpSp>
            <p:nvGrpSpPr>
              <p:cNvPr id="23" name="觅知网-不倒翁ID:189359941"/>
              <p:cNvGrpSpPr/>
              <p:nvPr/>
            </p:nvGrpSpPr>
            <p:grpSpPr>
              <a:xfrm>
                <a:off x="4939609" y="1857832"/>
                <a:ext cx="358354" cy="358354"/>
                <a:chOff x="5917211" y="1835961"/>
                <a:chExt cx="504056" cy="504056"/>
              </a:xfrm>
            </p:grpSpPr>
            <p:sp>
              <p:nvSpPr>
                <p:cNvPr id="27" name="觅知网-不倒翁ID:189359941"/>
                <p:cNvSpPr/>
                <p:nvPr>
                  <p:custDataLst>
                    <p:tags r:id="rId19"/>
                  </p:custDataLst>
                </p:nvPr>
              </p:nvSpPr>
              <p:spPr>
                <a:xfrm>
                  <a:off x="5917211" y="1835961"/>
                  <a:ext cx="504056" cy="504056"/>
                </a:xfrm>
                <a:prstGeom prst="donut">
                  <a:avLst>
                    <a:gd name="adj" fmla="val 3142"/>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sp>
              <p:nvSpPr>
                <p:cNvPr id="28" name="觅知网-不倒翁ID:189359941"/>
                <p:cNvSpPr/>
                <p:nvPr>
                  <p:custDataLst>
                    <p:tags r:id="rId20"/>
                  </p:custDataLst>
                </p:nvPr>
              </p:nvSpPr>
              <p:spPr>
                <a:xfrm>
                  <a:off x="6039087" y="1981663"/>
                  <a:ext cx="222754" cy="222754"/>
                </a:xfrm>
                <a:prstGeom prst="ellipse">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 lastClr="FFFFFF"/>
                    </a:solidFill>
                    <a:latin typeface="微软雅黑" pitchFamily="34" charset="-122"/>
                    <a:ea typeface="微软雅黑" pitchFamily="34" charset="-122"/>
                    <a:cs typeface="+mn-ea"/>
                    <a:sym typeface="+mn-lt"/>
                  </a:endParaRPr>
                </a:p>
              </p:txBody>
            </p:sp>
          </p:grpSp>
          <p:sp>
            <p:nvSpPr>
              <p:cNvPr id="26" name="觅知网-不倒翁ID:189359941"/>
              <p:cNvSpPr/>
              <p:nvPr>
                <p:custDataLst>
                  <p:tags r:id="rId18"/>
                </p:custDataLst>
              </p:nvPr>
            </p:nvSpPr>
            <p:spPr>
              <a:xfrm>
                <a:off x="4151028" y="1732853"/>
                <a:ext cx="676101" cy="676101"/>
              </a:xfrm>
              <a:prstGeom prst="ellipse">
                <a:avLst/>
              </a:prstGeom>
              <a:solidFill>
                <a:schemeClr val="accent1"/>
              </a:solidFill>
              <a:ln w="25400" cap="flat" cmpd="sng" algn="ctr">
                <a:noFill/>
                <a:prstDash val="solid"/>
              </a:ln>
              <a:effectLst/>
            </p:spPr>
            <p:txBody>
              <a:bodyPr rtlCol="0" anchor="ctr"/>
              <a:lstStyle/>
              <a:p>
                <a:pPr algn="ctr">
                  <a:defRPr/>
                </a:pPr>
                <a:r>
                  <a:rPr lang="en-US" altLang="zh-CN" sz="2485" kern="0" dirty="0">
                    <a:solidFill>
                      <a:srgbClr val="FFFFFF"/>
                    </a:solidFill>
                    <a:latin typeface="思源黑体 CN Bold" panose="020B0800000000000000" pitchFamily="34" charset="-122"/>
                    <a:ea typeface="思源黑体 CN Bold" panose="020B0800000000000000" pitchFamily="34" charset="-122"/>
                    <a:cs typeface="+mn-ea"/>
                    <a:sym typeface="+mn-lt"/>
                  </a:rPr>
                  <a:t>2</a:t>
                </a:r>
              </a:p>
            </p:txBody>
          </p:sp>
        </p:grpSp>
        <p:sp>
          <p:nvSpPr>
            <p:cNvPr id="15" name="觅知网-不倒翁ID:189359941"/>
            <p:cNvSpPr txBox="1"/>
            <p:nvPr>
              <p:custDataLst>
                <p:tags r:id="rId15"/>
              </p:custDataLst>
            </p:nvPr>
          </p:nvSpPr>
          <p:spPr>
            <a:xfrm>
              <a:off x="6125797" y="4881772"/>
              <a:ext cx="3203623" cy="400110"/>
            </a:xfrm>
            <a:prstGeom prst="rect">
              <a:avLst/>
            </a:prstGeom>
            <a:noFill/>
          </p:spPr>
          <p:txBody>
            <a:bodyPr wrap="square" rtlCol="0">
              <a:spAutoFit/>
            </a:bodyPr>
            <a:lstStyle/>
            <a:p>
              <a:pPr algn="l"/>
              <a:r>
                <a:rPr lang="zh-CN" altLang="en-US" sz="2000" dirty="0">
                  <a:solidFill>
                    <a:schemeClr val="accent1"/>
                  </a:solidFill>
                  <a:latin typeface="+mj-ea"/>
                  <a:ea typeface="+mj-ea"/>
                  <a:cs typeface="思源黑体 CN Regular" panose="020B0500000000000000" charset="-122"/>
                  <a:sym typeface="+mn-ea"/>
                </a:rPr>
                <a:t>请添加小标题</a:t>
              </a:r>
            </a:p>
          </p:txBody>
        </p:sp>
        <p:sp>
          <p:nvSpPr>
            <p:cNvPr id="16" name="觅知网-不倒翁ID:189359941"/>
            <p:cNvSpPr/>
            <p:nvPr>
              <p:custDataLst>
                <p:tags r:id="rId16"/>
              </p:custDataLst>
            </p:nvPr>
          </p:nvSpPr>
          <p:spPr>
            <a:xfrm>
              <a:off x="6038945" y="5375487"/>
              <a:ext cx="4161511" cy="746322"/>
            </a:xfrm>
            <a:prstGeom prst="rect">
              <a:avLst/>
            </a:prstGeom>
          </p:spPr>
          <p:txBody>
            <a:bodyPr wrap="square" lIns="162493" tIns="81248" rIns="162493" bIns="81248">
              <a:noAutofit/>
            </a:bodyPr>
            <a:lstStyle/>
            <a:p>
              <a:pPr algn="l">
                <a:lnSpc>
                  <a:spcPct val="150000"/>
                </a:lnSpc>
                <a:spcBef>
                  <a:spcPts val="0"/>
                </a:spcBef>
                <a:spcAft>
                  <a:spcPts val="0"/>
                </a:spcAft>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rPr>
                <a:t>单击此处输入你的正文，文字是您思想的提炼，为了最终演示发布的良好效果，请尽量言简意赅的阐述观点；</a:t>
              </a:r>
              <a:endParaRPr lang="en-US" altLang="zh-CN"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endParaRPr>
            </a:p>
          </p:txBody>
        </p:sp>
      </p:grpSp>
      <p:grpSp>
        <p:nvGrpSpPr>
          <p:cNvPr id="29" name="觅知网-不倒翁ID:189359941"/>
          <p:cNvGrpSpPr/>
          <p:nvPr>
            <p:custDataLst>
              <p:tags r:id="rId4"/>
            </p:custDataLst>
          </p:nvPr>
        </p:nvGrpSpPr>
        <p:grpSpPr>
          <a:xfrm>
            <a:off x="5457549" y="4498151"/>
            <a:ext cx="5474363" cy="1313589"/>
            <a:chOff x="4726093" y="4808220"/>
            <a:chExt cx="5474363" cy="1313589"/>
          </a:xfrm>
        </p:grpSpPr>
        <p:cxnSp>
          <p:nvCxnSpPr>
            <p:cNvPr id="30" name="觅知网-不倒翁ID:189359941"/>
            <p:cNvCxnSpPr/>
            <p:nvPr/>
          </p:nvCxnSpPr>
          <p:spPr>
            <a:xfrm>
              <a:off x="5918109" y="5385612"/>
              <a:ext cx="3411311" cy="7778"/>
            </a:xfrm>
            <a:prstGeom prst="line">
              <a:avLst/>
            </a:prstGeom>
            <a:noFill/>
            <a:ln w="12700" cap="flat" cmpd="sng" algn="ctr">
              <a:solidFill>
                <a:sysClr val="window" lastClr="FFFFFF">
                  <a:lumMod val="50000"/>
                </a:sysClr>
              </a:solidFill>
              <a:prstDash val="solid"/>
              <a:headEnd type="none" w="med" len="med"/>
              <a:tailEnd type="oval" w="med" len="med"/>
            </a:ln>
            <a:effectLst/>
          </p:spPr>
        </p:cxnSp>
        <p:grpSp>
          <p:nvGrpSpPr>
            <p:cNvPr id="31" name="觅知网-不倒翁ID:189359941"/>
            <p:cNvGrpSpPr/>
            <p:nvPr/>
          </p:nvGrpSpPr>
          <p:grpSpPr>
            <a:xfrm>
              <a:off x="4726093" y="4808220"/>
              <a:ext cx="1328569" cy="1185333"/>
              <a:chOff x="3835847" y="1395243"/>
              <a:chExt cx="1462116" cy="1303538"/>
            </a:xfrm>
          </p:grpSpPr>
          <p:sp>
            <p:nvSpPr>
              <p:cNvPr id="34" name="觅知网-不倒翁ID:189359941"/>
              <p:cNvSpPr/>
              <p:nvPr>
                <p:custDataLst>
                  <p:tags r:id="rId11"/>
                </p:custDataLst>
              </p:nvPr>
            </p:nvSpPr>
            <p:spPr>
              <a:xfrm>
                <a:off x="3835847" y="1395243"/>
                <a:ext cx="1303538" cy="1303538"/>
              </a:xfrm>
              <a:prstGeom prst="donut">
                <a:avLst>
                  <a:gd name="adj" fmla="val 3142"/>
                </a:avLst>
              </a:prstGeom>
              <a:solidFill>
                <a:schemeClr val="accent1"/>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grpSp>
            <p:nvGrpSpPr>
              <p:cNvPr id="35" name="觅知网-不倒翁ID:189359941"/>
              <p:cNvGrpSpPr/>
              <p:nvPr/>
            </p:nvGrpSpPr>
            <p:grpSpPr>
              <a:xfrm>
                <a:off x="4939609" y="1857832"/>
                <a:ext cx="358354" cy="358354"/>
                <a:chOff x="5917211" y="1835961"/>
                <a:chExt cx="504056" cy="504056"/>
              </a:xfrm>
            </p:grpSpPr>
            <p:sp>
              <p:nvSpPr>
                <p:cNvPr id="37" name="觅知网-不倒翁ID:189359941"/>
                <p:cNvSpPr/>
                <p:nvPr>
                  <p:custDataLst>
                    <p:tags r:id="rId13"/>
                  </p:custDataLst>
                </p:nvPr>
              </p:nvSpPr>
              <p:spPr>
                <a:xfrm>
                  <a:off x="5917211" y="1835961"/>
                  <a:ext cx="504056" cy="504056"/>
                </a:xfrm>
                <a:prstGeom prst="donut">
                  <a:avLst>
                    <a:gd name="adj" fmla="val 3142"/>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Text" lastClr="000000"/>
                    </a:solidFill>
                    <a:latin typeface="微软雅黑" pitchFamily="34" charset="-122"/>
                    <a:ea typeface="微软雅黑" pitchFamily="34" charset="-122"/>
                    <a:cs typeface="+mn-ea"/>
                    <a:sym typeface="+mn-lt"/>
                  </a:endParaRPr>
                </a:p>
              </p:txBody>
            </p:sp>
            <p:sp>
              <p:nvSpPr>
                <p:cNvPr id="38" name="觅知网-不倒翁ID:189359941"/>
                <p:cNvSpPr/>
                <p:nvPr>
                  <p:custDataLst>
                    <p:tags r:id="rId14"/>
                  </p:custDataLst>
                </p:nvPr>
              </p:nvSpPr>
              <p:spPr>
                <a:xfrm>
                  <a:off x="6039087" y="1981663"/>
                  <a:ext cx="222754" cy="222754"/>
                </a:xfrm>
                <a:prstGeom prst="ellipse">
                  <a:avLst/>
                </a:prstGeom>
                <a:solidFill>
                  <a:schemeClr val="accent6">
                    <a:lumMod val="65000"/>
                  </a:schemeClr>
                </a:solidFill>
                <a:ln w="25400" cap="flat" cmpd="sng" algn="ctr">
                  <a:noFill/>
                  <a:prstDash val="solid"/>
                </a:ln>
                <a:effectLst/>
              </p:spPr>
              <p:txBody>
                <a:bodyPr rtlCol="0" anchor="ctr"/>
                <a:lstStyle/>
                <a:p>
                  <a:pPr algn="ctr">
                    <a:defRPr/>
                  </a:pPr>
                  <a:endParaRPr lang="zh-CN" altLang="en-US" sz="1955" kern="0" dirty="0">
                    <a:solidFill>
                      <a:sysClr val="window" lastClr="FFFFFF"/>
                    </a:solidFill>
                    <a:latin typeface="微软雅黑" pitchFamily="34" charset="-122"/>
                    <a:ea typeface="微软雅黑" pitchFamily="34" charset="-122"/>
                    <a:cs typeface="+mn-ea"/>
                    <a:sym typeface="+mn-lt"/>
                  </a:endParaRPr>
                </a:p>
              </p:txBody>
            </p:sp>
          </p:grpSp>
          <p:sp>
            <p:nvSpPr>
              <p:cNvPr id="36" name="觅知网-不倒翁ID:189359941"/>
              <p:cNvSpPr/>
              <p:nvPr>
                <p:custDataLst>
                  <p:tags r:id="rId12"/>
                </p:custDataLst>
              </p:nvPr>
            </p:nvSpPr>
            <p:spPr>
              <a:xfrm>
                <a:off x="4151028" y="1732853"/>
                <a:ext cx="676101" cy="676101"/>
              </a:xfrm>
              <a:prstGeom prst="ellipse">
                <a:avLst/>
              </a:prstGeom>
              <a:solidFill>
                <a:schemeClr val="accent1"/>
              </a:solidFill>
              <a:ln w="25400" cap="flat" cmpd="sng" algn="ctr">
                <a:noFill/>
                <a:prstDash val="solid"/>
              </a:ln>
              <a:effectLst/>
            </p:spPr>
            <p:txBody>
              <a:bodyPr rtlCol="0" anchor="ctr"/>
              <a:lstStyle/>
              <a:p>
                <a:pPr algn="ctr">
                  <a:defRPr/>
                </a:pPr>
                <a:r>
                  <a:rPr lang="en-US" altLang="zh-CN" sz="2485" kern="0" dirty="0">
                    <a:solidFill>
                      <a:srgbClr val="FFFFFF"/>
                    </a:solidFill>
                    <a:latin typeface="思源黑体 CN Bold" panose="020B0800000000000000" pitchFamily="34" charset="-122"/>
                    <a:ea typeface="思源黑体 CN Bold" panose="020B0800000000000000" pitchFamily="34" charset="-122"/>
                    <a:cs typeface="+mn-ea"/>
                    <a:sym typeface="+mn-lt"/>
                  </a:rPr>
                  <a:t>3</a:t>
                </a:r>
              </a:p>
            </p:txBody>
          </p:sp>
        </p:grpSp>
        <p:sp>
          <p:nvSpPr>
            <p:cNvPr id="32" name="觅知网-不倒翁ID:189359941"/>
            <p:cNvSpPr txBox="1"/>
            <p:nvPr>
              <p:custDataLst>
                <p:tags r:id="rId9"/>
              </p:custDataLst>
            </p:nvPr>
          </p:nvSpPr>
          <p:spPr>
            <a:xfrm>
              <a:off x="6125797" y="4881772"/>
              <a:ext cx="3203623" cy="400110"/>
            </a:xfrm>
            <a:prstGeom prst="rect">
              <a:avLst/>
            </a:prstGeom>
            <a:noFill/>
          </p:spPr>
          <p:txBody>
            <a:bodyPr wrap="square" rtlCol="0">
              <a:spAutoFit/>
            </a:bodyPr>
            <a:lstStyle/>
            <a:p>
              <a:pPr algn="l"/>
              <a:r>
                <a:rPr lang="zh-CN" altLang="en-US" sz="2000" dirty="0">
                  <a:solidFill>
                    <a:schemeClr val="accent1"/>
                  </a:solidFill>
                  <a:latin typeface="+mj-ea"/>
                  <a:ea typeface="+mj-ea"/>
                  <a:cs typeface="思源黑体 CN Regular" panose="020B0500000000000000" charset="-122"/>
                  <a:sym typeface="+mn-ea"/>
                </a:rPr>
                <a:t>请添加小标题</a:t>
              </a:r>
            </a:p>
          </p:txBody>
        </p:sp>
        <p:sp>
          <p:nvSpPr>
            <p:cNvPr id="33" name="觅知网-不倒翁ID:189359941"/>
            <p:cNvSpPr/>
            <p:nvPr>
              <p:custDataLst>
                <p:tags r:id="rId10"/>
              </p:custDataLst>
            </p:nvPr>
          </p:nvSpPr>
          <p:spPr>
            <a:xfrm>
              <a:off x="6038945" y="5375487"/>
              <a:ext cx="4161511" cy="746322"/>
            </a:xfrm>
            <a:prstGeom prst="rect">
              <a:avLst/>
            </a:prstGeom>
          </p:spPr>
          <p:txBody>
            <a:bodyPr wrap="square" lIns="162493" tIns="81248" rIns="162493" bIns="81248">
              <a:noAutofit/>
            </a:bodyPr>
            <a:lstStyle/>
            <a:p>
              <a:pPr algn="l">
                <a:lnSpc>
                  <a:spcPct val="150000"/>
                </a:lnSpc>
                <a:spcBef>
                  <a:spcPts val="0"/>
                </a:spcBef>
                <a:spcAft>
                  <a:spcPts val="0"/>
                </a:spcAft>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rPr>
                <a:t>单击此处输入你的正文，文字是您思想的提炼，为了最终演示发布的良好效果，请尽量言简意赅的阐述观点；</a:t>
              </a:r>
              <a:endParaRPr lang="en-US" altLang="zh-CN"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mn-ea"/>
              </a:endParaRPr>
            </a:p>
          </p:txBody>
        </p:sp>
      </p:grpSp>
      <p:sp>
        <p:nvSpPr>
          <p:cNvPr id="39" name="觅知网-不倒翁ID:189359941"/>
          <p:cNvSpPr/>
          <p:nvPr>
            <p:custDataLst>
              <p:tags r:id="rId5"/>
            </p:custDataLst>
          </p:nvPr>
        </p:nvSpPr>
        <p:spPr>
          <a:xfrm>
            <a:off x="3490914" y="1932378"/>
            <a:ext cx="1815465" cy="1315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pic>
        <p:nvPicPr>
          <p:cNvPr id="40" name="觅知网-不倒翁ID:189359941"/>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rcRect l="31402" r="31402"/>
          <a:stretch>
            <a:fillRect/>
          </a:stretch>
        </p:blipFill>
        <p:spPr>
          <a:xfrm>
            <a:off x="1019177" y="1932376"/>
            <a:ext cx="2269388" cy="3331210"/>
          </a:xfrm>
          <a:prstGeom prst="rect">
            <a:avLst/>
          </a:prstGeom>
        </p:spPr>
      </p:pic>
      <p:pic>
        <p:nvPicPr>
          <p:cNvPr id="41" name="觅知网-不倒翁ID:189359941"/>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rcRect l="17564" r="17564"/>
          <a:stretch>
            <a:fillRect/>
          </a:stretch>
        </p:blipFill>
        <p:spPr>
          <a:xfrm>
            <a:off x="3479741" y="3399863"/>
            <a:ext cx="1815465" cy="1863725"/>
          </a:xfrm>
          <a:prstGeom prst="rect">
            <a:avLst/>
          </a:prstGeom>
        </p:spPr>
      </p:pic>
      <p:sp>
        <p:nvSpPr>
          <p:cNvPr id="42" name="觅知网-不倒翁ID:189359941"/>
          <p:cNvSpPr>
            <a:spLocks noEditPoints="1"/>
          </p:cNvSpPr>
          <p:nvPr>
            <p:custDataLst>
              <p:tags r:id="rId8"/>
            </p:custDataLst>
          </p:nvPr>
        </p:nvSpPr>
        <p:spPr bwMode="auto">
          <a:xfrm>
            <a:off x="4110038" y="2329630"/>
            <a:ext cx="577215" cy="533237"/>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bg1"/>
          </a:solidFill>
          <a:ln>
            <a:noFill/>
          </a:ln>
        </p:spPr>
        <p:txBody>
          <a:bodyPr vert="horz" wrap="square" lIns="57150" tIns="28575" rIns="57150" bIns="28575"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25" dirty="0">
              <a:latin typeface="微软雅黑" pitchFamily="34" charset="-122"/>
              <a:ea typeface="微软雅黑" pitchFamily="34"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0" presetClass="entr" presetSubtype="0" decel="100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from="0" to="1" calcmode="lin" valueType="num">
                                      <p:cBhvr>
                                        <p:cTn id="15" dur="500" fill="hold">
                                          <p:stCondLst>
                                            <p:cond delay="0"/>
                                          </p:stCondLst>
                                        </p:cTn>
                                        <p:tgtEl>
                                          <p:spTgt spid="12"/>
                                        </p:tgtEl>
                                        <p:attrNameLst>
                                          <p:attrName>style.opacity</p:attrName>
                                        </p:attrNameLst>
                                      </p:cBhvr>
                                    </p:anim>
                                    <p:anim to="" calcmode="lin" valueType="num">
                                      <p:cBhvr>
                                        <p:cTn id="16"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 from="0" to="1" calcmode="lin" valueType="num">
                                      <p:cBhvr>
                                        <p:cTn id="19" dur="500" fill="hold">
                                          <p:stCondLst>
                                            <p:cond delay="0"/>
                                          </p:stCondLst>
                                        </p:cTn>
                                        <p:tgtEl>
                                          <p:spTgt spid="29"/>
                                        </p:tgtEl>
                                        <p:attrNameLst>
                                          <p:attrName>style.opacity</p:attrName>
                                        </p:attrNameLst>
                                      </p:cBhvr>
                                    </p:anim>
                                    <p:anim to="" calcmode="lin" valueType="num">
                                      <p:cBhvr>
                                        <p:cTn id="20" dur="500" fill="hold">
                                          <p:stCondLst>
                                            <p:cond delay="0"/>
                                          </p:stCondLst>
                                        </p:cTn>
                                        <p:tgtEl>
                                          <p:spTgt spid="29"/>
                                        </p:tgtEl>
                                        <p:attrNameLst>
                                          <p:attrName>ppt_x</p:attrName>
                                        </p:attrNameLst>
                                      </p:cBhvr>
                                      <p:tavLst>
                                        <p:tav tm="0" fmla="$">
                                          <p:val>
                                            <p:strVal val="#ppt_x+.05"/>
                                          </p:val>
                                        </p:tav>
                                        <p:tav tm="100000" fmla="$">
                                          <p:val>
                                            <p:strVal val="#ppt_x"/>
                                          </p:val>
                                        </p:tav>
                                      </p:tavLst>
                                    </p:anim>
                                  </p:childTnLst>
                                </p:cTn>
                              </p:par>
                              <p:par>
                                <p:cTn id="21" presetID="42" presetClass="entr" presetSubtype="0" fill="hold" nodeType="withEffect">
                                  <p:stCondLst>
                                    <p:cond delay="25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anim calcmode="lin" valueType="num">
                                      <p:cBhvr>
                                        <p:cTn id="24" dur="500" fill="hold"/>
                                        <p:tgtEl>
                                          <p:spTgt spid="40"/>
                                        </p:tgtEl>
                                        <p:attrNameLst>
                                          <p:attrName>ppt_x</p:attrName>
                                        </p:attrNameLst>
                                      </p:cBhvr>
                                      <p:tavLst>
                                        <p:tav tm="0">
                                          <p:val>
                                            <p:strVal val="#ppt_x"/>
                                          </p:val>
                                        </p:tav>
                                        <p:tav tm="100000">
                                          <p:val>
                                            <p:strVal val="#ppt_x"/>
                                          </p:val>
                                        </p:tav>
                                      </p:tavLst>
                                    </p:anim>
                                    <p:anim calcmode="lin" valueType="num">
                                      <p:cBhvr>
                                        <p:cTn id="25" dur="500" fill="hold"/>
                                        <p:tgtEl>
                                          <p:spTgt spid="4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anim calcmode="lin" valueType="num">
                                      <p:cBhvr>
                                        <p:cTn id="29" dur="500" fill="hold"/>
                                        <p:tgtEl>
                                          <p:spTgt spid="41"/>
                                        </p:tgtEl>
                                        <p:attrNameLst>
                                          <p:attrName>ppt_x</p:attrName>
                                        </p:attrNameLst>
                                      </p:cBhvr>
                                      <p:tavLst>
                                        <p:tav tm="0">
                                          <p:val>
                                            <p:strVal val="#ppt_x"/>
                                          </p:val>
                                        </p:tav>
                                        <p:tav tm="100000">
                                          <p:val>
                                            <p:strVal val="#ppt_x"/>
                                          </p:val>
                                        </p:tav>
                                      </p:tavLst>
                                    </p:anim>
                                    <p:anim calcmode="lin" valueType="num">
                                      <p:cBhvr>
                                        <p:cTn id="30" dur="500" fill="hold"/>
                                        <p:tgtEl>
                                          <p:spTgt spid="4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anim calcmode="lin" valueType="num">
                                      <p:cBhvr>
                                        <p:cTn id="34" dur="500" fill="hold"/>
                                        <p:tgtEl>
                                          <p:spTgt spid="39"/>
                                        </p:tgtEl>
                                        <p:attrNameLst>
                                          <p:attrName>ppt_x</p:attrName>
                                        </p:attrNameLst>
                                      </p:cBhvr>
                                      <p:tavLst>
                                        <p:tav tm="0">
                                          <p:val>
                                            <p:strVal val="#ppt_x"/>
                                          </p:val>
                                        </p:tav>
                                        <p:tav tm="100000">
                                          <p:val>
                                            <p:strVal val="#ppt_x"/>
                                          </p:val>
                                        </p:tav>
                                      </p:tavLst>
                                    </p:anim>
                                    <p:anim calcmode="lin" valueType="num">
                                      <p:cBhvr>
                                        <p:cTn id="35" dur="500" fill="hold"/>
                                        <p:tgtEl>
                                          <p:spTgt spid="39"/>
                                        </p:tgtEl>
                                        <p:attrNameLst>
                                          <p:attrName>ppt_y</p:attrName>
                                        </p:attrNameLst>
                                      </p:cBhvr>
                                      <p:tavLst>
                                        <p:tav tm="0">
                                          <p:val>
                                            <p:strVal val="#ppt_y+.1"/>
                                          </p:val>
                                        </p:tav>
                                        <p:tav tm="100000">
                                          <p:val>
                                            <p:strVal val="#ppt_y"/>
                                          </p:val>
                                        </p:tav>
                                      </p:tavLst>
                                    </p:anim>
                                  </p:childTnLst>
                                </p:cTn>
                              </p:par>
                              <p:par>
                                <p:cTn id="36" presetID="10" presetClass="entr" presetSubtype="0" decel="100000" fill="hold" grpId="0" nodeType="withEffect">
                                  <p:stCondLst>
                                    <p:cond delay="250"/>
                                  </p:stCondLst>
                                  <p:childTnLst>
                                    <p:set>
                                      <p:cBhvr>
                                        <p:cTn id="37" dur="1" fill="hold">
                                          <p:stCondLst>
                                            <p:cond delay="0"/>
                                          </p:stCondLst>
                                        </p:cTn>
                                        <p:tgtEl>
                                          <p:spTgt spid="42"/>
                                        </p:tgtEl>
                                        <p:attrNameLst>
                                          <p:attrName>style.visibility</p:attrName>
                                        </p:attrNameLst>
                                      </p:cBhvr>
                                      <p:to>
                                        <p:strVal val="visible"/>
                                      </p:to>
                                    </p:set>
                                    <p:anim from="0" to="1" calcmode="lin" valueType="num">
                                      <p:cBhvr>
                                        <p:cTn id="38" dur="500" fill="hold">
                                          <p:stCondLst>
                                            <p:cond delay="0"/>
                                          </p:stCondLst>
                                        </p:cTn>
                                        <p:tgtEl>
                                          <p:spTgt spid="42"/>
                                        </p:tgtEl>
                                        <p:attrNameLst>
                                          <p:attrName>style.opacity</p:attrName>
                                        </p:attrNameLst>
                                      </p:cBhvr>
                                    </p:anim>
                                    <p:anim to="" calcmode="lin" valueType="num">
                                      <p:cBhvr>
                                        <p:cTn id="39" dur="500" fill="hold">
                                          <p:stCondLst>
                                            <p:cond delay="0"/>
                                          </p:stCondLst>
                                        </p:cTn>
                                        <p:tgtEl>
                                          <p:spTgt spid="42"/>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9" grpId="0" animBg="1"/>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选题背景与意义</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p:nvPr>
            <p:custDataLst>
              <p:tags r:id="rId1"/>
            </p:custDataLst>
          </p:nvPr>
        </p:nvSpPr>
        <p:spPr>
          <a:xfrm>
            <a:off x="911226" y="1718041"/>
            <a:ext cx="10369551" cy="2037496"/>
          </a:xfrm>
          <a:prstGeom prst="roundRect">
            <a:avLst>
              <a:gd name="adj" fmla="val 10000"/>
            </a:avLst>
          </a:prstGeom>
          <a:solidFill>
            <a:schemeClr val="accent1">
              <a:alpha val="9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hueOff val="0"/>
                  <a:satOff val="0"/>
                  <a:lumOff val="0"/>
                  <a:alphaOff val="0"/>
                </a:srgbClr>
              </a:solidFill>
              <a:effectLst/>
              <a:uLnTx/>
              <a:uFillTx/>
              <a:latin typeface="微软雅黑" pitchFamily="34" charset="-122"/>
              <a:ea typeface="微软雅黑" pitchFamily="34" charset="-122"/>
              <a:cs typeface="思源黑体 CN Regular" panose="020B0500000000000000" charset="-122"/>
            </a:endParaRPr>
          </a:p>
        </p:txBody>
      </p:sp>
      <p:sp>
        <p:nvSpPr>
          <p:cNvPr id="3" name="觅知网-不倒翁ID:189359941"/>
          <p:cNvSpPr/>
          <p:nvPr>
            <p:custDataLst>
              <p:tags r:id="rId2"/>
            </p:custDataLst>
          </p:nvPr>
        </p:nvSpPr>
        <p:spPr>
          <a:xfrm>
            <a:off x="1081729" y="3839776"/>
            <a:ext cx="2364504" cy="2037496"/>
          </a:xfrm>
          <a:custGeom>
            <a:avLst/>
            <a:gdLst>
              <a:gd name="connsiteX0" fmla="*/ 234968 w 2596941"/>
              <a:gd name="connsiteY0" fmla="*/ 0 h 2237787"/>
              <a:gd name="connsiteX1" fmla="*/ 2361973 w 2596941"/>
              <a:gd name="connsiteY1" fmla="*/ 0 h 2237787"/>
              <a:gd name="connsiteX2" fmla="*/ 2596941 w 2596941"/>
              <a:gd name="connsiteY2" fmla="*/ 234968 h 2237787"/>
              <a:gd name="connsiteX3" fmla="*/ 2596941 w 2596941"/>
              <a:gd name="connsiteY3" fmla="*/ 2237787 h 2237787"/>
              <a:gd name="connsiteX4" fmla="*/ 2596941 w 2596941"/>
              <a:gd name="connsiteY4" fmla="*/ 2237787 h 2237787"/>
              <a:gd name="connsiteX5" fmla="*/ 0 w 2596941"/>
              <a:gd name="connsiteY5" fmla="*/ 2237787 h 2237787"/>
              <a:gd name="connsiteX6" fmla="*/ 0 w 2596941"/>
              <a:gd name="connsiteY6" fmla="*/ 2237787 h 2237787"/>
              <a:gd name="connsiteX7" fmla="*/ 0 w 2596941"/>
              <a:gd name="connsiteY7" fmla="*/ 234968 h 2237787"/>
              <a:gd name="connsiteX8" fmla="*/ 234968 w 2596941"/>
              <a:gd name="connsiteY8" fmla="*/ 0 h 223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6941" h="2237787">
                <a:moveTo>
                  <a:pt x="2361973" y="2237787"/>
                </a:moveTo>
                <a:lnTo>
                  <a:pt x="234968" y="2237787"/>
                </a:lnTo>
                <a:cubicBezTo>
                  <a:pt x="105199" y="2237787"/>
                  <a:pt x="0" y="2132588"/>
                  <a:pt x="0" y="2002819"/>
                </a:cubicBezTo>
                <a:lnTo>
                  <a:pt x="0" y="0"/>
                </a:lnTo>
                <a:lnTo>
                  <a:pt x="0" y="0"/>
                </a:lnTo>
                <a:lnTo>
                  <a:pt x="2596941" y="0"/>
                </a:lnTo>
                <a:lnTo>
                  <a:pt x="2596941" y="0"/>
                </a:lnTo>
                <a:lnTo>
                  <a:pt x="2596941" y="2002819"/>
                </a:lnTo>
                <a:cubicBezTo>
                  <a:pt x="2596941" y="2132588"/>
                  <a:pt x="2491742" y="2237787"/>
                  <a:pt x="2361973" y="2237787"/>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748" tIns="312928" rIns="381748" bIns="381748" numCol="1" spcCol="127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955800" rtl="0" eaLnBrk="1" fontAlgn="auto" latinLnBrk="0" hangingPunct="1">
              <a:lnSpc>
                <a:spcPts val="4000"/>
              </a:lnSpc>
              <a:spcBef>
                <a:spcPct val="0"/>
              </a:spcBef>
              <a:spcAft>
                <a:spcPct val="35000"/>
              </a:spcAft>
              <a:buClrTx/>
              <a:buSzTx/>
              <a:buFontTx/>
              <a:buNone/>
              <a:defRPr/>
            </a:pPr>
            <a:endParaRPr kumimoji="0" lang="zh-CN" altLang="en-US" sz="4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nvGrpSpPr>
          <p:cNvPr id="4" name="觅知网-不倒翁ID:189359941"/>
          <p:cNvGrpSpPr/>
          <p:nvPr>
            <p:custDataLst>
              <p:tags r:id="rId3"/>
            </p:custDataLst>
          </p:nvPr>
        </p:nvGrpSpPr>
        <p:grpSpPr>
          <a:xfrm>
            <a:off x="1250434" y="4150063"/>
            <a:ext cx="2027095" cy="1371980"/>
            <a:chOff x="1735383" y="4841115"/>
            <a:chExt cx="2027094" cy="1371980"/>
          </a:xfrm>
        </p:grpSpPr>
        <p:sp>
          <p:nvSpPr>
            <p:cNvPr id="5" name="觅知网-不倒翁ID:189359941"/>
            <p:cNvSpPr txBox="1"/>
            <p:nvPr/>
          </p:nvSpPr>
          <p:spPr>
            <a:xfrm flipH="1">
              <a:off x="1801828" y="4841115"/>
              <a:ext cx="1894205"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6" name="觅知网-不倒翁ID:189359941"/>
            <p:cNvSpPr txBox="1"/>
            <p:nvPr/>
          </p:nvSpPr>
          <p:spPr>
            <a:xfrm flipH="1">
              <a:off x="1735383" y="5197432"/>
              <a:ext cx="2027094" cy="101566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
        <p:nvSpPr>
          <p:cNvPr id="7" name="觅知网-不倒翁ID:189359941"/>
          <p:cNvSpPr/>
          <p:nvPr>
            <p:custDataLst>
              <p:tags r:id="rId4"/>
            </p:custDataLst>
          </p:nvPr>
        </p:nvSpPr>
        <p:spPr>
          <a:xfrm>
            <a:off x="3637569" y="3839776"/>
            <a:ext cx="2364504" cy="2037496"/>
          </a:xfrm>
          <a:custGeom>
            <a:avLst/>
            <a:gdLst>
              <a:gd name="connsiteX0" fmla="*/ 234968 w 2596941"/>
              <a:gd name="connsiteY0" fmla="*/ 0 h 2237787"/>
              <a:gd name="connsiteX1" fmla="*/ 2361973 w 2596941"/>
              <a:gd name="connsiteY1" fmla="*/ 0 h 2237787"/>
              <a:gd name="connsiteX2" fmla="*/ 2596941 w 2596941"/>
              <a:gd name="connsiteY2" fmla="*/ 234968 h 2237787"/>
              <a:gd name="connsiteX3" fmla="*/ 2596941 w 2596941"/>
              <a:gd name="connsiteY3" fmla="*/ 2237787 h 2237787"/>
              <a:gd name="connsiteX4" fmla="*/ 2596941 w 2596941"/>
              <a:gd name="connsiteY4" fmla="*/ 2237787 h 2237787"/>
              <a:gd name="connsiteX5" fmla="*/ 0 w 2596941"/>
              <a:gd name="connsiteY5" fmla="*/ 2237787 h 2237787"/>
              <a:gd name="connsiteX6" fmla="*/ 0 w 2596941"/>
              <a:gd name="connsiteY6" fmla="*/ 2237787 h 2237787"/>
              <a:gd name="connsiteX7" fmla="*/ 0 w 2596941"/>
              <a:gd name="connsiteY7" fmla="*/ 234968 h 2237787"/>
              <a:gd name="connsiteX8" fmla="*/ 234968 w 2596941"/>
              <a:gd name="connsiteY8" fmla="*/ 0 h 223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6941" h="2237787">
                <a:moveTo>
                  <a:pt x="2361973" y="2237787"/>
                </a:moveTo>
                <a:lnTo>
                  <a:pt x="234968" y="2237787"/>
                </a:lnTo>
                <a:cubicBezTo>
                  <a:pt x="105199" y="2237787"/>
                  <a:pt x="0" y="2132588"/>
                  <a:pt x="0" y="2002819"/>
                </a:cubicBezTo>
                <a:lnTo>
                  <a:pt x="0" y="0"/>
                </a:lnTo>
                <a:lnTo>
                  <a:pt x="0" y="0"/>
                </a:lnTo>
                <a:lnTo>
                  <a:pt x="2596941" y="0"/>
                </a:lnTo>
                <a:lnTo>
                  <a:pt x="2596941" y="0"/>
                </a:lnTo>
                <a:lnTo>
                  <a:pt x="2596941" y="2002819"/>
                </a:lnTo>
                <a:cubicBezTo>
                  <a:pt x="2596941" y="2132588"/>
                  <a:pt x="2491742" y="2237787"/>
                  <a:pt x="2361973" y="2237787"/>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748" tIns="312928" rIns="381748" bIns="381748" numCol="1" spcCol="127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955800" rtl="0" eaLnBrk="1" fontAlgn="auto" latinLnBrk="0" hangingPunct="1">
              <a:lnSpc>
                <a:spcPts val="4000"/>
              </a:lnSpc>
              <a:spcBef>
                <a:spcPct val="0"/>
              </a:spcBef>
              <a:spcAft>
                <a:spcPct val="35000"/>
              </a:spcAft>
              <a:buClrTx/>
              <a:buSzTx/>
              <a:buFontTx/>
              <a:buNone/>
              <a:defRPr/>
            </a:pPr>
            <a:endParaRPr kumimoji="0" lang="zh-CN" altLang="en-US" sz="4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nvGrpSpPr>
          <p:cNvPr id="8" name="觅知网-不倒翁ID:189359941"/>
          <p:cNvGrpSpPr/>
          <p:nvPr>
            <p:custDataLst>
              <p:tags r:id="rId5"/>
            </p:custDataLst>
          </p:nvPr>
        </p:nvGrpSpPr>
        <p:grpSpPr>
          <a:xfrm>
            <a:off x="3806274" y="4150063"/>
            <a:ext cx="2027095" cy="1371980"/>
            <a:chOff x="1735383" y="4841115"/>
            <a:chExt cx="2027094" cy="1371980"/>
          </a:xfrm>
        </p:grpSpPr>
        <p:sp>
          <p:nvSpPr>
            <p:cNvPr id="9" name="觅知网-不倒翁ID:189359941"/>
            <p:cNvSpPr txBox="1"/>
            <p:nvPr/>
          </p:nvSpPr>
          <p:spPr>
            <a:xfrm flipH="1">
              <a:off x="1801828" y="4841115"/>
              <a:ext cx="1894205"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10" name="觅知网-不倒翁ID:189359941"/>
            <p:cNvSpPr txBox="1"/>
            <p:nvPr/>
          </p:nvSpPr>
          <p:spPr>
            <a:xfrm flipH="1">
              <a:off x="1735383" y="5197432"/>
              <a:ext cx="2027094" cy="101566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
        <p:nvSpPr>
          <p:cNvPr id="11" name="觅知网-不倒翁ID:189359941"/>
          <p:cNvSpPr/>
          <p:nvPr>
            <p:custDataLst>
              <p:tags r:id="rId6"/>
            </p:custDataLst>
          </p:nvPr>
        </p:nvSpPr>
        <p:spPr>
          <a:xfrm>
            <a:off x="6193409" y="3839776"/>
            <a:ext cx="2364504" cy="2037496"/>
          </a:xfrm>
          <a:custGeom>
            <a:avLst/>
            <a:gdLst>
              <a:gd name="connsiteX0" fmla="*/ 234968 w 2596941"/>
              <a:gd name="connsiteY0" fmla="*/ 0 h 2237787"/>
              <a:gd name="connsiteX1" fmla="*/ 2361973 w 2596941"/>
              <a:gd name="connsiteY1" fmla="*/ 0 h 2237787"/>
              <a:gd name="connsiteX2" fmla="*/ 2596941 w 2596941"/>
              <a:gd name="connsiteY2" fmla="*/ 234968 h 2237787"/>
              <a:gd name="connsiteX3" fmla="*/ 2596941 w 2596941"/>
              <a:gd name="connsiteY3" fmla="*/ 2237787 h 2237787"/>
              <a:gd name="connsiteX4" fmla="*/ 2596941 w 2596941"/>
              <a:gd name="connsiteY4" fmla="*/ 2237787 h 2237787"/>
              <a:gd name="connsiteX5" fmla="*/ 0 w 2596941"/>
              <a:gd name="connsiteY5" fmla="*/ 2237787 h 2237787"/>
              <a:gd name="connsiteX6" fmla="*/ 0 w 2596941"/>
              <a:gd name="connsiteY6" fmla="*/ 2237787 h 2237787"/>
              <a:gd name="connsiteX7" fmla="*/ 0 w 2596941"/>
              <a:gd name="connsiteY7" fmla="*/ 234968 h 2237787"/>
              <a:gd name="connsiteX8" fmla="*/ 234968 w 2596941"/>
              <a:gd name="connsiteY8" fmla="*/ 0 h 223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6941" h="2237787">
                <a:moveTo>
                  <a:pt x="2361973" y="2237787"/>
                </a:moveTo>
                <a:lnTo>
                  <a:pt x="234968" y="2237787"/>
                </a:lnTo>
                <a:cubicBezTo>
                  <a:pt x="105199" y="2237787"/>
                  <a:pt x="0" y="2132588"/>
                  <a:pt x="0" y="2002819"/>
                </a:cubicBezTo>
                <a:lnTo>
                  <a:pt x="0" y="0"/>
                </a:lnTo>
                <a:lnTo>
                  <a:pt x="0" y="0"/>
                </a:lnTo>
                <a:lnTo>
                  <a:pt x="2596941" y="0"/>
                </a:lnTo>
                <a:lnTo>
                  <a:pt x="2596941" y="0"/>
                </a:lnTo>
                <a:lnTo>
                  <a:pt x="2596941" y="2002819"/>
                </a:lnTo>
                <a:cubicBezTo>
                  <a:pt x="2596941" y="2132588"/>
                  <a:pt x="2491742" y="2237787"/>
                  <a:pt x="2361973" y="2237787"/>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748" tIns="312928" rIns="381748" bIns="381748" numCol="1" spcCol="127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955800" rtl="0" eaLnBrk="1" fontAlgn="auto" latinLnBrk="0" hangingPunct="1">
              <a:lnSpc>
                <a:spcPts val="4000"/>
              </a:lnSpc>
              <a:spcBef>
                <a:spcPct val="0"/>
              </a:spcBef>
              <a:spcAft>
                <a:spcPct val="35000"/>
              </a:spcAft>
              <a:buClrTx/>
              <a:buSzTx/>
              <a:buFontTx/>
              <a:buNone/>
              <a:defRPr/>
            </a:pPr>
            <a:endParaRPr kumimoji="0" lang="zh-CN" altLang="en-US" sz="4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nvGrpSpPr>
          <p:cNvPr id="12" name="觅知网-不倒翁ID:189359941"/>
          <p:cNvGrpSpPr/>
          <p:nvPr>
            <p:custDataLst>
              <p:tags r:id="rId7"/>
            </p:custDataLst>
          </p:nvPr>
        </p:nvGrpSpPr>
        <p:grpSpPr>
          <a:xfrm>
            <a:off x="6362114" y="4150063"/>
            <a:ext cx="2027095" cy="1371980"/>
            <a:chOff x="1735383" y="4841115"/>
            <a:chExt cx="2027094" cy="1371980"/>
          </a:xfrm>
        </p:grpSpPr>
        <p:sp>
          <p:nvSpPr>
            <p:cNvPr id="13" name="觅知网-不倒翁ID:189359941"/>
            <p:cNvSpPr txBox="1"/>
            <p:nvPr/>
          </p:nvSpPr>
          <p:spPr>
            <a:xfrm flipH="1">
              <a:off x="1801828" y="4841115"/>
              <a:ext cx="1894205"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14" name="觅知网-不倒翁ID:189359941"/>
            <p:cNvSpPr txBox="1"/>
            <p:nvPr/>
          </p:nvSpPr>
          <p:spPr>
            <a:xfrm flipH="1">
              <a:off x="1735383" y="5197432"/>
              <a:ext cx="2027094" cy="101566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
        <p:nvSpPr>
          <p:cNvPr id="15" name="觅知网-不倒翁ID:189359941"/>
          <p:cNvSpPr/>
          <p:nvPr>
            <p:custDataLst>
              <p:tags r:id="rId8"/>
            </p:custDataLst>
          </p:nvPr>
        </p:nvSpPr>
        <p:spPr>
          <a:xfrm>
            <a:off x="8749249" y="3839776"/>
            <a:ext cx="2364504" cy="2037496"/>
          </a:xfrm>
          <a:custGeom>
            <a:avLst/>
            <a:gdLst>
              <a:gd name="connsiteX0" fmla="*/ 234968 w 2596941"/>
              <a:gd name="connsiteY0" fmla="*/ 0 h 2237787"/>
              <a:gd name="connsiteX1" fmla="*/ 2361973 w 2596941"/>
              <a:gd name="connsiteY1" fmla="*/ 0 h 2237787"/>
              <a:gd name="connsiteX2" fmla="*/ 2596941 w 2596941"/>
              <a:gd name="connsiteY2" fmla="*/ 234968 h 2237787"/>
              <a:gd name="connsiteX3" fmla="*/ 2596941 w 2596941"/>
              <a:gd name="connsiteY3" fmla="*/ 2237787 h 2237787"/>
              <a:gd name="connsiteX4" fmla="*/ 2596941 w 2596941"/>
              <a:gd name="connsiteY4" fmla="*/ 2237787 h 2237787"/>
              <a:gd name="connsiteX5" fmla="*/ 0 w 2596941"/>
              <a:gd name="connsiteY5" fmla="*/ 2237787 h 2237787"/>
              <a:gd name="connsiteX6" fmla="*/ 0 w 2596941"/>
              <a:gd name="connsiteY6" fmla="*/ 2237787 h 2237787"/>
              <a:gd name="connsiteX7" fmla="*/ 0 w 2596941"/>
              <a:gd name="connsiteY7" fmla="*/ 234968 h 2237787"/>
              <a:gd name="connsiteX8" fmla="*/ 234968 w 2596941"/>
              <a:gd name="connsiteY8" fmla="*/ 0 h 223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6941" h="2237787">
                <a:moveTo>
                  <a:pt x="2361973" y="2237787"/>
                </a:moveTo>
                <a:lnTo>
                  <a:pt x="234968" y="2237787"/>
                </a:lnTo>
                <a:cubicBezTo>
                  <a:pt x="105199" y="2237787"/>
                  <a:pt x="0" y="2132588"/>
                  <a:pt x="0" y="2002819"/>
                </a:cubicBezTo>
                <a:lnTo>
                  <a:pt x="0" y="0"/>
                </a:lnTo>
                <a:lnTo>
                  <a:pt x="0" y="0"/>
                </a:lnTo>
                <a:lnTo>
                  <a:pt x="2596941" y="0"/>
                </a:lnTo>
                <a:lnTo>
                  <a:pt x="2596941" y="0"/>
                </a:lnTo>
                <a:lnTo>
                  <a:pt x="2596941" y="2002819"/>
                </a:lnTo>
                <a:cubicBezTo>
                  <a:pt x="2596941" y="2132588"/>
                  <a:pt x="2491742" y="2237787"/>
                  <a:pt x="2361973" y="2237787"/>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748" tIns="312928" rIns="381748" bIns="381748" numCol="1" spcCol="127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955800" rtl="0" eaLnBrk="1" fontAlgn="auto" latinLnBrk="0" hangingPunct="1">
              <a:lnSpc>
                <a:spcPts val="4000"/>
              </a:lnSpc>
              <a:spcBef>
                <a:spcPct val="0"/>
              </a:spcBef>
              <a:spcAft>
                <a:spcPct val="35000"/>
              </a:spcAft>
              <a:buClrTx/>
              <a:buSzTx/>
              <a:buFontTx/>
              <a:buNone/>
              <a:defRPr/>
            </a:pPr>
            <a:endParaRPr kumimoji="0" lang="zh-CN" altLang="en-US" sz="4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nvGrpSpPr>
          <p:cNvPr id="16" name="觅知网-不倒翁ID:189359941"/>
          <p:cNvGrpSpPr/>
          <p:nvPr>
            <p:custDataLst>
              <p:tags r:id="rId9"/>
            </p:custDataLst>
          </p:nvPr>
        </p:nvGrpSpPr>
        <p:grpSpPr>
          <a:xfrm>
            <a:off x="8917954" y="4150063"/>
            <a:ext cx="2027095" cy="1371980"/>
            <a:chOff x="1735383" y="4841115"/>
            <a:chExt cx="2027094" cy="1371980"/>
          </a:xfrm>
        </p:grpSpPr>
        <p:sp>
          <p:nvSpPr>
            <p:cNvPr id="17" name="觅知网-不倒翁ID:189359941"/>
            <p:cNvSpPr txBox="1"/>
            <p:nvPr/>
          </p:nvSpPr>
          <p:spPr>
            <a:xfrm flipH="1">
              <a:off x="1801828" y="4841115"/>
              <a:ext cx="1894205"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23" name="觅知网-不倒翁ID:189359941"/>
            <p:cNvSpPr txBox="1"/>
            <p:nvPr/>
          </p:nvSpPr>
          <p:spPr>
            <a:xfrm flipH="1">
              <a:off x="1735383" y="5197432"/>
              <a:ext cx="2027094" cy="101566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pic>
        <p:nvPicPr>
          <p:cNvPr id="26" name="觅知网-不倒翁ID:189359941"/>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rcRect l="5479" r="5479"/>
          <a:stretch>
            <a:fillRect/>
          </a:stretch>
        </p:blipFill>
        <p:spPr>
          <a:xfrm>
            <a:off x="1075158" y="1846695"/>
            <a:ext cx="2377647" cy="1780186"/>
          </a:xfrm>
          <a:prstGeom prst="roundRect">
            <a:avLst>
              <a:gd name="adj" fmla="val 8820"/>
            </a:avLst>
          </a:prstGeom>
          <a:ln w="12700">
            <a:solidFill>
              <a:schemeClr val="bg1"/>
            </a:solidFill>
          </a:ln>
        </p:spPr>
      </p:pic>
      <p:pic>
        <p:nvPicPr>
          <p:cNvPr id="27" name="觅知网-不倒翁ID:189359941"/>
          <p:cNvPicPr>
            <a:picLocks noChangeAspect="1"/>
          </p:cNvPicPr>
          <p:nvPr>
            <p:custDataLst>
              <p:tags r:id="rId11"/>
            </p:custDataLst>
          </p:nvPr>
        </p:nvPicPr>
        <p:blipFill>
          <a:blip r:embed="rId17" cstate="print">
            <a:extLst>
              <a:ext uri="{28A0092B-C50C-407E-A947-70E740481C1C}">
                <a14:useLocalDpi xmlns:a14="http://schemas.microsoft.com/office/drawing/2010/main" val="0"/>
              </a:ext>
            </a:extLst>
          </a:blip>
          <a:srcRect l="5479" r="5479"/>
          <a:stretch>
            <a:fillRect/>
          </a:stretch>
        </p:blipFill>
        <p:spPr>
          <a:xfrm>
            <a:off x="3637569" y="1851357"/>
            <a:ext cx="2377647" cy="1780186"/>
          </a:xfrm>
          <a:prstGeom prst="roundRect">
            <a:avLst>
              <a:gd name="adj" fmla="val 8820"/>
            </a:avLst>
          </a:prstGeom>
          <a:ln w="12700">
            <a:solidFill>
              <a:schemeClr val="bg1"/>
            </a:solidFill>
          </a:ln>
        </p:spPr>
      </p:pic>
      <p:pic>
        <p:nvPicPr>
          <p:cNvPr id="28" name="觅知网-不倒翁ID:189359941"/>
          <p:cNvPicPr>
            <a:picLocks noChangeAspect="1"/>
          </p:cNvPicPr>
          <p:nvPr>
            <p:custDataLst>
              <p:tags r:id="rId12"/>
            </p:custDataLst>
          </p:nvPr>
        </p:nvPicPr>
        <p:blipFill>
          <a:blip r:embed="rId18" cstate="print">
            <a:extLst>
              <a:ext uri="{28A0092B-C50C-407E-A947-70E740481C1C}">
                <a14:useLocalDpi xmlns:a14="http://schemas.microsoft.com/office/drawing/2010/main" val="0"/>
              </a:ext>
            </a:extLst>
          </a:blip>
          <a:srcRect l="5473" r="5473"/>
          <a:stretch>
            <a:fillRect/>
          </a:stretch>
        </p:blipFill>
        <p:spPr>
          <a:xfrm>
            <a:off x="6193409" y="1851357"/>
            <a:ext cx="2377647" cy="1780186"/>
          </a:xfrm>
          <a:prstGeom prst="roundRect">
            <a:avLst>
              <a:gd name="adj" fmla="val 8820"/>
            </a:avLst>
          </a:prstGeom>
          <a:ln w="12700">
            <a:solidFill>
              <a:schemeClr val="bg1"/>
            </a:solidFill>
          </a:ln>
        </p:spPr>
      </p:pic>
      <p:pic>
        <p:nvPicPr>
          <p:cNvPr id="29" name="觅知网-不倒翁ID:189359941"/>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rcRect l="12424" r="12424"/>
          <a:stretch>
            <a:fillRect/>
          </a:stretch>
        </p:blipFill>
        <p:spPr>
          <a:xfrm>
            <a:off x="8749249" y="1851357"/>
            <a:ext cx="2377647" cy="1780186"/>
          </a:xfrm>
          <a:prstGeom prst="roundRect">
            <a:avLst>
              <a:gd name="adj" fmla="val 8820"/>
            </a:avLst>
          </a:prstGeom>
          <a:ln w="12700">
            <a:solidFill>
              <a:schemeClr val="bg1"/>
            </a:solid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1000" fill="hold">
                                          <p:stCondLst>
                                            <p:cond delay="0"/>
                                          </p:stCondLst>
                                        </p:cTn>
                                        <p:tgtEl>
                                          <p:spTgt spid="2"/>
                                        </p:tgtEl>
                                        <p:attrNameLst>
                                          <p:attrName>ppt_x</p:attrName>
                                        </p:attrNameLst>
                                      </p:cBhvr>
                                      <p:tavLst>
                                        <p:tav tm="0" fmla="$">
                                          <p:val>
                                            <p:strVal val="#ppt_x"/>
                                          </p:val>
                                        </p:tav>
                                        <p:tav tm="100000" fmla="$">
                                          <p:val>
                                            <p:strVal val="#ppt_x"/>
                                          </p:val>
                                        </p:tav>
                                      </p:tavLst>
                                    </p:anim>
                                    <p:anim to="" calcmode="lin" valueType="num">
                                      <p:cBhvr>
                                        <p:cTn id="12" dur="1000" fill="hold">
                                          <p:stCondLst>
                                            <p:cond delay="0"/>
                                          </p:stCondLst>
                                        </p:cTn>
                                        <p:tgtEl>
                                          <p:spTgt spid="2"/>
                                        </p:tgtEl>
                                        <p:attrNameLst>
                                          <p:attrName>ppt_y</p:attrName>
                                        </p:attrNameLst>
                                      </p:cBhvr>
                                      <p:tavLst>
                                        <p:tav tm="0" fmla="$">
                                          <p:val>
                                            <p:strVal val="#ppt_y-#ppt_h/2"/>
                                          </p:val>
                                        </p:tav>
                                        <p:tav tm="100000" fmla="$">
                                          <p:val>
                                            <p:strVal val="#ppt_y"/>
                                          </p:val>
                                        </p:tav>
                                      </p:tavLst>
                                    </p:anim>
                                    <p:anim to="" calcmode="lin" valueType="num">
                                      <p:cBhvr>
                                        <p:cTn id="13" dur="1000" fill="hold">
                                          <p:stCondLst>
                                            <p:cond delay="0"/>
                                          </p:stCondLst>
                                        </p:cTn>
                                        <p:tgtEl>
                                          <p:spTgt spid="2"/>
                                        </p:tgtEl>
                                        <p:attrNameLst>
                                          <p:attrName>ppt_w</p:attrName>
                                        </p:attrNameLst>
                                      </p:cBhvr>
                                      <p:tavLst>
                                        <p:tav tm="0" fmla="$">
                                          <p:val>
                                            <p:strVal val="#ppt_w"/>
                                          </p:val>
                                        </p:tav>
                                        <p:tav tm="100000" fmla="$">
                                          <p:val>
                                            <p:strVal val="#ppt_w"/>
                                          </p:val>
                                        </p:tav>
                                      </p:tavLst>
                                    </p:anim>
                                    <p:anim to="" calcmode="lin" valueType="num">
                                      <p:cBhvr>
                                        <p:cTn id="14" dur="1000" fill="hold">
                                          <p:stCondLst>
                                            <p:cond delay="0"/>
                                          </p:stCondLst>
                                        </p:cTn>
                                        <p:tgtEl>
                                          <p:spTgt spid="2"/>
                                        </p:tgtEl>
                                        <p:attrNameLst>
                                          <p:attrName>ppt_h</p:attrName>
                                        </p:attrNameLst>
                                      </p:cBhvr>
                                      <p:tavLst>
                                        <p:tav tm="0" fmla="$">
                                          <p:val>
                                            <p:fltVal val="0"/>
                                          </p:val>
                                        </p:tav>
                                        <p:tav tm="100000" fmla="$">
                                          <p:val>
                                            <p:strVal val="#ppt_h"/>
                                          </p:val>
                                        </p:tav>
                                      </p:tavLst>
                                    </p:anim>
                                  </p:childTnLst>
                                </p:cTn>
                              </p:par>
                              <p:par>
                                <p:cTn id="15" presetID="10" presetClass="entr" presetSubtype="0" decel="10000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 from="0" to="1" calcmode="lin" valueType="num">
                                      <p:cBhvr>
                                        <p:cTn id="17" dur="500" fill="hold">
                                          <p:stCondLst>
                                            <p:cond delay="0"/>
                                          </p:stCondLst>
                                        </p:cTn>
                                        <p:tgtEl>
                                          <p:spTgt spid="3"/>
                                        </p:tgtEl>
                                        <p:attrNameLst>
                                          <p:attrName>style.opacity</p:attrName>
                                        </p:attrNameLst>
                                      </p:cBhvr>
                                    </p:anim>
                                    <p:anim to="" calcmode="lin" valueType="num">
                                      <p:cBhvr>
                                        <p:cTn id="18"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19" presetID="10" presetClass="entr" presetSubtype="0" decel="100000"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 from="0" to="1" calcmode="lin" valueType="num">
                                      <p:cBhvr>
                                        <p:cTn id="21" dur="500" fill="hold">
                                          <p:stCondLst>
                                            <p:cond delay="0"/>
                                          </p:stCondLst>
                                        </p:cTn>
                                        <p:tgtEl>
                                          <p:spTgt spid="4"/>
                                        </p:tgtEl>
                                        <p:attrNameLst>
                                          <p:attrName>style.opacity</p:attrName>
                                        </p:attrNameLst>
                                      </p:cBhvr>
                                    </p:anim>
                                    <p:anim to="" calcmode="lin" valueType="num">
                                      <p:cBhvr>
                                        <p:cTn id="22" dur="500" fill="hold">
                                          <p:stCondLst>
                                            <p:cond delay="0"/>
                                          </p:stCondLst>
                                        </p:cTn>
                                        <p:tgtEl>
                                          <p:spTgt spid="4"/>
                                        </p:tgtEl>
                                        <p:attrNameLst>
                                          <p:attrName>ppt_y</p:attrName>
                                        </p:attrNameLst>
                                      </p:cBhvr>
                                      <p:tavLst>
                                        <p:tav tm="0" fmla="$">
                                          <p:val>
                                            <p:strVal val="#ppt_y-.05"/>
                                          </p:val>
                                        </p:tav>
                                        <p:tav tm="100000" fmla="$">
                                          <p:val>
                                            <p:strVal val="#ppt_y"/>
                                          </p:val>
                                        </p:tav>
                                      </p:tavLst>
                                    </p:anim>
                                  </p:childTnLst>
                                </p:cTn>
                              </p:par>
                              <p:par>
                                <p:cTn id="23" presetID="10" presetClass="entr" presetSubtype="0" decel="100000" fill="hold" grpId="0" nodeType="withEffect">
                                  <p:stCondLst>
                                    <p:cond delay="750"/>
                                  </p:stCondLst>
                                  <p:childTnLst>
                                    <p:set>
                                      <p:cBhvr>
                                        <p:cTn id="24" dur="1" fill="hold">
                                          <p:stCondLst>
                                            <p:cond delay="0"/>
                                          </p:stCondLst>
                                        </p:cTn>
                                        <p:tgtEl>
                                          <p:spTgt spid="7"/>
                                        </p:tgtEl>
                                        <p:attrNameLst>
                                          <p:attrName>style.visibility</p:attrName>
                                        </p:attrNameLst>
                                      </p:cBhvr>
                                      <p:to>
                                        <p:strVal val="visible"/>
                                      </p:to>
                                    </p:set>
                                    <p:anim from="0" to="1" calcmode="lin" valueType="num">
                                      <p:cBhvr>
                                        <p:cTn id="25" dur="500" fill="hold">
                                          <p:stCondLst>
                                            <p:cond delay="0"/>
                                          </p:stCondLst>
                                        </p:cTn>
                                        <p:tgtEl>
                                          <p:spTgt spid="7"/>
                                        </p:tgtEl>
                                        <p:attrNameLst>
                                          <p:attrName>style.opacity</p:attrName>
                                        </p:attrNameLst>
                                      </p:cBhvr>
                                    </p:anim>
                                    <p:anim to="" calcmode="lin" valueType="num">
                                      <p:cBhvr>
                                        <p:cTn id="26"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nodeType="withEffect">
                                  <p:stCondLst>
                                    <p:cond delay="750"/>
                                  </p:stCondLst>
                                  <p:childTnLst>
                                    <p:set>
                                      <p:cBhvr>
                                        <p:cTn id="28" dur="1" fill="hold">
                                          <p:stCondLst>
                                            <p:cond delay="0"/>
                                          </p:stCondLst>
                                        </p:cTn>
                                        <p:tgtEl>
                                          <p:spTgt spid="8"/>
                                        </p:tgtEl>
                                        <p:attrNameLst>
                                          <p:attrName>style.visibility</p:attrName>
                                        </p:attrNameLst>
                                      </p:cBhvr>
                                      <p:to>
                                        <p:strVal val="visible"/>
                                      </p:to>
                                    </p:set>
                                    <p:anim from="0" to="1" calcmode="lin" valueType="num">
                                      <p:cBhvr>
                                        <p:cTn id="29" dur="500" fill="hold">
                                          <p:stCondLst>
                                            <p:cond delay="0"/>
                                          </p:stCondLst>
                                        </p:cTn>
                                        <p:tgtEl>
                                          <p:spTgt spid="8"/>
                                        </p:tgtEl>
                                        <p:attrNameLst>
                                          <p:attrName>style.opacity</p:attrName>
                                        </p:attrNameLst>
                                      </p:cBhvr>
                                    </p:anim>
                                    <p:anim to="" calcmode="lin" valueType="num">
                                      <p:cBhvr>
                                        <p:cTn id="30" dur="500" fill="hold">
                                          <p:stCondLst>
                                            <p:cond delay="0"/>
                                          </p:stCondLst>
                                        </p:cTn>
                                        <p:tgtEl>
                                          <p:spTgt spid="8"/>
                                        </p:tgtEl>
                                        <p:attrNameLst>
                                          <p:attrName>ppt_y</p:attrName>
                                        </p:attrNameLst>
                                      </p:cBhvr>
                                      <p:tavLst>
                                        <p:tav tm="0" fmla="$">
                                          <p:val>
                                            <p:strVal val="#ppt_y-.05"/>
                                          </p:val>
                                        </p:tav>
                                        <p:tav tm="100000" fmla="$">
                                          <p:val>
                                            <p:strVal val="#ppt_y"/>
                                          </p:val>
                                        </p:tav>
                                      </p:tavLst>
                                    </p:anim>
                                  </p:childTnLst>
                                </p:cTn>
                              </p:par>
                              <p:par>
                                <p:cTn id="31" presetID="10" presetClass="entr" presetSubtype="0" decel="100000" fill="hold" grpId="0" nodeType="withEffect">
                                  <p:stCondLst>
                                    <p:cond delay="1000"/>
                                  </p:stCondLst>
                                  <p:childTnLst>
                                    <p:set>
                                      <p:cBhvr>
                                        <p:cTn id="32" dur="1" fill="hold">
                                          <p:stCondLst>
                                            <p:cond delay="0"/>
                                          </p:stCondLst>
                                        </p:cTn>
                                        <p:tgtEl>
                                          <p:spTgt spid="11"/>
                                        </p:tgtEl>
                                        <p:attrNameLst>
                                          <p:attrName>style.visibility</p:attrName>
                                        </p:attrNameLst>
                                      </p:cBhvr>
                                      <p:to>
                                        <p:strVal val="visible"/>
                                      </p:to>
                                    </p:set>
                                    <p:anim from="0" to="1" calcmode="lin" valueType="num">
                                      <p:cBhvr>
                                        <p:cTn id="33" dur="500" fill="hold">
                                          <p:stCondLst>
                                            <p:cond delay="0"/>
                                          </p:stCondLst>
                                        </p:cTn>
                                        <p:tgtEl>
                                          <p:spTgt spid="11"/>
                                        </p:tgtEl>
                                        <p:attrNameLst>
                                          <p:attrName>style.opacity</p:attrName>
                                        </p:attrNameLst>
                                      </p:cBhvr>
                                    </p:anim>
                                    <p:anim to="" calcmode="lin" valueType="num">
                                      <p:cBhvr>
                                        <p:cTn id="34" dur="500" fill="hold">
                                          <p:stCondLst>
                                            <p:cond delay="0"/>
                                          </p:stCondLst>
                                        </p:cTn>
                                        <p:tgtEl>
                                          <p:spTgt spid="11"/>
                                        </p:tgtEl>
                                        <p:attrNameLst>
                                          <p:attrName>ppt_y</p:attrName>
                                        </p:attrNameLst>
                                      </p:cBhvr>
                                      <p:tavLst>
                                        <p:tav tm="0" fmla="$">
                                          <p:val>
                                            <p:strVal val="#ppt_y-.05"/>
                                          </p:val>
                                        </p:tav>
                                        <p:tav tm="100000" fmla="$">
                                          <p:val>
                                            <p:strVal val="#ppt_y"/>
                                          </p:val>
                                        </p:tav>
                                      </p:tavLst>
                                    </p:anim>
                                  </p:childTnLst>
                                </p:cTn>
                              </p:par>
                              <p:par>
                                <p:cTn id="35" presetID="10" presetClass="entr" presetSubtype="0" decel="10000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 from="0" to="1" calcmode="lin" valueType="num">
                                      <p:cBhvr>
                                        <p:cTn id="37" dur="500" fill="hold">
                                          <p:stCondLst>
                                            <p:cond delay="0"/>
                                          </p:stCondLst>
                                        </p:cTn>
                                        <p:tgtEl>
                                          <p:spTgt spid="12"/>
                                        </p:tgtEl>
                                        <p:attrNameLst>
                                          <p:attrName>style.opacity</p:attrName>
                                        </p:attrNameLst>
                                      </p:cBhvr>
                                    </p:anim>
                                    <p:anim to="" calcmode="lin" valueType="num">
                                      <p:cBhvr>
                                        <p:cTn id="38" dur="500" fill="hold">
                                          <p:stCondLst>
                                            <p:cond delay="0"/>
                                          </p:stCondLst>
                                        </p:cTn>
                                        <p:tgtEl>
                                          <p:spTgt spid="12"/>
                                        </p:tgtEl>
                                        <p:attrNameLst>
                                          <p:attrName>ppt_y</p:attrName>
                                        </p:attrNameLst>
                                      </p:cBhvr>
                                      <p:tavLst>
                                        <p:tav tm="0" fmla="$">
                                          <p:val>
                                            <p:strVal val="#ppt_y-.05"/>
                                          </p:val>
                                        </p:tav>
                                        <p:tav tm="100000" fmla="$">
                                          <p:val>
                                            <p:strVal val="#ppt_y"/>
                                          </p:val>
                                        </p:tav>
                                      </p:tavLst>
                                    </p:anim>
                                  </p:childTnLst>
                                </p:cTn>
                              </p:par>
                              <p:par>
                                <p:cTn id="39" presetID="10" presetClass="entr" presetSubtype="0" decel="100000" fill="hold" grpId="0" nodeType="withEffect">
                                  <p:stCondLst>
                                    <p:cond delay="1250"/>
                                  </p:stCondLst>
                                  <p:childTnLst>
                                    <p:set>
                                      <p:cBhvr>
                                        <p:cTn id="40" dur="1" fill="hold">
                                          <p:stCondLst>
                                            <p:cond delay="0"/>
                                          </p:stCondLst>
                                        </p:cTn>
                                        <p:tgtEl>
                                          <p:spTgt spid="15"/>
                                        </p:tgtEl>
                                        <p:attrNameLst>
                                          <p:attrName>style.visibility</p:attrName>
                                        </p:attrNameLst>
                                      </p:cBhvr>
                                      <p:to>
                                        <p:strVal val="visible"/>
                                      </p:to>
                                    </p:set>
                                    <p:anim from="0" to="1" calcmode="lin" valueType="num">
                                      <p:cBhvr>
                                        <p:cTn id="41" dur="500" fill="hold">
                                          <p:stCondLst>
                                            <p:cond delay="0"/>
                                          </p:stCondLst>
                                        </p:cTn>
                                        <p:tgtEl>
                                          <p:spTgt spid="15"/>
                                        </p:tgtEl>
                                        <p:attrNameLst>
                                          <p:attrName>style.opacity</p:attrName>
                                        </p:attrNameLst>
                                      </p:cBhvr>
                                    </p:anim>
                                    <p:anim to="" calcmode="lin" valueType="num">
                                      <p:cBhvr>
                                        <p:cTn id="42"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43" presetID="10" presetClass="entr" presetSubtype="0" decel="100000" fill="hold" nodeType="withEffect">
                                  <p:stCondLst>
                                    <p:cond delay="1250"/>
                                  </p:stCondLst>
                                  <p:childTnLst>
                                    <p:set>
                                      <p:cBhvr>
                                        <p:cTn id="44" dur="1" fill="hold">
                                          <p:stCondLst>
                                            <p:cond delay="0"/>
                                          </p:stCondLst>
                                        </p:cTn>
                                        <p:tgtEl>
                                          <p:spTgt spid="16"/>
                                        </p:tgtEl>
                                        <p:attrNameLst>
                                          <p:attrName>style.visibility</p:attrName>
                                        </p:attrNameLst>
                                      </p:cBhvr>
                                      <p:to>
                                        <p:strVal val="visible"/>
                                      </p:to>
                                    </p:set>
                                    <p:anim from="0" to="1" calcmode="lin" valueType="num">
                                      <p:cBhvr>
                                        <p:cTn id="45" dur="500" fill="hold">
                                          <p:stCondLst>
                                            <p:cond delay="0"/>
                                          </p:stCondLst>
                                        </p:cTn>
                                        <p:tgtEl>
                                          <p:spTgt spid="16"/>
                                        </p:tgtEl>
                                        <p:attrNameLst>
                                          <p:attrName>style.opacity</p:attrName>
                                        </p:attrNameLst>
                                      </p:cBhvr>
                                    </p:anim>
                                    <p:anim to="" calcmode="lin" valueType="num">
                                      <p:cBhvr>
                                        <p:cTn id="46"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47" presetID="10" presetClass="entr" presetSubtype="0" decel="100000" fill="hold" nodeType="withEffect">
                                  <p:stCondLst>
                                    <p:cond delay="500"/>
                                  </p:stCondLst>
                                  <p:childTnLst>
                                    <p:set>
                                      <p:cBhvr>
                                        <p:cTn id="48" dur="1" fill="hold">
                                          <p:stCondLst>
                                            <p:cond delay="0"/>
                                          </p:stCondLst>
                                        </p:cTn>
                                        <p:tgtEl>
                                          <p:spTgt spid="26"/>
                                        </p:tgtEl>
                                        <p:attrNameLst>
                                          <p:attrName>style.visibility</p:attrName>
                                        </p:attrNameLst>
                                      </p:cBhvr>
                                      <p:to>
                                        <p:strVal val="visible"/>
                                      </p:to>
                                    </p:set>
                                    <p:anim to="" calcmode="lin" valueType="num">
                                      <p:cBhvr>
                                        <p:cTn id="49" dur="500" fill="hold">
                                          <p:stCondLst>
                                            <p:cond delay="0"/>
                                          </p:stCondLst>
                                        </p:cTn>
                                        <p:tgtEl>
                                          <p:spTgt spid="26"/>
                                        </p:tgtEl>
                                        <p:attrNameLst>
                                          <p:attrName>ppt_w</p:attrName>
                                        </p:attrNameLst>
                                      </p:cBhvr>
                                      <p:tavLst>
                                        <p:tav tm="0" fmla="$">
                                          <p:val>
                                            <p:fltVal val="0"/>
                                          </p:val>
                                        </p:tav>
                                        <p:tav tm="100000" fmla="$">
                                          <p:val>
                                            <p:strVal val="#ppt_w"/>
                                          </p:val>
                                        </p:tav>
                                      </p:tavLst>
                                    </p:anim>
                                    <p:anim to="" calcmode="lin" valueType="num">
                                      <p:cBhvr>
                                        <p:cTn id="50" dur="500" fill="hold">
                                          <p:stCondLst>
                                            <p:cond delay="0"/>
                                          </p:stCondLst>
                                        </p:cTn>
                                        <p:tgtEl>
                                          <p:spTgt spid="26"/>
                                        </p:tgtEl>
                                        <p:attrNameLst>
                                          <p:attrName>ppt_h</p:attrName>
                                        </p:attrNameLst>
                                      </p:cBhvr>
                                      <p:tavLst>
                                        <p:tav tm="0" fmla="$">
                                          <p:val>
                                            <p:fltVal val="0"/>
                                          </p:val>
                                        </p:tav>
                                        <p:tav tm="100000" fmla="$">
                                          <p:val>
                                            <p:strVal val="#ppt_h"/>
                                          </p:val>
                                        </p:tav>
                                      </p:tavLst>
                                    </p:anim>
                                  </p:childTnLst>
                                </p:cTn>
                              </p:par>
                              <p:par>
                                <p:cTn id="51" presetID="10" presetClass="entr" presetSubtype="0" decel="100000" fill="hold" nodeType="withEffect">
                                  <p:stCondLst>
                                    <p:cond delay="750"/>
                                  </p:stCondLst>
                                  <p:childTnLst>
                                    <p:set>
                                      <p:cBhvr>
                                        <p:cTn id="52" dur="1" fill="hold">
                                          <p:stCondLst>
                                            <p:cond delay="0"/>
                                          </p:stCondLst>
                                        </p:cTn>
                                        <p:tgtEl>
                                          <p:spTgt spid="27"/>
                                        </p:tgtEl>
                                        <p:attrNameLst>
                                          <p:attrName>style.visibility</p:attrName>
                                        </p:attrNameLst>
                                      </p:cBhvr>
                                      <p:to>
                                        <p:strVal val="visible"/>
                                      </p:to>
                                    </p:set>
                                    <p:anim to="" calcmode="lin" valueType="num">
                                      <p:cBhvr>
                                        <p:cTn id="53" dur="500" fill="hold">
                                          <p:stCondLst>
                                            <p:cond delay="0"/>
                                          </p:stCondLst>
                                        </p:cTn>
                                        <p:tgtEl>
                                          <p:spTgt spid="27"/>
                                        </p:tgtEl>
                                        <p:attrNameLst>
                                          <p:attrName>ppt_w</p:attrName>
                                        </p:attrNameLst>
                                      </p:cBhvr>
                                      <p:tavLst>
                                        <p:tav tm="0" fmla="$">
                                          <p:val>
                                            <p:fltVal val="0"/>
                                          </p:val>
                                        </p:tav>
                                        <p:tav tm="100000" fmla="$">
                                          <p:val>
                                            <p:strVal val="#ppt_w"/>
                                          </p:val>
                                        </p:tav>
                                      </p:tavLst>
                                    </p:anim>
                                    <p:anim to="" calcmode="lin" valueType="num">
                                      <p:cBhvr>
                                        <p:cTn id="54" dur="500" fill="hold">
                                          <p:stCondLst>
                                            <p:cond delay="0"/>
                                          </p:stCondLst>
                                        </p:cTn>
                                        <p:tgtEl>
                                          <p:spTgt spid="27"/>
                                        </p:tgtEl>
                                        <p:attrNameLst>
                                          <p:attrName>ppt_h</p:attrName>
                                        </p:attrNameLst>
                                      </p:cBhvr>
                                      <p:tavLst>
                                        <p:tav tm="0" fmla="$">
                                          <p:val>
                                            <p:fltVal val="0"/>
                                          </p:val>
                                        </p:tav>
                                        <p:tav tm="100000" fmla="$">
                                          <p:val>
                                            <p:strVal val="#ppt_h"/>
                                          </p:val>
                                        </p:tav>
                                      </p:tavLst>
                                    </p:anim>
                                  </p:childTnLst>
                                </p:cTn>
                              </p:par>
                              <p:par>
                                <p:cTn id="55" presetID="10" presetClass="entr" presetSubtype="0" decel="100000" fill="hold" nodeType="withEffect">
                                  <p:stCondLst>
                                    <p:cond delay="1000"/>
                                  </p:stCondLst>
                                  <p:childTnLst>
                                    <p:set>
                                      <p:cBhvr>
                                        <p:cTn id="56" dur="1" fill="hold">
                                          <p:stCondLst>
                                            <p:cond delay="0"/>
                                          </p:stCondLst>
                                        </p:cTn>
                                        <p:tgtEl>
                                          <p:spTgt spid="28"/>
                                        </p:tgtEl>
                                        <p:attrNameLst>
                                          <p:attrName>style.visibility</p:attrName>
                                        </p:attrNameLst>
                                      </p:cBhvr>
                                      <p:to>
                                        <p:strVal val="visible"/>
                                      </p:to>
                                    </p:set>
                                    <p:anim to="" calcmode="lin" valueType="num">
                                      <p:cBhvr>
                                        <p:cTn id="57" dur="500" fill="hold">
                                          <p:stCondLst>
                                            <p:cond delay="0"/>
                                          </p:stCondLst>
                                        </p:cTn>
                                        <p:tgtEl>
                                          <p:spTgt spid="28"/>
                                        </p:tgtEl>
                                        <p:attrNameLst>
                                          <p:attrName>ppt_w</p:attrName>
                                        </p:attrNameLst>
                                      </p:cBhvr>
                                      <p:tavLst>
                                        <p:tav tm="0" fmla="$">
                                          <p:val>
                                            <p:fltVal val="0"/>
                                          </p:val>
                                        </p:tav>
                                        <p:tav tm="100000" fmla="$">
                                          <p:val>
                                            <p:strVal val="#ppt_w"/>
                                          </p:val>
                                        </p:tav>
                                      </p:tavLst>
                                    </p:anim>
                                    <p:anim to="" calcmode="lin" valueType="num">
                                      <p:cBhvr>
                                        <p:cTn id="58" dur="500" fill="hold">
                                          <p:stCondLst>
                                            <p:cond delay="0"/>
                                          </p:stCondLst>
                                        </p:cTn>
                                        <p:tgtEl>
                                          <p:spTgt spid="28"/>
                                        </p:tgtEl>
                                        <p:attrNameLst>
                                          <p:attrName>ppt_h</p:attrName>
                                        </p:attrNameLst>
                                      </p:cBhvr>
                                      <p:tavLst>
                                        <p:tav tm="0" fmla="$">
                                          <p:val>
                                            <p:fltVal val="0"/>
                                          </p:val>
                                        </p:tav>
                                        <p:tav tm="100000" fmla="$">
                                          <p:val>
                                            <p:strVal val="#ppt_h"/>
                                          </p:val>
                                        </p:tav>
                                      </p:tavLst>
                                    </p:anim>
                                  </p:childTnLst>
                                </p:cTn>
                              </p:par>
                              <p:par>
                                <p:cTn id="59" presetID="10" presetClass="entr" presetSubtype="0" decel="100000" fill="hold" nodeType="withEffect">
                                  <p:stCondLst>
                                    <p:cond delay="1250"/>
                                  </p:stCondLst>
                                  <p:childTnLst>
                                    <p:set>
                                      <p:cBhvr>
                                        <p:cTn id="60" dur="1" fill="hold">
                                          <p:stCondLst>
                                            <p:cond delay="0"/>
                                          </p:stCondLst>
                                        </p:cTn>
                                        <p:tgtEl>
                                          <p:spTgt spid="29"/>
                                        </p:tgtEl>
                                        <p:attrNameLst>
                                          <p:attrName>style.visibility</p:attrName>
                                        </p:attrNameLst>
                                      </p:cBhvr>
                                      <p:to>
                                        <p:strVal val="visible"/>
                                      </p:to>
                                    </p:set>
                                    <p:anim to="" calcmode="lin" valueType="num">
                                      <p:cBhvr>
                                        <p:cTn id="61" dur="500" fill="hold">
                                          <p:stCondLst>
                                            <p:cond delay="0"/>
                                          </p:stCondLst>
                                        </p:cTn>
                                        <p:tgtEl>
                                          <p:spTgt spid="29"/>
                                        </p:tgtEl>
                                        <p:attrNameLst>
                                          <p:attrName>ppt_w</p:attrName>
                                        </p:attrNameLst>
                                      </p:cBhvr>
                                      <p:tavLst>
                                        <p:tav tm="0" fmla="$">
                                          <p:val>
                                            <p:fltVal val="0"/>
                                          </p:val>
                                        </p:tav>
                                        <p:tav tm="100000" fmla="$">
                                          <p:val>
                                            <p:strVal val="#ppt_w"/>
                                          </p:val>
                                        </p:tav>
                                      </p:tavLst>
                                    </p:anim>
                                    <p:anim to="" calcmode="lin" valueType="num">
                                      <p:cBhvr>
                                        <p:cTn id="62" dur="500" fill="hold">
                                          <p:stCondLst>
                                            <p:cond delay="0"/>
                                          </p:stCondLst>
                                        </p:cTn>
                                        <p:tgtEl>
                                          <p:spTgt spid="29"/>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7" grpId="0" animBg="1"/>
      <p:bldP spid="11"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研究内容与目的</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a:spLocks noChangeArrowheads="1"/>
          </p:cNvSpPr>
          <p:nvPr>
            <p:custDataLst>
              <p:tags r:id="rId1"/>
            </p:custDataLst>
          </p:nvPr>
        </p:nvSpPr>
        <p:spPr bwMode="auto">
          <a:xfrm>
            <a:off x="1313845" y="4295871"/>
            <a:ext cx="734500" cy="734400"/>
          </a:xfrm>
          <a:prstGeom prst="ellipse">
            <a:avLst/>
          </a:prstGeom>
          <a:solidFill>
            <a:schemeClr val="accent4"/>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sp>
        <p:nvSpPr>
          <p:cNvPr id="3" name="觅知网-不倒翁ID:189359941"/>
          <p:cNvSpPr/>
          <p:nvPr>
            <p:custDataLst>
              <p:tags r:id="rId2"/>
            </p:custDataLst>
          </p:nvPr>
        </p:nvSpPr>
        <p:spPr bwMode="auto">
          <a:xfrm>
            <a:off x="2184583" y="4408056"/>
            <a:ext cx="335660" cy="510030"/>
          </a:xfrm>
          <a:custGeom>
            <a:avLst/>
            <a:gdLst>
              <a:gd name="T0" fmla="*/ 0 w 170"/>
              <a:gd name="T1" fmla="*/ 0 h 251"/>
              <a:gd name="T2" fmla="*/ 146050 w 170"/>
              <a:gd name="T3" fmla="*/ 200025 h 251"/>
              <a:gd name="T4" fmla="*/ 0 w 170"/>
              <a:gd name="T5" fmla="*/ 398462 h 251"/>
              <a:gd name="T6" fmla="*/ 125413 w 170"/>
              <a:gd name="T7" fmla="*/ 398462 h 251"/>
              <a:gd name="T8" fmla="*/ 269875 w 170"/>
              <a:gd name="T9" fmla="*/ 200025 h 251"/>
              <a:gd name="T10" fmla="*/ 125413 w 170"/>
              <a:gd name="T11" fmla="*/ 0 h 251"/>
              <a:gd name="T12" fmla="*/ 0 w 170"/>
              <a:gd name="T13" fmla="*/ 0 h 2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4"/>
          </a:solidFill>
          <a:ln>
            <a:noFill/>
          </a:ln>
        </p:spPr>
        <p:txBody>
          <a:bodyPr/>
          <a:lstStyle/>
          <a:p>
            <a:pPr>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grpSp>
        <p:nvGrpSpPr>
          <p:cNvPr id="4" name="觅知网-不倒翁ID:189359941"/>
          <p:cNvGrpSpPr/>
          <p:nvPr>
            <p:custDataLst>
              <p:tags r:id="rId3"/>
            </p:custDataLst>
          </p:nvPr>
        </p:nvGrpSpPr>
        <p:grpSpPr bwMode="auto">
          <a:xfrm>
            <a:off x="1534986" y="4551314"/>
            <a:ext cx="268527" cy="223519"/>
            <a:chOff x="0" y="0"/>
            <a:chExt cx="136" cy="110"/>
          </a:xfrm>
        </p:grpSpPr>
        <p:sp>
          <p:nvSpPr>
            <p:cNvPr id="5" name="觅知网-不倒翁ID:189359941"/>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sp>
          <p:nvSpPr>
            <p:cNvPr id="6" name="觅知网-不倒翁ID:189359941"/>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grpSp>
      <p:sp>
        <p:nvSpPr>
          <p:cNvPr id="7" name="觅知网-不倒翁ID:189359941"/>
          <p:cNvSpPr txBox="1"/>
          <p:nvPr>
            <p:custDataLst>
              <p:tags r:id="rId4"/>
            </p:custDataLst>
          </p:nvPr>
        </p:nvSpPr>
        <p:spPr>
          <a:xfrm>
            <a:off x="2648583" y="4016237"/>
            <a:ext cx="1979952" cy="400110"/>
          </a:xfrm>
          <a:prstGeom prst="rect">
            <a:avLst/>
          </a:prstGeom>
          <a:noFill/>
        </p:spPr>
        <p:txBody>
          <a:bodyPr wrap="square">
            <a:spAutoFit/>
          </a:bodyPr>
          <a:lstStyle/>
          <a:p>
            <a:r>
              <a:rPr lang="zh-CN" altLang="en-US" sz="2000" dirty="0">
                <a:solidFill>
                  <a:schemeClr val="accent1"/>
                </a:solidFill>
                <a:latin typeface="+mj-ea"/>
                <a:ea typeface="+mj-ea"/>
                <a:cs typeface="思源黑体 CN Regular" panose="020B0500000000000000" charset="-122"/>
                <a:sym typeface="Arial" panose="020B0604020202020204" pitchFamily="34" charset="0"/>
              </a:rPr>
              <a:t>请添加小标题</a:t>
            </a:r>
            <a:endParaRPr lang="en-US" altLang="zh-CN" sz="2000" dirty="0">
              <a:solidFill>
                <a:schemeClr val="accent1"/>
              </a:solidFill>
              <a:latin typeface="+mj-ea"/>
              <a:ea typeface="+mj-ea"/>
              <a:cs typeface="思源黑体 CN Regular" panose="020B0500000000000000" charset="-122"/>
              <a:sym typeface="Arial" panose="020B0604020202020204" pitchFamily="34" charset="0"/>
            </a:endParaRPr>
          </a:p>
        </p:txBody>
      </p:sp>
      <p:sp>
        <p:nvSpPr>
          <p:cNvPr id="8" name="觅知网-不倒翁ID:189359941"/>
          <p:cNvSpPr txBox="1"/>
          <p:nvPr>
            <p:custDataLst>
              <p:tags r:id="rId5"/>
            </p:custDataLst>
          </p:nvPr>
        </p:nvSpPr>
        <p:spPr>
          <a:xfrm>
            <a:off x="2648583" y="4385046"/>
            <a:ext cx="3037755" cy="923330"/>
          </a:xfrm>
          <a:prstGeom prst="rect">
            <a:avLst/>
          </a:prstGeom>
          <a:noFill/>
        </p:spPr>
        <p:txBody>
          <a:bodyPr wrap="square">
            <a:spAutoFit/>
          </a:bodyPr>
          <a:lstStyle/>
          <a:p>
            <a:pPr>
              <a:lnSpc>
                <a:spcPct val="150000"/>
              </a:lnSpc>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Arial" panose="020B0604020202020204" pitchFamily="34" charset="0"/>
              </a:rPr>
              <a:t>单击此处输入你的正文，文字是您思想的提炼，为了最终演示发布的良好效果，请尽量言简意赅的阐述观点；</a:t>
            </a:r>
          </a:p>
        </p:txBody>
      </p:sp>
      <p:sp>
        <p:nvSpPr>
          <p:cNvPr id="9" name="觅知网-不倒翁ID:189359941"/>
          <p:cNvSpPr/>
          <p:nvPr>
            <p:custDataLst>
              <p:tags r:id="rId6"/>
            </p:custDataLst>
          </p:nvPr>
        </p:nvSpPr>
        <p:spPr>
          <a:xfrm>
            <a:off x="978329" y="3888371"/>
            <a:ext cx="4910543" cy="1549400"/>
          </a:xfrm>
          <a:prstGeom prst="roundRect">
            <a:avLst>
              <a:gd name="adj" fmla="val 12821"/>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sym typeface="Arial" panose="020B0604020202020204" pitchFamily="34" charset="0"/>
            </a:endParaRPr>
          </a:p>
        </p:txBody>
      </p:sp>
      <p:sp>
        <p:nvSpPr>
          <p:cNvPr id="10" name="觅知网-不倒翁ID:189359941"/>
          <p:cNvSpPr>
            <a:spLocks noChangeArrowheads="1"/>
          </p:cNvSpPr>
          <p:nvPr>
            <p:custDataLst>
              <p:tags r:id="rId7"/>
            </p:custDataLst>
          </p:nvPr>
        </p:nvSpPr>
        <p:spPr bwMode="auto">
          <a:xfrm>
            <a:off x="6629435" y="4295871"/>
            <a:ext cx="734500" cy="734400"/>
          </a:xfrm>
          <a:prstGeom prst="ellipse">
            <a:avLst/>
          </a:prstGeom>
          <a:solidFill>
            <a:schemeClr val="accent1"/>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sp>
        <p:nvSpPr>
          <p:cNvPr id="11" name="觅知网-不倒翁ID:189359941"/>
          <p:cNvSpPr/>
          <p:nvPr>
            <p:custDataLst>
              <p:tags r:id="rId8"/>
            </p:custDataLst>
          </p:nvPr>
        </p:nvSpPr>
        <p:spPr bwMode="auto">
          <a:xfrm>
            <a:off x="7500173" y="4408056"/>
            <a:ext cx="335660" cy="510030"/>
          </a:xfrm>
          <a:custGeom>
            <a:avLst/>
            <a:gdLst>
              <a:gd name="T0" fmla="*/ 0 w 170"/>
              <a:gd name="T1" fmla="*/ 0 h 251"/>
              <a:gd name="T2" fmla="*/ 146050 w 170"/>
              <a:gd name="T3" fmla="*/ 200025 h 251"/>
              <a:gd name="T4" fmla="*/ 0 w 170"/>
              <a:gd name="T5" fmla="*/ 398462 h 251"/>
              <a:gd name="T6" fmla="*/ 125413 w 170"/>
              <a:gd name="T7" fmla="*/ 398462 h 251"/>
              <a:gd name="T8" fmla="*/ 269875 w 170"/>
              <a:gd name="T9" fmla="*/ 200025 h 251"/>
              <a:gd name="T10" fmla="*/ 125413 w 170"/>
              <a:gd name="T11" fmla="*/ 0 h 251"/>
              <a:gd name="T12" fmla="*/ 0 w 170"/>
              <a:gd name="T13" fmla="*/ 0 h 2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1"/>
          </a:solidFill>
          <a:ln>
            <a:noFill/>
          </a:ln>
        </p:spPr>
        <p:txBody>
          <a:bodyPr/>
          <a:lstStyle/>
          <a:p>
            <a:pPr>
              <a:lnSpc>
                <a:spcPct val="132000"/>
              </a:lnSpc>
            </a:pPr>
            <a:endParaRPr lang="zh-CN" altLang="en-US" sz="1600" dirty="0">
              <a:solidFill>
                <a:schemeClr val="bg2">
                  <a:lumMod val="25000"/>
                </a:schemeClr>
              </a:solidFill>
              <a:latin typeface="微软雅黑" pitchFamily="34" charset="-122"/>
              <a:ea typeface="微软雅黑" pitchFamily="34" charset="-122"/>
              <a:cs typeface="思源黑体 CN Regular" panose="020B0500000000000000" charset="-122"/>
              <a:sym typeface="Arial" panose="020B0604020202020204" pitchFamily="34" charset="0"/>
            </a:endParaRPr>
          </a:p>
        </p:txBody>
      </p:sp>
      <p:sp>
        <p:nvSpPr>
          <p:cNvPr id="12" name="觅知网-不倒翁ID:189359941"/>
          <p:cNvSpPr txBox="1"/>
          <p:nvPr>
            <p:custDataLst>
              <p:tags r:id="rId9"/>
            </p:custDataLst>
          </p:nvPr>
        </p:nvSpPr>
        <p:spPr>
          <a:xfrm>
            <a:off x="7979967" y="4016237"/>
            <a:ext cx="1979952" cy="400110"/>
          </a:xfrm>
          <a:prstGeom prst="rect">
            <a:avLst/>
          </a:prstGeom>
          <a:noFill/>
        </p:spPr>
        <p:txBody>
          <a:bodyPr wrap="square">
            <a:spAutoFit/>
          </a:bodyPr>
          <a:lstStyle/>
          <a:p>
            <a:r>
              <a:rPr lang="zh-CN" altLang="en-US" sz="2000" dirty="0">
                <a:solidFill>
                  <a:schemeClr val="accent1"/>
                </a:solidFill>
                <a:latin typeface="+mj-ea"/>
                <a:ea typeface="+mj-ea"/>
                <a:cs typeface="思源黑体 CN Regular" panose="020B0500000000000000" charset="-122"/>
                <a:sym typeface="Arial" panose="020B0604020202020204" pitchFamily="34" charset="0"/>
              </a:rPr>
              <a:t>请添加小标题</a:t>
            </a:r>
            <a:endParaRPr lang="en-US" altLang="zh-CN" sz="2000" dirty="0">
              <a:solidFill>
                <a:schemeClr val="accent1"/>
              </a:solidFill>
              <a:latin typeface="+mj-ea"/>
              <a:ea typeface="+mj-ea"/>
              <a:cs typeface="思源黑体 CN Regular" panose="020B0500000000000000" charset="-122"/>
              <a:sym typeface="Arial" panose="020B0604020202020204" pitchFamily="34" charset="0"/>
            </a:endParaRPr>
          </a:p>
        </p:txBody>
      </p:sp>
      <p:sp>
        <p:nvSpPr>
          <p:cNvPr id="13" name="觅知网-不倒翁ID:189359941"/>
          <p:cNvSpPr txBox="1"/>
          <p:nvPr>
            <p:custDataLst>
              <p:tags r:id="rId10"/>
            </p:custDataLst>
          </p:nvPr>
        </p:nvSpPr>
        <p:spPr>
          <a:xfrm>
            <a:off x="7972069" y="4385046"/>
            <a:ext cx="3037755" cy="923330"/>
          </a:xfrm>
          <a:prstGeom prst="rect">
            <a:avLst/>
          </a:prstGeom>
          <a:noFill/>
        </p:spPr>
        <p:txBody>
          <a:bodyPr wrap="square">
            <a:spAutoFit/>
          </a:bodyPr>
          <a:lstStyle/>
          <a:p>
            <a:pPr>
              <a:lnSpc>
                <a:spcPct val="150000"/>
              </a:lnSpc>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Arial" panose="020B0604020202020204" pitchFamily="34" charset="0"/>
              </a:rPr>
              <a:t>单击此处输入你的正文，文字是您思想的提炼，为了最终演示发布的良好效果，请尽量言简意赅的阐述观点；</a:t>
            </a:r>
          </a:p>
        </p:txBody>
      </p:sp>
      <p:sp>
        <p:nvSpPr>
          <p:cNvPr id="14" name="觅知网-不倒翁ID:189359941"/>
          <p:cNvSpPr/>
          <p:nvPr>
            <p:custDataLst>
              <p:tags r:id="rId11"/>
            </p:custDataLst>
          </p:nvPr>
        </p:nvSpPr>
        <p:spPr>
          <a:xfrm>
            <a:off x="6303133" y="3888371"/>
            <a:ext cx="4910543" cy="1549400"/>
          </a:xfrm>
          <a:prstGeom prst="roundRect">
            <a:avLst>
              <a:gd name="adj" fmla="val 128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sym typeface="Arial" panose="020B0604020202020204" pitchFamily="34" charset="0"/>
            </a:endParaRPr>
          </a:p>
        </p:txBody>
      </p:sp>
      <p:pic>
        <p:nvPicPr>
          <p:cNvPr id="15" name="觅知网-不倒翁ID:189359941"/>
          <p:cNvPicPr>
            <a:picLocks noChangeAspect="1"/>
          </p:cNvPicPr>
          <p:nvPr>
            <p:custDataLst>
              <p:tags r:id="rId12"/>
            </p:custDataLst>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62422" y="4543728"/>
            <a:ext cx="268527" cy="238691"/>
          </a:xfrm>
          <a:prstGeom prst="rect">
            <a:avLst/>
          </a:prstGeom>
        </p:spPr>
      </p:pic>
      <p:sp>
        <p:nvSpPr>
          <p:cNvPr id="16" name="觅知网-不倒翁ID:189359941"/>
          <p:cNvSpPr/>
          <p:nvPr>
            <p:custDataLst>
              <p:tags r:id="rId13"/>
            </p:custDataLst>
          </p:nvPr>
        </p:nvSpPr>
        <p:spPr>
          <a:xfrm>
            <a:off x="2040572" y="1770794"/>
            <a:ext cx="9241791" cy="161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sym typeface="+mn-ea"/>
            </a:endParaRPr>
          </a:p>
        </p:txBody>
      </p:sp>
      <p:sp>
        <p:nvSpPr>
          <p:cNvPr id="17" name="觅知网-不倒翁ID:189359941"/>
          <p:cNvSpPr/>
          <p:nvPr/>
        </p:nvSpPr>
        <p:spPr>
          <a:xfrm>
            <a:off x="871538" y="1721897"/>
            <a:ext cx="1775460" cy="17754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23" name="觅知网-不倒翁ID:189359941"/>
          <p:cNvSpPr txBox="1"/>
          <p:nvPr>
            <p:custDataLst>
              <p:tags r:id="rId14"/>
            </p:custDataLst>
          </p:nvPr>
        </p:nvSpPr>
        <p:spPr>
          <a:xfrm>
            <a:off x="3145473" y="2116233"/>
            <a:ext cx="6315855" cy="9233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100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sym typeface="+mn-ea"/>
              </a:rPr>
              <a: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a:t>
            </a:r>
          </a:p>
        </p:txBody>
      </p:sp>
      <p:pic>
        <p:nvPicPr>
          <p:cNvPr id="26" name="觅知网-不倒翁ID:189359941"/>
          <p:cNvPicPr>
            <a:picLocks noChangeAspect="1"/>
          </p:cNvPicPr>
          <p:nvPr>
            <p:custDataLst>
              <p:tags r:id="rId15"/>
            </p:custDataLst>
          </p:nvPr>
        </p:nvPicPr>
        <p:blipFill>
          <a:blip r:embed="rId20" cstate="print">
            <a:extLst>
              <a:ext uri="{28A0092B-C50C-407E-A947-70E740481C1C}">
                <a14:useLocalDpi xmlns:a14="http://schemas.microsoft.com/office/drawing/2010/main" val="0"/>
              </a:ext>
            </a:extLst>
          </a:blip>
          <a:srcRect l="16667" r="16667"/>
          <a:stretch>
            <a:fillRect/>
          </a:stretch>
        </p:blipFill>
        <p:spPr>
          <a:xfrm>
            <a:off x="912813" y="1763174"/>
            <a:ext cx="1693545" cy="1693545"/>
          </a:xfrm>
          <a:custGeom>
            <a:avLst/>
            <a:gdLst/>
            <a:ahLst/>
            <a:cxnLst>
              <a:cxn ang="3">
                <a:pos x="hc" y="t"/>
              </a:cxn>
              <a:cxn ang="cd2">
                <a:pos x="l" y="vc"/>
              </a:cxn>
              <a:cxn ang="cd4">
                <a:pos x="hc" y="b"/>
              </a:cxn>
              <a:cxn ang="0">
                <a:pos x="r" y="vc"/>
              </a:cxn>
            </a:cxnLst>
            <a:rect l="l" t="t" r="r" b="b"/>
            <a:pathLst>
              <a:path w="2667" h="2667">
                <a:moveTo>
                  <a:pt x="0" y="1334"/>
                </a:moveTo>
                <a:cubicBezTo>
                  <a:pt x="0" y="597"/>
                  <a:pt x="597" y="0"/>
                  <a:pt x="1334" y="0"/>
                </a:cubicBezTo>
                <a:cubicBezTo>
                  <a:pt x="2070" y="0"/>
                  <a:pt x="2667" y="597"/>
                  <a:pt x="2667" y="1334"/>
                </a:cubicBezTo>
                <a:cubicBezTo>
                  <a:pt x="2667" y="2070"/>
                  <a:pt x="2070" y="2667"/>
                  <a:pt x="1334" y="2667"/>
                </a:cubicBezTo>
                <a:cubicBezTo>
                  <a:pt x="597" y="2667"/>
                  <a:pt x="0" y="2070"/>
                  <a:pt x="0" y="1334"/>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9" presetID="0" presetClass="entr" presetSubtype="0"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0" presetClass="entr" presetSubtype="0" decel="100000"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from="0" to="1" calcmode="lin" valueType="num">
                                      <p:cBhvr>
                                        <p:cTn id="15" dur="500" fill="hold">
                                          <p:stCondLst>
                                            <p:cond delay="0"/>
                                          </p:stCondLst>
                                        </p:cTn>
                                        <p:tgtEl>
                                          <p:spTgt spid="4"/>
                                        </p:tgtEl>
                                        <p:attrNameLst>
                                          <p:attrName>style.opacity</p:attrName>
                                        </p:attrNameLst>
                                      </p:cBhvr>
                                    </p:anim>
                                    <p:anim to="" calcmode="lin" valueType="num">
                                      <p:cBhvr>
                                        <p:cTn id="16"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from="0" to="1" calcmode="lin" valueType="num">
                                      <p:cBhvr>
                                        <p:cTn id="19" dur="500" fill="hold">
                                          <p:stCondLst>
                                            <p:cond delay="0"/>
                                          </p:stCondLst>
                                        </p:cTn>
                                        <p:tgtEl>
                                          <p:spTgt spid="7"/>
                                        </p:tgtEl>
                                        <p:attrNameLst>
                                          <p:attrName>style.opacity</p:attrName>
                                        </p:attrNameLst>
                                      </p:cBhvr>
                                    </p:anim>
                                    <p:anim to="" calcmode="lin" valueType="num">
                                      <p:cBhvr>
                                        <p:cTn id="20"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 from="0" to="1" calcmode="lin" valueType="num">
                                      <p:cBhvr>
                                        <p:cTn id="23" dur="500" fill="hold">
                                          <p:stCondLst>
                                            <p:cond delay="0"/>
                                          </p:stCondLst>
                                        </p:cTn>
                                        <p:tgtEl>
                                          <p:spTgt spid="8"/>
                                        </p:tgtEl>
                                        <p:attrNameLst>
                                          <p:attrName>style.opacity</p:attrName>
                                        </p:attrNameLst>
                                      </p:cBhvr>
                                    </p:anim>
                                    <p:anim to="" calcmode="lin" valueType="num">
                                      <p:cBhvr>
                                        <p:cTn id="24"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500" fill="hold">
                                          <p:stCondLst>
                                            <p:cond delay="0"/>
                                          </p:stCondLst>
                                        </p:cTn>
                                        <p:tgtEl>
                                          <p:spTgt spid="9"/>
                                        </p:tgtEl>
                                        <p:attrNameLst>
                                          <p:attrName>style.opacity</p:attrName>
                                        </p:attrNameLst>
                                      </p:cBhvr>
                                    </p:anim>
                                    <p:anim to="" calcmode="lin" valueType="num">
                                      <p:cBhvr>
                                        <p:cTn id="2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29" presetID="0" presetClass="entr" presetSubtype="0" decel="100000" fill="hold" grpId="0" nodeType="withEffect">
                                  <p:stCondLst>
                                    <p:cond delay="125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500" fill="hold">
                                          <p:stCondLst>
                                            <p:cond delay="0"/>
                                          </p:stCondLst>
                                        </p:cTn>
                                        <p:tgtEl>
                                          <p:spTgt spid="10"/>
                                        </p:tgtEl>
                                        <p:attrNameLst>
                                          <p:attrName>style.opacity</p:attrName>
                                        </p:attrNameLst>
                                      </p:cBhvr>
                                    </p:anim>
                                    <p:anim to="" calcmode="lin" valueType="num">
                                      <p:cBhvr>
                                        <p:cTn id="3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33" presetID="0" presetClass="entr" presetSubtype="0" decel="100000" fill="hold" grpId="0" nodeType="withEffect">
                                  <p:stCondLst>
                                    <p:cond delay="1250"/>
                                  </p:stCondLst>
                                  <p:childTnLst>
                                    <p:set>
                                      <p:cBhvr>
                                        <p:cTn id="34" dur="1" fill="hold">
                                          <p:stCondLst>
                                            <p:cond delay="0"/>
                                          </p:stCondLst>
                                        </p:cTn>
                                        <p:tgtEl>
                                          <p:spTgt spid="11"/>
                                        </p:tgtEl>
                                        <p:attrNameLst>
                                          <p:attrName>style.visibility</p:attrName>
                                        </p:attrNameLst>
                                      </p:cBhvr>
                                      <p:to>
                                        <p:strVal val="visible"/>
                                      </p:to>
                                    </p:set>
                                    <p:anim from="0" to="1" calcmode="lin" valueType="num">
                                      <p:cBhvr>
                                        <p:cTn id="35" dur="500" fill="hold">
                                          <p:stCondLst>
                                            <p:cond delay="0"/>
                                          </p:stCondLst>
                                        </p:cTn>
                                        <p:tgtEl>
                                          <p:spTgt spid="11"/>
                                        </p:tgtEl>
                                        <p:attrNameLst>
                                          <p:attrName>style.opacity</p:attrName>
                                        </p:attrNameLst>
                                      </p:cBhvr>
                                    </p:anim>
                                    <p:anim to="" calcmode="lin" valueType="num">
                                      <p:cBhvr>
                                        <p:cTn id="36" dur="50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par>
                                <p:cTn id="37" presetID="0" presetClass="entr" presetSubtype="0" decel="100000" fill="hold" grpId="0" nodeType="withEffect">
                                  <p:stCondLst>
                                    <p:cond delay="1250"/>
                                  </p:stCondLst>
                                  <p:childTnLst>
                                    <p:set>
                                      <p:cBhvr>
                                        <p:cTn id="38" dur="1" fill="hold">
                                          <p:stCondLst>
                                            <p:cond delay="0"/>
                                          </p:stCondLst>
                                        </p:cTn>
                                        <p:tgtEl>
                                          <p:spTgt spid="12"/>
                                        </p:tgtEl>
                                        <p:attrNameLst>
                                          <p:attrName>style.visibility</p:attrName>
                                        </p:attrNameLst>
                                      </p:cBhvr>
                                      <p:to>
                                        <p:strVal val="visible"/>
                                      </p:to>
                                    </p:set>
                                    <p:anim from="0" to="1" calcmode="lin" valueType="num">
                                      <p:cBhvr>
                                        <p:cTn id="39" dur="500" fill="hold">
                                          <p:stCondLst>
                                            <p:cond delay="0"/>
                                          </p:stCondLst>
                                        </p:cTn>
                                        <p:tgtEl>
                                          <p:spTgt spid="12"/>
                                        </p:tgtEl>
                                        <p:attrNameLst>
                                          <p:attrName>style.opacity</p:attrName>
                                        </p:attrNameLst>
                                      </p:cBhvr>
                                    </p:anim>
                                    <p:anim to="" calcmode="lin" valueType="num">
                                      <p:cBhvr>
                                        <p:cTn id="40"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41" presetID="0" presetClass="entr" presetSubtype="0" decel="100000" fill="hold" grpId="0" nodeType="withEffect">
                                  <p:stCondLst>
                                    <p:cond delay="1250"/>
                                  </p:stCondLst>
                                  <p:childTnLst>
                                    <p:set>
                                      <p:cBhvr>
                                        <p:cTn id="42" dur="1" fill="hold">
                                          <p:stCondLst>
                                            <p:cond delay="0"/>
                                          </p:stCondLst>
                                        </p:cTn>
                                        <p:tgtEl>
                                          <p:spTgt spid="13"/>
                                        </p:tgtEl>
                                        <p:attrNameLst>
                                          <p:attrName>style.visibility</p:attrName>
                                        </p:attrNameLst>
                                      </p:cBhvr>
                                      <p:to>
                                        <p:strVal val="visible"/>
                                      </p:to>
                                    </p:set>
                                    <p:anim from="0" to="1" calcmode="lin" valueType="num">
                                      <p:cBhvr>
                                        <p:cTn id="43" dur="500" fill="hold">
                                          <p:stCondLst>
                                            <p:cond delay="0"/>
                                          </p:stCondLst>
                                        </p:cTn>
                                        <p:tgtEl>
                                          <p:spTgt spid="13"/>
                                        </p:tgtEl>
                                        <p:attrNameLst>
                                          <p:attrName>style.opacity</p:attrName>
                                        </p:attrNameLst>
                                      </p:cBhvr>
                                    </p:anim>
                                    <p:anim to="" calcmode="lin" valueType="num">
                                      <p:cBhvr>
                                        <p:cTn id="44"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45" presetID="0" presetClass="entr" presetSubtype="0" decel="100000" fill="hold" grpId="0" nodeType="withEffect">
                                  <p:stCondLst>
                                    <p:cond delay="1250"/>
                                  </p:stCondLst>
                                  <p:childTnLst>
                                    <p:set>
                                      <p:cBhvr>
                                        <p:cTn id="46" dur="1" fill="hold">
                                          <p:stCondLst>
                                            <p:cond delay="0"/>
                                          </p:stCondLst>
                                        </p:cTn>
                                        <p:tgtEl>
                                          <p:spTgt spid="14"/>
                                        </p:tgtEl>
                                        <p:attrNameLst>
                                          <p:attrName>style.visibility</p:attrName>
                                        </p:attrNameLst>
                                      </p:cBhvr>
                                      <p:to>
                                        <p:strVal val="visible"/>
                                      </p:to>
                                    </p:set>
                                    <p:anim from="0" to="1" calcmode="lin" valueType="num">
                                      <p:cBhvr>
                                        <p:cTn id="47" dur="500" fill="hold">
                                          <p:stCondLst>
                                            <p:cond delay="0"/>
                                          </p:stCondLst>
                                        </p:cTn>
                                        <p:tgtEl>
                                          <p:spTgt spid="14"/>
                                        </p:tgtEl>
                                        <p:attrNameLst>
                                          <p:attrName>style.opacity</p:attrName>
                                        </p:attrNameLst>
                                      </p:cBhvr>
                                    </p:anim>
                                    <p:anim to="" calcmode="lin" valueType="num">
                                      <p:cBhvr>
                                        <p:cTn id="48"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49" presetID="0" presetClass="entr" presetSubtype="0" decel="100000" fill="hold" nodeType="withEffect">
                                  <p:stCondLst>
                                    <p:cond delay="1250"/>
                                  </p:stCondLst>
                                  <p:childTnLst>
                                    <p:set>
                                      <p:cBhvr>
                                        <p:cTn id="50" dur="1" fill="hold">
                                          <p:stCondLst>
                                            <p:cond delay="0"/>
                                          </p:stCondLst>
                                        </p:cTn>
                                        <p:tgtEl>
                                          <p:spTgt spid="15"/>
                                        </p:tgtEl>
                                        <p:attrNameLst>
                                          <p:attrName>style.visibility</p:attrName>
                                        </p:attrNameLst>
                                      </p:cBhvr>
                                      <p:to>
                                        <p:strVal val="visible"/>
                                      </p:to>
                                    </p:set>
                                    <p:anim from="0" to="1" calcmode="lin" valueType="num">
                                      <p:cBhvr>
                                        <p:cTn id="51" dur="500" fill="hold">
                                          <p:stCondLst>
                                            <p:cond delay="0"/>
                                          </p:stCondLst>
                                        </p:cTn>
                                        <p:tgtEl>
                                          <p:spTgt spid="15"/>
                                        </p:tgtEl>
                                        <p:attrNameLst>
                                          <p:attrName>style.opacity</p:attrName>
                                        </p:attrNameLst>
                                      </p:cBhvr>
                                    </p:anim>
                                    <p:anim to="" calcmode="lin" valueType="num">
                                      <p:cBhvr>
                                        <p:cTn id="52"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53" presetID="10" presetClass="entr" presetSubtype="0" fill="hold" grpId="0" nodeType="withEffect">
                                  <p:stCondLst>
                                    <p:cond delay="75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fill="hold">
                                          <p:stCondLst>
                                            <p:cond delay="0"/>
                                          </p:stCondLst>
                                        </p:cTn>
                                        <p:tgtEl>
                                          <p:spTgt spid="16"/>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fill="hold">
                                          <p:stCondLst>
                                            <p:cond delay="0"/>
                                          </p:stCondLst>
                                        </p:cTn>
                                        <p:tgtEl>
                                          <p:spTgt spid="23"/>
                                        </p:tgtEl>
                                      </p:cBhvr>
                                    </p:animEffect>
                                  </p:childTnLst>
                                </p:cTn>
                              </p:par>
                              <p:par>
                                <p:cTn id="59" presetID="10" presetClass="entr" presetSubtype="0" decel="100000" fill="hold" nodeType="withEffect">
                                  <p:stCondLst>
                                    <p:cond delay="500"/>
                                  </p:stCondLst>
                                  <p:childTnLst>
                                    <p:set>
                                      <p:cBhvr>
                                        <p:cTn id="60" dur="1" fill="hold">
                                          <p:stCondLst>
                                            <p:cond delay="0"/>
                                          </p:stCondLst>
                                        </p:cTn>
                                        <p:tgtEl>
                                          <p:spTgt spid="26"/>
                                        </p:tgtEl>
                                        <p:attrNameLst>
                                          <p:attrName>style.visibility</p:attrName>
                                        </p:attrNameLst>
                                      </p:cBhvr>
                                      <p:to>
                                        <p:strVal val="visible"/>
                                      </p:to>
                                    </p:set>
                                    <p:anim to="" calcmode="lin" valueType="num">
                                      <p:cBhvr>
                                        <p:cTn id="61" dur="500" fill="hold">
                                          <p:stCondLst>
                                            <p:cond delay="0"/>
                                          </p:stCondLst>
                                        </p:cTn>
                                        <p:tgtEl>
                                          <p:spTgt spid="26"/>
                                        </p:tgtEl>
                                        <p:attrNameLst>
                                          <p:attrName>ppt_w</p:attrName>
                                        </p:attrNameLst>
                                      </p:cBhvr>
                                      <p:tavLst>
                                        <p:tav tm="0" fmla="$">
                                          <p:val>
                                            <p:fltVal val="0"/>
                                          </p:val>
                                        </p:tav>
                                        <p:tav tm="100000" fmla="$">
                                          <p:val>
                                            <p:strVal val="#ppt_w"/>
                                          </p:val>
                                        </p:tav>
                                      </p:tavLst>
                                    </p:anim>
                                    <p:anim to="" calcmode="lin" valueType="num">
                                      <p:cBhvr>
                                        <p:cTn id="62" dur="500" fill="hold">
                                          <p:stCondLst>
                                            <p:cond delay="0"/>
                                          </p:stCondLst>
                                        </p:cTn>
                                        <p:tgtEl>
                                          <p:spTgt spid="26"/>
                                        </p:tgtEl>
                                        <p:attrNameLst>
                                          <p:attrName>ppt_h</p:attrName>
                                        </p:attrNameLst>
                                      </p:cBhvr>
                                      <p:tavLst>
                                        <p:tav tm="0" fmla="$">
                                          <p:val>
                                            <p:fltVal val="0"/>
                                          </p:val>
                                        </p:tav>
                                        <p:tav tm="100000" fmla="$">
                                          <p:val>
                                            <p:strVal val="#ppt_h"/>
                                          </p:val>
                                        </p:tav>
                                      </p:tavLst>
                                    </p:anim>
                                  </p:childTnLst>
                                </p:cTn>
                              </p:par>
                              <p:par>
                                <p:cTn id="63" presetID="10" presetClass="entr" presetSubtype="0" decel="100000" fill="hold" grpId="0" nodeType="withEffect">
                                  <p:stCondLst>
                                    <p:cond delay="0"/>
                                  </p:stCondLst>
                                  <p:iterate type="lt">
                                    <p:tmPct val="10000"/>
                                  </p:iterate>
                                  <p:childTnLst>
                                    <p:set>
                                      <p:cBhvr>
                                        <p:cTn id="64" dur="1" fill="hold">
                                          <p:stCondLst>
                                            <p:cond delay="0"/>
                                          </p:stCondLst>
                                        </p:cTn>
                                        <p:tgtEl>
                                          <p:spTgt spid="18"/>
                                        </p:tgtEl>
                                        <p:attrNameLst>
                                          <p:attrName>style.visibility</p:attrName>
                                        </p:attrNameLst>
                                      </p:cBhvr>
                                      <p:to>
                                        <p:strVal val="visible"/>
                                      </p:to>
                                    </p:set>
                                    <p:anim from="0" to="1" calcmode="lin" valueType="num">
                                      <p:cBhvr>
                                        <p:cTn id="65" dur="500" fill="hold">
                                          <p:stCondLst>
                                            <p:cond delay="0"/>
                                          </p:stCondLst>
                                        </p:cTn>
                                        <p:tgtEl>
                                          <p:spTgt spid="18"/>
                                        </p:tgtEl>
                                        <p:attrNameLst>
                                          <p:attrName>style.opacity</p:attrName>
                                        </p:attrNameLst>
                                      </p:cBhvr>
                                    </p:anim>
                                    <p:anim to="" calcmode="lin" valueType="num">
                                      <p:cBhvr>
                                        <p:cTn id="66"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7" grpId="0"/>
      <p:bldP spid="8" grpId="0"/>
      <p:bldP spid="9" grpId="0" animBg="1"/>
      <p:bldP spid="10" grpId="0" animBg="1"/>
      <p:bldP spid="11" grpId="0" animBg="1"/>
      <p:bldP spid="12" grpId="0"/>
      <p:bldP spid="13" grpId="0"/>
      <p:bldP spid="14" grpId="0" animBg="1"/>
      <p:bldP spid="16"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2772017" y="2659883"/>
            <a:ext cx="664797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研究</a:t>
            </a:r>
            <a:r>
              <a:rPr lang="zh-CN" altLang="en-US" sz="7200">
                <a:solidFill>
                  <a:schemeClr val="accent1"/>
                </a:solidFill>
                <a:latin typeface="思源宋体 CN Heavy" panose="02020900000000000000" charset="-122"/>
                <a:ea typeface="思源宋体 CN Heavy" panose="02020900000000000000" charset="-122"/>
                <a:cs typeface="+mn-ea"/>
                <a:sym typeface="+mn-lt"/>
              </a:rPr>
              <a:t>内容与方法</a:t>
            </a:r>
            <a:endParaRPr lang="zh-CN" altLang="en-US" sz="7200" dirty="0">
              <a:solidFill>
                <a:schemeClr val="accent1"/>
              </a:solidFill>
              <a:latin typeface="思源宋体 CN Heavy" panose="02020900000000000000" charset="-122"/>
              <a:ea typeface="思源宋体 CN Heavy" panose="02020900000000000000" charset="-122"/>
              <a:cs typeface="+mn-ea"/>
              <a:sym typeface="+mn-lt"/>
            </a:endParaRP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第二部分</a:t>
            </a:r>
          </a:p>
        </p:txBody>
      </p:sp>
      <p:cxnSp>
        <p:nvCxnSpPr>
          <p:cNvPr id="18" name="觅知网-不倒翁ID:189359941"/>
          <p:cNvCxnSpPr/>
          <p:nvPr>
            <p:custDataLst>
              <p:tags r:id="rId4"/>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10" presetClass="entr" presetSubtype="0" decel="10000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 to="" calcmode="lin" valueType="num">
                                      <p:cBhvr>
                                        <p:cTn id="25"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26"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27"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研究内容与目的</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6" name="觅知网-不倒翁ID:189359941"/>
          <p:cNvSpPr/>
          <p:nvPr>
            <p:custDataLst>
              <p:tags r:id="rId1"/>
            </p:custDataLst>
          </p:nvPr>
        </p:nvSpPr>
        <p:spPr>
          <a:xfrm>
            <a:off x="8081777" y="1863770"/>
            <a:ext cx="1569642" cy="369324"/>
          </a:xfrm>
          <a:prstGeom prst="rect">
            <a:avLst/>
          </a:prstGeom>
        </p:spPr>
        <p:txBody>
          <a:bodyPr wrap="none" lIns="91431" tIns="45716" rIns="91431" bIns="45716">
            <a:spAutoFit/>
          </a:bodyPr>
          <a:lstStyle/>
          <a:p>
            <a:pPr algn="ct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27" name="觅知网-不倒翁ID:189359941"/>
          <p:cNvSpPr>
            <a:spLocks noChangeArrowheads="1"/>
          </p:cNvSpPr>
          <p:nvPr>
            <p:custDataLst>
              <p:tags r:id="rId2"/>
            </p:custDataLst>
          </p:nvPr>
        </p:nvSpPr>
        <p:spPr bwMode="auto">
          <a:xfrm>
            <a:off x="8091518" y="2148853"/>
            <a:ext cx="3043119"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sp>
        <p:nvSpPr>
          <p:cNvPr id="28" name="觅知网-不倒翁ID:189359941"/>
          <p:cNvSpPr/>
          <p:nvPr>
            <p:custDataLst>
              <p:tags r:id="rId3"/>
            </p:custDataLst>
          </p:nvPr>
        </p:nvSpPr>
        <p:spPr>
          <a:xfrm>
            <a:off x="2561646" y="1863770"/>
            <a:ext cx="1569642" cy="369324"/>
          </a:xfrm>
          <a:prstGeom prst="rect">
            <a:avLst/>
          </a:prstGeom>
        </p:spPr>
        <p:txBody>
          <a:bodyPr wrap="none" lIns="91431" tIns="45716" rIns="91431" bIns="45716">
            <a:spAutoFit/>
          </a:bodyPr>
          <a:lstStyle/>
          <a:p>
            <a:pPr algn="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29" name="觅知网-不倒翁ID:189359941"/>
          <p:cNvSpPr>
            <a:spLocks noChangeArrowheads="1"/>
          </p:cNvSpPr>
          <p:nvPr>
            <p:custDataLst>
              <p:tags r:id="rId4"/>
            </p:custDataLst>
          </p:nvPr>
        </p:nvSpPr>
        <p:spPr bwMode="auto">
          <a:xfrm>
            <a:off x="1004605" y="2148853"/>
            <a:ext cx="3126683"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sp>
        <p:nvSpPr>
          <p:cNvPr id="30" name="觅知网-不倒翁ID:189359941"/>
          <p:cNvSpPr/>
          <p:nvPr>
            <p:custDataLst>
              <p:tags r:id="rId5"/>
            </p:custDataLst>
          </p:nvPr>
        </p:nvSpPr>
        <p:spPr>
          <a:xfrm>
            <a:off x="8078169" y="3211298"/>
            <a:ext cx="1569642" cy="369324"/>
          </a:xfrm>
          <a:prstGeom prst="rect">
            <a:avLst/>
          </a:prstGeom>
        </p:spPr>
        <p:txBody>
          <a:bodyPr wrap="none" lIns="91431" tIns="45716" rIns="91431" bIns="45716">
            <a:spAutoFit/>
          </a:bodyPr>
          <a:lstStyle/>
          <a:p>
            <a:pPr algn="ct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31" name="觅知网-不倒翁ID:189359941"/>
          <p:cNvSpPr>
            <a:spLocks noChangeArrowheads="1"/>
          </p:cNvSpPr>
          <p:nvPr>
            <p:custDataLst>
              <p:tags r:id="rId6"/>
            </p:custDataLst>
          </p:nvPr>
        </p:nvSpPr>
        <p:spPr bwMode="auto">
          <a:xfrm>
            <a:off x="8087911" y="3496381"/>
            <a:ext cx="3043119"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sp>
        <p:nvSpPr>
          <p:cNvPr id="32" name="觅知网-不倒翁ID:189359941"/>
          <p:cNvSpPr/>
          <p:nvPr>
            <p:custDataLst>
              <p:tags r:id="rId7"/>
            </p:custDataLst>
          </p:nvPr>
        </p:nvSpPr>
        <p:spPr>
          <a:xfrm>
            <a:off x="2558039" y="3211298"/>
            <a:ext cx="1569642" cy="369324"/>
          </a:xfrm>
          <a:prstGeom prst="rect">
            <a:avLst/>
          </a:prstGeom>
        </p:spPr>
        <p:txBody>
          <a:bodyPr wrap="none" lIns="91431" tIns="45716" rIns="91431" bIns="45716">
            <a:spAutoFit/>
          </a:bodyPr>
          <a:lstStyle/>
          <a:p>
            <a:pPr algn="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33" name="觅知网-不倒翁ID:189359941"/>
          <p:cNvSpPr>
            <a:spLocks noChangeArrowheads="1"/>
          </p:cNvSpPr>
          <p:nvPr>
            <p:custDataLst>
              <p:tags r:id="rId8"/>
            </p:custDataLst>
          </p:nvPr>
        </p:nvSpPr>
        <p:spPr bwMode="auto">
          <a:xfrm>
            <a:off x="1000999" y="3496381"/>
            <a:ext cx="3126683"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sp>
        <p:nvSpPr>
          <p:cNvPr id="34" name="觅知网-不倒翁ID:189359941"/>
          <p:cNvSpPr/>
          <p:nvPr>
            <p:custDataLst>
              <p:tags r:id="rId9"/>
            </p:custDataLst>
          </p:nvPr>
        </p:nvSpPr>
        <p:spPr>
          <a:xfrm>
            <a:off x="8074563" y="4576058"/>
            <a:ext cx="1569642" cy="369324"/>
          </a:xfrm>
          <a:prstGeom prst="rect">
            <a:avLst/>
          </a:prstGeom>
        </p:spPr>
        <p:txBody>
          <a:bodyPr wrap="none" lIns="91431" tIns="45716" rIns="91431" bIns="45716">
            <a:spAutoFit/>
          </a:bodyPr>
          <a:lstStyle/>
          <a:p>
            <a:pPr algn="ct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35" name="觅知网-不倒翁ID:189359941"/>
          <p:cNvSpPr>
            <a:spLocks noChangeArrowheads="1"/>
          </p:cNvSpPr>
          <p:nvPr>
            <p:custDataLst>
              <p:tags r:id="rId10"/>
            </p:custDataLst>
          </p:nvPr>
        </p:nvSpPr>
        <p:spPr bwMode="auto">
          <a:xfrm>
            <a:off x="8084305" y="4861141"/>
            <a:ext cx="3043119"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sp>
        <p:nvSpPr>
          <p:cNvPr id="36" name="觅知网-不倒翁ID:189359941"/>
          <p:cNvSpPr/>
          <p:nvPr>
            <p:custDataLst>
              <p:tags r:id="rId11"/>
            </p:custDataLst>
          </p:nvPr>
        </p:nvSpPr>
        <p:spPr>
          <a:xfrm>
            <a:off x="2554433" y="4576058"/>
            <a:ext cx="1569642" cy="369324"/>
          </a:xfrm>
          <a:prstGeom prst="rect">
            <a:avLst/>
          </a:prstGeom>
        </p:spPr>
        <p:txBody>
          <a:bodyPr wrap="none" lIns="91431" tIns="45716" rIns="91431" bIns="45716">
            <a:spAutoFit/>
          </a:bodyPr>
          <a:lstStyle/>
          <a:p>
            <a:pPr algn="r"/>
            <a:r>
              <a:rPr lang="zh-CN" altLang="en-US" dirty="0">
                <a:solidFill>
                  <a:schemeClr val="accent1"/>
                </a:solidFill>
                <a:latin typeface="+mj-ea"/>
                <a:ea typeface="+mj-ea"/>
                <a:cs typeface="思源黑体 CN Regular" panose="020B0500000000000000" charset="-122"/>
              </a:rPr>
              <a:t>请添加小标题</a:t>
            </a:r>
            <a:endParaRPr lang="en-US" altLang="zh-CN" dirty="0">
              <a:solidFill>
                <a:schemeClr val="accent1"/>
              </a:solidFill>
              <a:latin typeface="+mj-ea"/>
              <a:ea typeface="+mj-ea"/>
              <a:cs typeface="思源黑体 CN Regular" panose="020B0500000000000000" charset="-122"/>
            </a:endParaRPr>
          </a:p>
        </p:txBody>
      </p:sp>
      <p:sp>
        <p:nvSpPr>
          <p:cNvPr id="37" name="觅知网-不倒翁ID:189359941"/>
          <p:cNvSpPr>
            <a:spLocks noChangeArrowheads="1"/>
          </p:cNvSpPr>
          <p:nvPr>
            <p:custDataLst>
              <p:tags r:id="rId12"/>
            </p:custDataLst>
          </p:nvPr>
        </p:nvSpPr>
        <p:spPr bwMode="auto">
          <a:xfrm>
            <a:off x="997392" y="4861141"/>
            <a:ext cx="3126683"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r">
              <a:lnSpc>
                <a:spcPct val="150000"/>
              </a:lnSpc>
              <a:spcBef>
                <a:spcPct val="0"/>
              </a:spcBef>
              <a:buNone/>
            </a:pPr>
            <a:r>
              <a:rPr lang="zh-CN" altLang="en-US" sz="1200" dirty="0">
                <a:solidFill>
                  <a:schemeClr val="tx1">
                    <a:lumMod val="50000"/>
                    <a:lumOff val="50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pic>
        <p:nvPicPr>
          <p:cNvPr id="38" name="觅知网-不倒翁ID:189359941"/>
          <p:cNvPicPr>
            <a:picLocks noChangeAspect="1"/>
          </p:cNvPicPr>
          <p:nvPr>
            <p:custDataLst>
              <p:tags r:id="rId13"/>
            </p:custDataLst>
          </p:nvPr>
        </p:nvPicPr>
        <p:blipFill>
          <a:blip r:embed="rId16" cstate="print">
            <a:extLst>
              <a:ext uri="{28A0092B-C50C-407E-A947-70E740481C1C}">
                <a14:useLocalDpi xmlns:a14="http://schemas.microsoft.com/office/drawing/2010/main" val="0"/>
              </a:ext>
            </a:extLst>
          </a:blip>
          <a:srcRect l="24300" r="24300"/>
          <a:stretch>
            <a:fillRect/>
          </a:stretch>
        </p:blipFill>
        <p:spPr>
          <a:xfrm>
            <a:off x="4563971" y="1707808"/>
            <a:ext cx="3084843" cy="4005419"/>
          </a:xfrm>
          <a:prstGeom prst="roundRect">
            <a:avLst/>
          </a:prstGeom>
          <a:ln w="38100">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38"/>
                                        </p:tgtEl>
                                        <p:attrNameLst>
                                          <p:attrName>style.visibility</p:attrName>
                                        </p:attrNameLst>
                                      </p:cBhvr>
                                      <p:to>
                                        <p:strVal val="visible"/>
                                      </p:to>
                                    </p:set>
                                    <p:anim to="" calcmode="lin" valueType="num">
                                      <p:cBhvr>
                                        <p:cTn id="7" dur="500" fill="hold">
                                          <p:stCondLst>
                                            <p:cond delay="0"/>
                                          </p:stCondLst>
                                        </p:cTn>
                                        <p:tgtEl>
                                          <p:spTgt spid="38"/>
                                        </p:tgtEl>
                                        <p:attrNameLst>
                                          <p:attrName>ppt_w</p:attrName>
                                        </p:attrNameLst>
                                      </p:cBhvr>
                                      <p:tavLst>
                                        <p:tav tm="0" fmla="$">
                                          <p:val>
                                            <p:fltVal val="0"/>
                                          </p:val>
                                        </p:tav>
                                        <p:tav tm="100000" fmla="$">
                                          <p:val>
                                            <p:strVal val="#ppt_w"/>
                                          </p:val>
                                        </p:tav>
                                      </p:tavLst>
                                    </p:anim>
                                    <p:anim to="" calcmode="lin" valueType="num">
                                      <p:cBhvr>
                                        <p:cTn id="8" dur="500" fill="hold">
                                          <p:stCondLst>
                                            <p:cond delay="0"/>
                                          </p:stCondLst>
                                        </p:cTn>
                                        <p:tgtEl>
                                          <p:spTgt spid="38"/>
                                        </p:tgtEl>
                                        <p:attrNameLst>
                                          <p:attrName>ppt_h</p:attrName>
                                        </p:attrNameLst>
                                      </p:cBhvr>
                                      <p:tavLst>
                                        <p:tav tm="0" fmla="$">
                                          <p:val>
                                            <p:fltVal val="0"/>
                                          </p:val>
                                        </p:tav>
                                        <p:tav tm="100000" fmla="$">
                                          <p:val>
                                            <p:strVal val="#ppt_h"/>
                                          </p:val>
                                        </p:tav>
                                      </p:tavLst>
                                    </p:anim>
                                  </p:childTnLst>
                                </p:cTn>
                              </p:par>
                              <p:par>
                                <p:cTn id="9" presetID="10" presetClass="entr" presetSubtype="0" decel="100000"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 from="0" to="1" calcmode="lin" valueType="num">
                                      <p:cBhvr>
                                        <p:cTn id="11" dur="500" fill="hold">
                                          <p:stCondLst>
                                            <p:cond delay="0"/>
                                          </p:stCondLst>
                                        </p:cTn>
                                        <p:tgtEl>
                                          <p:spTgt spid="26"/>
                                        </p:tgtEl>
                                        <p:attrNameLst>
                                          <p:attrName>style.opacity</p:attrName>
                                        </p:attrNameLst>
                                      </p:cBhvr>
                                    </p:anim>
                                    <p:anim to="" calcmode="lin" valueType="num">
                                      <p:cBhvr>
                                        <p:cTn id="12"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from="0" to="1" calcmode="lin" valueType="num">
                                      <p:cBhvr>
                                        <p:cTn id="15" dur="500" fill="hold">
                                          <p:stCondLst>
                                            <p:cond delay="0"/>
                                          </p:stCondLst>
                                        </p:cTn>
                                        <p:tgtEl>
                                          <p:spTgt spid="27"/>
                                        </p:tgtEl>
                                        <p:attrNameLst>
                                          <p:attrName>style.opacity</p:attrName>
                                        </p:attrNameLst>
                                      </p:cBhvr>
                                    </p:anim>
                                    <p:anim to="" calcmode="lin" valueType="num">
                                      <p:cBhvr>
                                        <p:cTn id="16" dur="500" fill="hold">
                                          <p:stCondLst>
                                            <p:cond delay="0"/>
                                          </p:stCondLst>
                                        </p:cTn>
                                        <p:tgtEl>
                                          <p:spTgt spid="27"/>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750"/>
                                  </p:stCondLst>
                                  <p:childTnLst>
                                    <p:set>
                                      <p:cBhvr>
                                        <p:cTn id="18" dur="1" fill="hold">
                                          <p:stCondLst>
                                            <p:cond delay="0"/>
                                          </p:stCondLst>
                                        </p:cTn>
                                        <p:tgtEl>
                                          <p:spTgt spid="30"/>
                                        </p:tgtEl>
                                        <p:attrNameLst>
                                          <p:attrName>style.visibility</p:attrName>
                                        </p:attrNameLst>
                                      </p:cBhvr>
                                      <p:to>
                                        <p:strVal val="visible"/>
                                      </p:to>
                                    </p:set>
                                    <p:anim from="0" to="1" calcmode="lin" valueType="num">
                                      <p:cBhvr>
                                        <p:cTn id="19" dur="500" fill="hold">
                                          <p:stCondLst>
                                            <p:cond delay="0"/>
                                          </p:stCondLst>
                                        </p:cTn>
                                        <p:tgtEl>
                                          <p:spTgt spid="30"/>
                                        </p:tgtEl>
                                        <p:attrNameLst>
                                          <p:attrName>style.opacity</p:attrName>
                                        </p:attrNameLst>
                                      </p:cBhvr>
                                    </p:anim>
                                    <p:anim to="" calcmode="lin" valueType="num">
                                      <p:cBhvr>
                                        <p:cTn id="20" dur="500" fill="hold">
                                          <p:stCondLst>
                                            <p:cond delay="0"/>
                                          </p:stCondLst>
                                        </p:cTn>
                                        <p:tgtEl>
                                          <p:spTgt spid="30"/>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grpId="0" nodeType="withEffect">
                                  <p:stCondLst>
                                    <p:cond delay="750"/>
                                  </p:stCondLst>
                                  <p:childTnLst>
                                    <p:set>
                                      <p:cBhvr>
                                        <p:cTn id="22" dur="1" fill="hold">
                                          <p:stCondLst>
                                            <p:cond delay="0"/>
                                          </p:stCondLst>
                                        </p:cTn>
                                        <p:tgtEl>
                                          <p:spTgt spid="31"/>
                                        </p:tgtEl>
                                        <p:attrNameLst>
                                          <p:attrName>style.visibility</p:attrName>
                                        </p:attrNameLst>
                                      </p:cBhvr>
                                      <p:to>
                                        <p:strVal val="visible"/>
                                      </p:to>
                                    </p:set>
                                    <p:anim from="0" to="1" calcmode="lin" valueType="num">
                                      <p:cBhvr>
                                        <p:cTn id="23" dur="500" fill="hold">
                                          <p:stCondLst>
                                            <p:cond delay="0"/>
                                          </p:stCondLst>
                                        </p:cTn>
                                        <p:tgtEl>
                                          <p:spTgt spid="31"/>
                                        </p:tgtEl>
                                        <p:attrNameLst>
                                          <p:attrName>style.opacity</p:attrName>
                                        </p:attrNameLst>
                                      </p:cBhvr>
                                    </p:anim>
                                    <p:anim to="" calcmode="lin" valueType="num">
                                      <p:cBhvr>
                                        <p:cTn id="24" dur="5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1000"/>
                                  </p:stCondLst>
                                  <p:childTnLst>
                                    <p:set>
                                      <p:cBhvr>
                                        <p:cTn id="26" dur="1" fill="hold">
                                          <p:stCondLst>
                                            <p:cond delay="0"/>
                                          </p:stCondLst>
                                        </p:cTn>
                                        <p:tgtEl>
                                          <p:spTgt spid="34"/>
                                        </p:tgtEl>
                                        <p:attrNameLst>
                                          <p:attrName>style.visibility</p:attrName>
                                        </p:attrNameLst>
                                      </p:cBhvr>
                                      <p:to>
                                        <p:strVal val="visible"/>
                                      </p:to>
                                    </p:set>
                                    <p:anim from="0" to="1" calcmode="lin" valueType="num">
                                      <p:cBhvr>
                                        <p:cTn id="27" dur="500" fill="hold">
                                          <p:stCondLst>
                                            <p:cond delay="0"/>
                                          </p:stCondLst>
                                        </p:cTn>
                                        <p:tgtEl>
                                          <p:spTgt spid="34"/>
                                        </p:tgtEl>
                                        <p:attrNameLst>
                                          <p:attrName>style.opacity</p:attrName>
                                        </p:attrNameLst>
                                      </p:cBhvr>
                                    </p:anim>
                                    <p:anim to="" calcmode="lin" valueType="num">
                                      <p:cBhvr>
                                        <p:cTn id="28" dur="5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1000"/>
                                  </p:stCondLst>
                                  <p:childTnLst>
                                    <p:set>
                                      <p:cBhvr>
                                        <p:cTn id="30" dur="1" fill="hold">
                                          <p:stCondLst>
                                            <p:cond delay="0"/>
                                          </p:stCondLst>
                                        </p:cTn>
                                        <p:tgtEl>
                                          <p:spTgt spid="35"/>
                                        </p:tgtEl>
                                        <p:attrNameLst>
                                          <p:attrName>style.visibility</p:attrName>
                                        </p:attrNameLst>
                                      </p:cBhvr>
                                      <p:to>
                                        <p:strVal val="visible"/>
                                      </p:to>
                                    </p:set>
                                    <p:anim from="0" to="1" calcmode="lin" valueType="num">
                                      <p:cBhvr>
                                        <p:cTn id="31" dur="500" fill="hold">
                                          <p:stCondLst>
                                            <p:cond delay="0"/>
                                          </p:stCondLst>
                                        </p:cTn>
                                        <p:tgtEl>
                                          <p:spTgt spid="35"/>
                                        </p:tgtEl>
                                        <p:attrNameLst>
                                          <p:attrName>style.opacity</p:attrName>
                                        </p:attrNameLst>
                                      </p:cBhvr>
                                    </p:anim>
                                    <p:anim to="" calcmode="lin" valueType="num">
                                      <p:cBhvr>
                                        <p:cTn id="32" dur="5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grpId="0" nodeType="withEffect">
                                  <p:stCondLst>
                                    <p:cond delay="500"/>
                                  </p:stCondLst>
                                  <p:childTnLst>
                                    <p:set>
                                      <p:cBhvr>
                                        <p:cTn id="34" dur="1" fill="hold">
                                          <p:stCondLst>
                                            <p:cond delay="0"/>
                                          </p:stCondLst>
                                        </p:cTn>
                                        <p:tgtEl>
                                          <p:spTgt spid="28"/>
                                        </p:tgtEl>
                                        <p:attrNameLst>
                                          <p:attrName>style.visibility</p:attrName>
                                        </p:attrNameLst>
                                      </p:cBhvr>
                                      <p:to>
                                        <p:strVal val="visible"/>
                                      </p:to>
                                    </p:set>
                                    <p:anim from="0" to="1" calcmode="lin" valueType="num">
                                      <p:cBhvr>
                                        <p:cTn id="35" dur="500" fill="hold">
                                          <p:stCondLst>
                                            <p:cond delay="0"/>
                                          </p:stCondLst>
                                        </p:cTn>
                                        <p:tgtEl>
                                          <p:spTgt spid="28"/>
                                        </p:tgtEl>
                                        <p:attrNameLst>
                                          <p:attrName>style.opacity</p:attrName>
                                        </p:attrNameLst>
                                      </p:cBhvr>
                                    </p:anim>
                                    <p:anim to="" calcmode="lin" valueType="num">
                                      <p:cBhvr>
                                        <p:cTn id="36" dur="500" fill="hold">
                                          <p:stCondLst>
                                            <p:cond delay="0"/>
                                          </p:stCondLst>
                                        </p:cTn>
                                        <p:tgtEl>
                                          <p:spTgt spid="28"/>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anim from="0" to="1" calcmode="lin" valueType="num">
                                      <p:cBhvr>
                                        <p:cTn id="39" dur="500" fill="hold">
                                          <p:stCondLst>
                                            <p:cond delay="0"/>
                                          </p:stCondLst>
                                        </p:cTn>
                                        <p:tgtEl>
                                          <p:spTgt spid="29"/>
                                        </p:tgtEl>
                                        <p:attrNameLst>
                                          <p:attrName>style.opacity</p:attrName>
                                        </p:attrNameLst>
                                      </p:cBhvr>
                                    </p:anim>
                                    <p:anim to="" calcmode="lin" valueType="num">
                                      <p:cBhvr>
                                        <p:cTn id="40" dur="500" fill="hold">
                                          <p:stCondLst>
                                            <p:cond delay="0"/>
                                          </p:stCondLst>
                                        </p:cTn>
                                        <p:tgtEl>
                                          <p:spTgt spid="29"/>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750"/>
                                  </p:stCondLst>
                                  <p:childTnLst>
                                    <p:set>
                                      <p:cBhvr>
                                        <p:cTn id="42" dur="1" fill="hold">
                                          <p:stCondLst>
                                            <p:cond delay="0"/>
                                          </p:stCondLst>
                                        </p:cTn>
                                        <p:tgtEl>
                                          <p:spTgt spid="32"/>
                                        </p:tgtEl>
                                        <p:attrNameLst>
                                          <p:attrName>style.visibility</p:attrName>
                                        </p:attrNameLst>
                                      </p:cBhvr>
                                      <p:to>
                                        <p:strVal val="visible"/>
                                      </p:to>
                                    </p:set>
                                    <p:anim from="0" to="1" calcmode="lin" valueType="num">
                                      <p:cBhvr>
                                        <p:cTn id="43" dur="500" fill="hold">
                                          <p:stCondLst>
                                            <p:cond delay="0"/>
                                          </p:stCondLst>
                                        </p:cTn>
                                        <p:tgtEl>
                                          <p:spTgt spid="32"/>
                                        </p:tgtEl>
                                        <p:attrNameLst>
                                          <p:attrName>style.opacity</p:attrName>
                                        </p:attrNameLst>
                                      </p:cBhvr>
                                    </p:anim>
                                    <p:anim to="" calcmode="lin" valueType="num">
                                      <p:cBhvr>
                                        <p:cTn id="44" dur="500" fill="hold">
                                          <p:stCondLst>
                                            <p:cond delay="0"/>
                                          </p:stCondLst>
                                        </p:cTn>
                                        <p:tgtEl>
                                          <p:spTgt spid="32"/>
                                        </p:tgtEl>
                                        <p:attrNameLst>
                                          <p:attrName>ppt_x</p:attrName>
                                        </p:attrNameLst>
                                      </p:cBhvr>
                                      <p:tavLst>
                                        <p:tav tm="0" fmla="$">
                                          <p:val>
                                            <p:strVal val="#ppt_x-.05"/>
                                          </p:val>
                                        </p:tav>
                                        <p:tav tm="100000" fmla="$">
                                          <p:val>
                                            <p:strVal val="#ppt_x"/>
                                          </p:val>
                                        </p:tav>
                                      </p:tavLst>
                                    </p:anim>
                                  </p:childTnLst>
                                </p:cTn>
                              </p:par>
                              <p:par>
                                <p:cTn id="45" presetID="10" presetClass="entr" presetSubtype="0" decel="100000" fill="hold" grpId="0" nodeType="withEffect">
                                  <p:stCondLst>
                                    <p:cond delay="750"/>
                                  </p:stCondLst>
                                  <p:childTnLst>
                                    <p:set>
                                      <p:cBhvr>
                                        <p:cTn id="46" dur="1" fill="hold">
                                          <p:stCondLst>
                                            <p:cond delay="0"/>
                                          </p:stCondLst>
                                        </p:cTn>
                                        <p:tgtEl>
                                          <p:spTgt spid="33"/>
                                        </p:tgtEl>
                                        <p:attrNameLst>
                                          <p:attrName>style.visibility</p:attrName>
                                        </p:attrNameLst>
                                      </p:cBhvr>
                                      <p:to>
                                        <p:strVal val="visible"/>
                                      </p:to>
                                    </p:set>
                                    <p:anim from="0" to="1" calcmode="lin" valueType="num">
                                      <p:cBhvr>
                                        <p:cTn id="47" dur="500" fill="hold">
                                          <p:stCondLst>
                                            <p:cond delay="0"/>
                                          </p:stCondLst>
                                        </p:cTn>
                                        <p:tgtEl>
                                          <p:spTgt spid="33"/>
                                        </p:tgtEl>
                                        <p:attrNameLst>
                                          <p:attrName>style.opacity</p:attrName>
                                        </p:attrNameLst>
                                      </p:cBhvr>
                                    </p:anim>
                                    <p:anim to="" calcmode="lin" valueType="num">
                                      <p:cBhvr>
                                        <p:cTn id="48" dur="500" fill="hold">
                                          <p:stCondLst>
                                            <p:cond delay="0"/>
                                          </p:stCondLst>
                                        </p:cTn>
                                        <p:tgtEl>
                                          <p:spTgt spid="33"/>
                                        </p:tgtEl>
                                        <p:attrNameLst>
                                          <p:attrName>ppt_x</p:attrName>
                                        </p:attrNameLst>
                                      </p:cBhvr>
                                      <p:tavLst>
                                        <p:tav tm="0" fmla="$">
                                          <p:val>
                                            <p:strVal val="#ppt_x-.05"/>
                                          </p:val>
                                        </p:tav>
                                        <p:tav tm="100000" fmla="$">
                                          <p:val>
                                            <p:strVal val="#ppt_x"/>
                                          </p:val>
                                        </p:tav>
                                      </p:tavLst>
                                    </p:anim>
                                  </p:childTnLst>
                                </p:cTn>
                              </p:par>
                              <p:par>
                                <p:cTn id="49" presetID="10" presetClass="entr" presetSubtype="0" decel="100000" fill="hold" grpId="0" nodeType="withEffect">
                                  <p:stCondLst>
                                    <p:cond delay="1000"/>
                                  </p:stCondLst>
                                  <p:childTnLst>
                                    <p:set>
                                      <p:cBhvr>
                                        <p:cTn id="50" dur="1" fill="hold">
                                          <p:stCondLst>
                                            <p:cond delay="0"/>
                                          </p:stCondLst>
                                        </p:cTn>
                                        <p:tgtEl>
                                          <p:spTgt spid="36"/>
                                        </p:tgtEl>
                                        <p:attrNameLst>
                                          <p:attrName>style.visibility</p:attrName>
                                        </p:attrNameLst>
                                      </p:cBhvr>
                                      <p:to>
                                        <p:strVal val="visible"/>
                                      </p:to>
                                    </p:set>
                                    <p:anim from="0" to="1" calcmode="lin" valueType="num">
                                      <p:cBhvr>
                                        <p:cTn id="51" dur="500" fill="hold">
                                          <p:stCondLst>
                                            <p:cond delay="0"/>
                                          </p:stCondLst>
                                        </p:cTn>
                                        <p:tgtEl>
                                          <p:spTgt spid="36"/>
                                        </p:tgtEl>
                                        <p:attrNameLst>
                                          <p:attrName>style.opacity</p:attrName>
                                        </p:attrNameLst>
                                      </p:cBhvr>
                                    </p:anim>
                                    <p:anim to="" calcmode="lin" valueType="num">
                                      <p:cBhvr>
                                        <p:cTn id="52" dur="500" fill="hold">
                                          <p:stCondLst>
                                            <p:cond delay="0"/>
                                          </p:stCondLst>
                                        </p:cTn>
                                        <p:tgtEl>
                                          <p:spTgt spid="36"/>
                                        </p:tgtEl>
                                        <p:attrNameLst>
                                          <p:attrName>ppt_x</p:attrName>
                                        </p:attrNameLst>
                                      </p:cBhvr>
                                      <p:tavLst>
                                        <p:tav tm="0" fmla="$">
                                          <p:val>
                                            <p:strVal val="#ppt_x-.05"/>
                                          </p:val>
                                        </p:tav>
                                        <p:tav tm="100000" fmla="$">
                                          <p:val>
                                            <p:strVal val="#ppt_x"/>
                                          </p:val>
                                        </p:tav>
                                      </p:tavLst>
                                    </p:anim>
                                  </p:childTnLst>
                                </p:cTn>
                              </p:par>
                              <p:par>
                                <p:cTn id="53" presetID="10" presetClass="entr" presetSubtype="0" decel="100000" fill="hold" grpId="0" nodeType="withEffect">
                                  <p:stCondLst>
                                    <p:cond delay="1000"/>
                                  </p:stCondLst>
                                  <p:childTnLst>
                                    <p:set>
                                      <p:cBhvr>
                                        <p:cTn id="54" dur="1" fill="hold">
                                          <p:stCondLst>
                                            <p:cond delay="0"/>
                                          </p:stCondLst>
                                        </p:cTn>
                                        <p:tgtEl>
                                          <p:spTgt spid="37"/>
                                        </p:tgtEl>
                                        <p:attrNameLst>
                                          <p:attrName>style.visibility</p:attrName>
                                        </p:attrNameLst>
                                      </p:cBhvr>
                                      <p:to>
                                        <p:strVal val="visible"/>
                                      </p:to>
                                    </p:set>
                                    <p:anim from="0" to="1" calcmode="lin" valueType="num">
                                      <p:cBhvr>
                                        <p:cTn id="55" dur="500" fill="hold">
                                          <p:stCondLst>
                                            <p:cond delay="0"/>
                                          </p:stCondLst>
                                        </p:cTn>
                                        <p:tgtEl>
                                          <p:spTgt spid="37"/>
                                        </p:tgtEl>
                                        <p:attrNameLst>
                                          <p:attrName>style.opacity</p:attrName>
                                        </p:attrNameLst>
                                      </p:cBhvr>
                                    </p:anim>
                                    <p:anim to="" calcmode="lin" valueType="num">
                                      <p:cBhvr>
                                        <p:cTn id="56" dur="500" fill="hold">
                                          <p:stCondLst>
                                            <p:cond delay="0"/>
                                          </p:stCondLst>
                                        </p:cTn>
                                        <p:tgtEl>
                                          <p:spTgt spid="37"/>
                                        </p:tgtEl>
                                        <p:attrNameLst>
                                          <p:attrName>ppt_x</p:attrName>
                                        </p:attrNameLst>
                                      </p:cBhvr>
                                      <p:tavLst>
                                        <p:tav tm="0" fmla="$">
                                          <p:val>
                                            <p:strVal val="#ppt_x-.05"/>
                                          </p:val>
                                        </p:tav>
                                        <p:tav tm="100000" fmla="$">
                                          <p:val>
                                            <p:strVal val="#ppt_x"/>
                                          </p:val>
                                        </p:tav>
                                      </p:tavLst>
                                    </p:anim>
                                  </p:childTnLst>
                                </p:cTn>
                              </p:par>
                              <p:par>
                                <p:cTn id="57" presetID="10" presetClass="entr" presetSubtype="0" decel="100000" fill="hold" grpId="0" nodeType="with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from="0" to="1" calcmode="lin" valueType="num">
                                      <p:cBhvr>
                                        <p:cTn id="59" dur="500" fill="hold">
                                          <p:stCondLst>
                                            <p:cond delay="0"/>
                                          </p:stCondLst>
                                        </p:cTn>
                                        <p:tgtEl>
                                          <p:spTgt spid="18"/>
                                        </p:tgtEl>
                                        <p:attrNameLst>
                                          <p:attrName>style.opacity</p:attrName>
                                        </p:attrNameLst>
                                      </p:cBhvr>
                                    </p:anim>
                                    <p:anim to="" calcmode="lin" valueType="num">
                                      <p:cBhvr>
                                        <p:cTn id="6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研究内容与目的</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a:spLocks noChangeArrowheads="1"/>
          </p:cNvSpPr>
          <p:nvPr>
            <p:custDataLst>
              <p:tags r:id="rId2"/>
            </p:custDataLst>
          </p:nvPr>
        </p:nvSpPr>
        <p:spPr bwMode="auto">
          <a:xfrm>
            <a:off x="1442988" y="2636914"/>
            <a:ext cx="1992715" cy="1993495"/>
          </a:xfrm>
          <a:prstGeom prst="ellipse">
            <a:avLst/>
          </a:prstGeom>
          <a:solidFill>
            <a:schemeClr val="accent1"/>
          </a:solidFill>
          <a:ln w="38100" cmpd="sng">
            <a:solidFill>
              <a:srgbClr val="EBF5FF"/>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20000"/>
              </a:lnSpc>
              <a:spcBef>
                <a:spcPct val="0"/>
              </a:spcBef>
              <a:spcAft>
                <a:spcPct val="0"/>
              </a:spcAft>
              <a:defRPr/>
            </a:pPr>
            <a:r>
              <a:rPr lang="zh-CN" altLang="en-US" sz="2000" kern="0" dirty="0">
                <a:solidFill>
                  <a:srgbClr val="FFFFFF"/>
                </a:solidFill>
                <a:latin typeface="+mj-ea"/>
                <a:ea typeface="+mj-ea"/>
                <a:cs typeface="思源黑体 CN Regular" panose="020B0500000000000000" charset="-122"/>
              </a:rPr>
              <a:t>不忘初心 继续前行</a:t>
            </a:r>
          </a:p>
        </p:txBody>
      </p:sp>
      <p:sp>
        <p:nvSpPr>
          <p:cNvPr id="4" name="觅知网-不倒翁ID:189359941"/>
          <p:cNvSpPr/>
          <p:nvPr>
            <p:custDataLst>
              <p:tags r:id="rId3"/>
            </p:custDataLst>
          </p:nvPr>
        </p:nvSpPr>
        <p:spPr>
          <a:xfrm>
            <a:off x="3736669" y="2010747"/>
            <a:ext cx="514547" cy="3302779"/>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nvGrpSpPr>
          <p:cNvPr id="5" name="觅知网-不倒翁ID:189359941"/>
          <p:cNvGrpSpPr/>
          <p:nvPr/>
        </p:nvGrpSpPr>
        <p:grpSpPr>
          <a:xfrm>
            <a:off x="4487220" y="1728179"/>
            <a:ext cx="6261795" cy="553990"/>
            <a:chOff x="4730750" y="1994304"/>
            <a:chExt cx="6261794" cy="553990"/>
          </a:xfrm>
        </p:grpSpPr>
        <p:sp>
          <p:nvSpPr>
            <p:cNvPr id="23" name="觅知网-不倒翁ID:189359941"/>
            <p:cNvSpPr/>
            <p:nvPr/>
          </p:nvSpPr>
          <p:spPr>
            <a:xfrm>
              <a:off x="4730750" y="2101850"/>
              <a:ext cx="16510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6" name="觅知网-不倒翁ID:189359941"/>
            <p:cNvSpPr txBox="1"/>
            <p:nvPr/>
          </p:nvSpPr>
          <p:spPr>
            <a:xfrm>
              <a:off x="4994672" y="2146180"/>
              <a:ext cx="1169320" cy="305040"/>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spc="200" dirty="0">
                  <a:solidFill>
                    <a:srgbClr val="FFFFFF"/>
                  </a:solidFill>
                  <a:latin typeface="+mj-ea"/>
                  <a:ea typeface="+mj-ea"/>
                  <a:cs typeface="思源黑体 CN Regular" panose="020B0500000000000000" charset="-122"/>
                </a:rPr>
                <a:t>添加标题</a:t>
              </a:r>
              <a:endParaRPr lang="zh-CN" altLang="en-US" sz="900" dirty="0">
                <a:latin typeface="+mj-ea"/>
                <a:ea typeface="+mj-ea"/>
                <a:cs typeface="思源黑体 CN Regular" panose="020B0500000000000000" charset="-122"/>
              </a:endParaRPr>
            </a:p>
          </p:txBody>
        </p:sp>
        <p:sp>
          <p:nvSpPr>
            <p:cNvPr id="27" name="觅知网-不倒翁ID:189359941"/>
            <p:cNvSpPr txBox="1"/>
            <p:nvPr/>
          </p:nvSpPr>
          <p:spPr>
            <a:xfrm>
              <a:off x="6600056" y="1994304"/>
              <a:ext cx="4392488" cy="553990"/>
            </a:xfrm>
            <a:prstGeom prst="rect">
              <a:avLst/>
            </a:prstGeom>
            <a:noFill/>
          </p:spPr>
          <p:txBody>
            <a:bodyPr wrap="square" lIns="91435" tIns="45716" rIns="91435" bIns="4571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a:t>
              </a:r>
            </a:p>
          </p:txBody>
        </p:sp>
      </p:grpSp>
      <p:grpSp>
        <p:nvGrpSpPr>
          <p:cNvPr id="6" name="觅知网-不倒翁ID:189359941"/>
          <p:cNvGrpSpPr/>
          <p:nvPr/>
        </p:nvGrpSpPr>
        <p:grpSpPr>
          <a:xfrm>
            <a:off x="4487220" y="2821830"/>
            <a:ext cx="6261795" cy="553990"/>
            <a:chOff x="4730750" y="1994304"/>
            <a:chExt cx="6261794" cy="553990"/>
          </a:xfrm>
        </p:grpSpPr>
        <p:sp>
          <p:nvSpPr>
            <p:cNvPr id="15" name="觅知网-不倒翁ID:189359941"/>
            <p:cNvSpPr/>
            <p:nvPr/>
          </p:nvSpPr>
          <p:spPr>
            <a:xfrm>
              <a:off x="4730750" y="2101850"/>
              <a:ext cx="16510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6" name="觅知网-不倒翁ID:189359941"/>
            <p:cNvSpPr txBox="1"/>
            <p:nvPr/>
          </p:nvSpPr>
          <p:spPr>
            <a:xfrm>
              <a:off x="4994672" y="2146180"/>
              <a:ext cx="1169320" cy="305040"/>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spc="200" dirty="0">
                  <a:solidFill>
                    <a:srgbClr val="FFFFFF"/>
                  </a:solidFill>
                  <a:latin typeface="+mj-ea"/>
                  <a:ea typeface="+mj-ea"/>
                  <a:cs typeface="思源黑体 CN Regular" panose="020B0500000000000000" charset="-122"/>
                </a:rPr>
                <a:t>添加标题</a:t>
              </a:r>
              <a:endParaRPr lang="zh-CN" altLang="en-US" sz="900" dirty="0">
                <a:latin typeface="+mj-ea"/>
                <a:ea typeface="+mj-ea"/>
                <a:cs typeface="思源黑体 CN Regular" panose="020B0500000000000000" charset="-122"/>
              </a:endParaRPr>
            </a:p>
          </p:txBody>
        </p:sp>
        <p:sp>
          <p:nvSpPr>
            <p:cNvPr id="17" name="觅知网-不倒翁ID:189359941"/>
            <p:cNvSpPr txBox="1"/>
            <p:nvPr/>
          </p:nvSpPr>
          <p:spPr>
            <a:xfrm>
              <a:off x="6600056" y="1994304"/>
              <a:ext cx="4392488" cy="553990"/>
            </a:xfrm>
            <a:prstGeom prst="rect">
              <a:avLst/>
            </a:prstGeom>
            <a:noFill/>
          </p:spPr>
          <p:txBody>
            <a:bodyPr wrap="square" lIns="91435" tIns="45716" rIns="91435" bIns="4571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a:t>
              </a:r>
            </a:p>
          </p:txBody>
        </p:sp>
      </p:grpSp>
      <p:grpSp>
        <p:nvGrpSpPr>
          <p:cNvPr id="7" name="觅知网-不倒翁ID:189359941"/>
          <p:cNvGrpSpPr/>
          <p:nvPr/>
        </p:nvGrpSpPr>
        <p:grpSpPr>
          <a:xfrm>
            <a:off x="4487220" y="3915480"/>
            <a:ext cx="6261795" cy="553990"/>
            <a:chOff x="4730750" y="1994304"/>
            <a:chExt cx="6261794" cy="553990"/>
          </a:xfrm>
        </p:grpSpPr>
        <p:sp>
          <p:nvSpPr>
            <p:cNvPr id="12" name="觅知网-不倒翁ID:189359941"/>
            <p:cNvSpPr/>
            <p:nvPr/>
          </p:nvSpPr>
          <p:spPr>
            <a:xfrm>
              <a:off x="4730750" y="2101850"/>
              <a:ext cx="16510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3" name="觅知网-不倒翁ID:189359941"/>
            <p:cNvSpPr txBox="1"/>
            <p:nvPr/>
          </p:nvSpPr>
          <p:spPr>
            <a:xfrm>
              <a:off x="4994672" y="2146180"/>
              <a:ext cx="1169320" cy="305040"/>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spc="200" dirty="0">
                  <a:solidFill>
                    <a:srgbClr val="FFFFFF"/>
                  </a:solidFill>
                  <a:latin typeface="+mj-ea"/>
                  <a:ea typeface="+mj-ea"/>
                  <a:cs typeface="思源黑体 CN Regular" panose="020B0500000000000000" charset="-122"/>
                </a:rPr>
                <a:t>添加标题</a:t>
              </a:r>
              <a:endParaRPr lang="zh-CN" altLang="en-US" sz="900" dirty="0">
                <a:latin typeface="+mj-ea"/>
                <a:ea typeface="+mj-ea"/>
                <a:cs typeface="思源黑体 CN Regular" panose="020B0500000000000000" charset="-122"/>
              </a:endParaRPr>
            </a:p>
          </p:txBody>
        </p:sp>
        <p:sp>
          <p:nvSpPr>
            <p:cNvPr id="14" name="觅知网-不倒翁ID:189359941"/>
            <p:cNvSpPr txBox="1"/>
            <p:nvPr/>
          </p:nvSpPr>
          <p:spPr>
            <a:xfrm>
              <a:off x="6600056" y="1994304"/>
              <a:ext cx="4392488" cy="553990"/>
            </a:xfrm>
            <a:prstGeom prst="rect">
              <a:avLst/>
            </a:prstGeom>
            <a:noFill/>
          </p:spPr>
          <p:txBody>
            <a:bodyPr wrap="square" lIns="91435" tIns="45716" rIns="91435" bIns="4571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a:t>
              </a:r>
            </a:p>
          </p:txBody>
        </p:sp>
      </p:grpSp>
      <p:grpSp>
        <p:nvGrpSpPr>
          <p:cNvPr id="8" name="觅知网-不倒翁ID:189359941"/>
          <p:cNvGrpSpPr/>
          <p:nvPr/>
        </p:nvGrpSpPr>
        <p:grpSpPr>
          <a:xfrm>
            <a:off x="4487220" y="5009131"/>
            <a:ext cx="6261795" cy="553990"/>
            <a:chOff x="4730750" y="1994304"/>
            <a:chExt cx="6261794" cy="553990"/>
          </a:xfrm>
        </p:grpSpPr>
        <p:sp>
          <p:nvSpPr>
            <p:cNvPr id="9" name="觅知网-不倒翁ID:189359941"/>
            <p:cNvSpPr/>
            <p:nvPr/>
          </p:nvSpPr>
          <p:spPr>
            <a:xfrm>
              <a:off x="4730750" y="2101850"/>
              <a:ext cx="16510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txBox="1"/>
            <p:nvPr/>
          </p:nvSpPr>
          <p:spPr>
            <a:xfrm>
              <a:off x="4994672" y="2146180"/>
              <a:ext cx="1169320" cy="305040"/>
            </a:xfrm>
            <a:prstGeom prst="rect">
              <a:avLst/>
            </a:prstGeom>
          </p:spPr>
          <p:txBody>
            <a:bodyPr vert="horz"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spc="200" dirty="0">
                  <a:solidFill>
                    <a:srgbClr val="FFFFFF"/>
                  </a:solidFill>
                  <a:latin typeface="+mj-ea"/>
                  <a:ea typeface="+mj-ea"/>
                  <a:cs typeface="思源黑体 CN Regular" panose="020B0500000000000000" charset="-122"/>
                </a:rPr>
                <a:t>添加标题</a:t>
              </a:r>
              <a:endParaRPr lang="zh-CN" altLang="en-US" sz="900" dirty="0">
                <a:latin typeface="+mj-ea"/>
                <a:ea typeface="+mj-ea"/>
                <a:cs typeface="思源黑体 CN Regular" panose="020B0500000000000000" charset="-122"/>
              </a:endParaRPr>
            </a:p>
          </p:txBody>
        </p:sp>
        <p:sp>
          <p:nvSpPr>
            <p:cNvPr id="11" name="觅知网-不倒翁ID:189359941"/>
            <p:cNvSpPr txBox="1"/>
            <p:nvPr/>
          </p:nvSpPr>
          <p:spPr>
            <a:xfrm>
              <a:off x="6600056" y="1994304"/>
              <a:ext cx="4392488" cy="553990"/>
            </a:xfrm>
            <a:prstGeom prst="rect">
              <a:avLst/>
            </a:prstGeom>
            <a:noFill/>
          </p:spPr>
          <p:txBody>
            <a:bodyPr wrap="square" lIns="91435" tIns="45716" rIns="91435" bIns="4571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0" presetClass="entr" presetSubtype="0" decel="10000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from="0" to="1" calcmode="lin" valueType="num">
                                      <p:cBhvr>
                                        <p:cTn id="11" dur="500" fill="hold">
                                          <p:stCondLst>
                                            <p:cond delay="0"/>
                                          </p:stCondLst>
                                        </p:cTn>
                                        <p:tgtEl>
                                          <p:spTgt spid="2"/>
                                        </p:tgtEl>
                                        <p:attrNameLst>
                                          <p:attrName>style.opacity</p:attrName>
                                        </p:attrNameLst>
                                      </p:cBhvr>
                                    </p:anim>
                                    <p:anim to="" calcmode="lin" valueType="num">
                                      <p:cBhvr>
                                        <p:cTn id="12" dur="500" fill="hold">
                                          <p:stCondLst>
                                            <p:cond delay="0"/>
                                          </p:stCondLst>
                                        </p:cTn>
                                        <p:tgtEl>
                                          <p:spTgt spid="2"/>
                                        </p:tgtEl>
                                        <p:attrNameLst>
                                          <p:attrName>ppt_y</p:attrName>
                                        </p:attrNameLst>
                                      </p:cBhvr>
                                      <p:tavLst>
                                        <p:tav tm="0" fmla="$">
                                          <p:val>
                                            <p:strVal val="#ppt_y+.05"/>
                                          </p:val>
                                        </p:tav>
                                        <p:tav tm="100000" fmla="$">
                                          <p:val>
                                            <p:strVal val="#ppt_y"/>
                                          </p:val>
                                        </p:tav>
                                      </p:tavLst>
                                    </p:anim>
                                  </p:childTnLst>
                                </p:cTn>
                              </p:par>
                              <p:par>
                                <p:cTn id="13" presetID="0" presetClass="entr" presetSubtype="0"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from="0" to="1" calcmode="lin" valueType="num">
                                      <p:cBhvr>
                                        <p:cTn id="15" dur="500" fill="hold">
                                          <p:stCondLst>
                                            <p:cond delay="0"/>
                                          </p:stCondLst>
                                        </p:cTn>
                                        <p:tgtEl>
                                          <p:spTgt spid="4"/>
                                        </p:tgtEl>
                                        <p:attrNameLst>
                                          <p:attrName>style.opacity</p:attrName>
                                        </p:attrNameLst>
                                      </p:cBhvr>
                                    </p:anim>
                                    <p:anim to="" calcmode="lin" valueType="num">
                                      <p:cBhvr>
                                        <p:cTn id="16"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7" presetID="0" presetClass="entr" presetSubtype="0" decel="10000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 from="0" to="1" calcmode="lin" valueType="num">
                                      <p:cBhvr>
                                        <p:cTn id="19" dur="500" fill="hold">
                                          <p:stCondLst>
                                            <p:cond delay="0"/>
                                          </p:stCondLst>
                                        </p:cTn>
                                        <p:tgtEl>
                                          <p:spTgt spid="5"/>
                                        </p:tgtEl>
                                        <p:attrNameLst>
                                          <p:attrName>style.opacity</p:attrName>
                                        </p:attrNameLst>
                                      </p:cBhvr>
                                    </p:anim>
                                    <p:anim to="" calcmode="lin" valueType="num">
                                      <p:cBhvr>
                                        <p:cTn id="2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21" presetID="0" presetClass="entr" presetSubtype="0"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0" presetClass="entr" presetSubtype="0" decel="100000" fill="hold" nodeType="withEffect">
                                  <p:stCondLst>
                                    <p:cond delay="1250"/>
                                  </p:stCondLst>
                                  <p:childTnLst>
                                    <p:set>
                                      <p:cBhvr>
                                        <p:cTn id="26" dur="1" fill="hold">
                                          <p:stCondLst>
                                            <p:cond delay="0"/>
                                          </p:stCondLst>
                                        </p:cTn>
                                        <p:tgtEl>
                                          <p:spTgt spid="7"/>
                                        </p:tgtEl>
                                        <p:attrNameLst>
                                          <p:attrName>style.visibility</p:attrName>
                                        </p:attrNameLst>
                                      </p:cBhvr>
                                      <p:to>
                                        <p:strVal val="visible"/>
                                      </p:to>
                                    </p:set>
                                    <p:anim from="0" to="1" calcmode="lin" valueType="num">
                                      <p:cBhvr>
                                        <p:cTn id="27" dur="500" fill="hold">
                                          <p:stCondLst>
                                            <p:cond delay="0"/>
                                          </p:stCondLst>
                                        </p:cTn>
                                        <p:tgtEl>
                                          <p:spTgt spid="7"/>
                                        </p:tgtEl>
                                        <p:attrNameLst>
                                          <p:attrName>style.opacity</p:attrName>
                                        </p:attrNameLst>
                                      </p:cBhvr>
                                    </p:anim>
                                    <p:anim to="" calcmode="lin" valueType="num">
                                      <p:cBhvr>
                                        <p:cTn id="28"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29" presetID="0" presetClass="entr" presetSubtype="0" decel="100000" fill="hold" nodeType="withEffect">
                                  <p:stCondLst>
                                    <p:cond delay="1500"/>
                                  </p:stCondLst>
                                  <p:childTnLst>
                                    <p:set>
                                      <p:cBhvr>
                                        <p:cTn id="30" dur="1" fill="hold">
                                          <p:stCondLst>
                                            <p:cond delay="0"/>
                                          </p:stCondLst>
                                        </p:cTn>
                                        <p:tgtEl>
                                          <p:spTgt spid="8"/>
                                        </p:tgtEl>
                                        <p:attrNameLst>
                                          <p:attrName>style.visibility</p:attrName>
                                        </p:attrNameLst>
                                      </p:cBhvr>
                                      <p:to>
                                        <p:strVal val="visible"/>
                                      </p:to>
                                    </p:set>
                                    <p:anim from="0" to="1" calcmode="lin" valueType="num">
                                      <p:cBhvr>
                                        <p:cTn id="31" dur="500" fill="hold">
                                          <p:stCondLst>
                                            <p:cond delay="0"/>
                                          </p:stCondLst>
                                        </p:cTn>
                                        <p:tgtEl>
                                          <p:spTgt spid="8"/>
                                        </p:tgtEl>
                                        <p:attrNameLst>
                                          <p:attrName>style.opacity</p:attrName>
                                        </p:attrNameLst>
                                      </p:cBhvr>
                                    </p:anim>
                                    <p:anim to="" calcmode="lin" valueType="num">
                                      <p:cBhvr>
                                        <p:cTn id="32"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研究内容与目的</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68" name="觅知网-不倒翁ID:189359941"/>
          <p:cNvSpPr/>
          <p:nvPr>
            <p:custDataLst>
              <p:tags r:id="rId2"/>
            </p:custDataLst>
          </p:nvPr>
        </p:nvSpPr>
        <p:spPr bwMode="auto">
          <a:xfrm>
            <a:off x="2704558" y="2692659"/>
            <a:ext cx="1615149" cy="1384415"/>
          </a:xfrm>
          <a:custGeom>
            <a:avLst/>
            <a:gdLst>
              <a:gd name="T0" fmla="*/ 246 w 987"/>
              <a:gd name="T1" fmla="*/ 846 h 846"/>
              <a:gd name="T2" fmla="*/ 0 w 987"/>
              <a:gd name="T3" fmla="*/ 423 h 846"/>
              <a:gd name="T4" fmla="*/ 246 w 987"/>
              <a:gd name="T5" fmla="*/ 0 h 846"/>
              <a:gd name="T6" fmla="*/ 740 w 987"/>
              <a:gd name="T7" fmla="*/ 0 h 846"/>
              <a:gd name="T8" fmla="*/ 987 w 987"/>
              <a:gd name="T9" fmla="*/ 423 h 846"/>
              <a:gd name="T10" fmla="*/ 740 w 987"/>
              <a:gd name="T11" fmla="*/ 846 h 846"/>
              <a:gd name="T12" fmla="*/ 246 w 987"/>
              <a:gd name="T13" fmla="*/ 846 h 846"/>
            </a:gdLst>
            <a:ahLst/>
            <a:cxnLst>
              <a:cxn ang="0">
                <a:pos x="T0" y="T1"/>
              </a:cxn>
              <a:cxn ang="0">
                <a:pos x="T2" y="T3"/>
              </a:cxn>
              <a:cxn ang="0">
                <a:pos x="T4" y="T5"/>
              </a:cxn>
              <a:cxn ang="0">
                <a:pos x="T6" y="T7"/>
              </a:cxn>
              <a:cxn ang="0">
                <a:pos x="T8" y="T9"/>
              </a:cxn>
              <a:cxn ang="0">
                <a:pos x="T10" y="T11"/>
              </a:cxn>
              <a:cxn ang="0">
                <a:pos x="T12" y="T13"/>
              </a:cxn>
            </a:cxnLst>
            <a:rect l="0" t="0" r="r" b="b"/>
            <a:pathLst>
              <a:path w="987" h="846">
                <a:moveTo>
                  <a:pt x="246" y="846"/>
                </a:moveTo>
                <a:lnTo>
                  <a:pt x="0" y="423"/>
                </a:lnTo>
                <a:lnTo>
                  <a:pt x="246" y="0"/>
                </a:lnTo>
                <a:lnTo>
                  <a:pt x="740" y="0"/>
                </a:lnTo>
                <a:lnTo>
                  <a:pt x="987" y="423"/>
                </a:lnTo>
                <a:lnTo>
                  <a:pt x="740" y="846"/>
                </a:lnTo>
                <a:lnTo>
                  <a:pt x="246" y="8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itchFamily="34" charset="-122"/>
              <a:ea typeface="微软雅黑" pitchFamily="34" charset="-122"/>
              <a:cs typeface="思源黑体 CN Regular" panose="020B0500000000000000" charset="-122"/>
            </a:endParaRPr>
          </a:p>
        </p:txBody>
      </p:sp>
      <p:sp>
        <p:nvSpPr>
          <p:cNvPr id="62" name="觅知网-不倒翁ID:189359941"/>
          <p:cNvSpPr/>
          <p:nvPr>
            <p:custDataLst>
              <p:tags r:id="rId3"/>
            </p:custDataLst>
          </p:nvPr>
        </p:nvSpPr>
        <p:spPr bwMode="auto">
          <a:xfrm>
            <a:off x="7860758" y="2692659"/>
            <a:ext cx="1615149" cy="1384415"/>
          </a:xfrm>
          <a:custGeom>
            <a:avLst/>
            <a:gdLst>
              <a:gd name="T0" fmla="*/ 246 w 987"/>
              <a:gd name="T1" fmla="*/ 846 h 846"/>
              <a:gd name="T2" fmla="*/ 0 w 987"/>
              <a:gd name="T3" fmla="*/ 423 h 846"/>
              <a:gd name="T4" fmla="*/ 246 w 987"/>
              <a:gd name="T5" fmla="*/ 0 h 846"/>
              <a:gd name="T6" fmla="*/ 740 w 987"/>
              <a:gd name="T7" fmla="*/ 0 h 846"/>
              <a:gd name="T8" fmla="*/ 987 w 987"/>
              <a:gd name="T9" fmla="*/ 423 h 846"/>
              <a:gd name="T10" fmla="*/ 740 w 987"/>
              <a:gd name="T11" fmla="*/ 846 h 846"/>
              <a:gd name="T12" fmla="*/ 246 w 987"/>
              <a:gd name="T13" fmla="*/ 846 h 846"/>
            </a:gdLst>
            <a:ahLst/>
            <a:cxnLst>
              <a:cxn ang="0">
                <a:pos x="T0" y="T1"/>
              </a:cxn>
              <a:cxn ang="0">
                <a:pos x="T2" y="T3"/>
              </a:cxn>
              <a:cxn ang="0">
                <a:pos x="T4" y="T5"/>
              </a:cxn>
              <a:cxn ang="0">
                <a:pos x="T6" y="T7"/>
              </a:cxn>
              <a:cxn ang="0">
                <a:pos x="T8" y="T9"/>
              </a:cxn>
              <a:cxn ang="0">
                <a:pos x="T10" y="T11"/>
              </a:cxn>
              <a:cxn ang="0">
                <a:pos x="T12" y="T13"/>
              </a:cxn>
            </a:cxnLst>
            <a:rect l="0" t="0" r="r" b="b"/>
            <a:pathLst>
              <a:path w="987" h="846">
                <a:moveTo>
                  <a:pt x="246" y="846"/>
                </a:moveTo>
                <a:lnTo>
                  <a:pt x="0" y="423"/>
                </a:lnTo>
                <a:lnTo>
                  <a:pt x="246" y="0"/>
                </a:lnTo>
                <a:lnTo>
                  <a:pt x="740" y="0"/>
                </a:lnTo>
                <a:lnTo>
                  <a:pt x="987" y="423"/>
                </a:lnTo>
                <a:lnTo>
                  <a:pt x="740" y="846"/>
                </a:lnTo>
                <a:lnTo>
                  <a:pt x="246" y="8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itchFamily="34" charset="-122"/>
              <a:ea typeface="微软雅黑" pitchFamily="34" charset="-122"/>
              <a:cs typeface="思源黑体 CN Regular" panose="020B0500000000000000" charset="-122"/>
            </a:endParaRPr>
          </a:p>
        </p:txBody>
      </p:sp>
      <p:sp>
        <p:nvSpPr>
          <p:cNvPr id="58" name="觅知网-不倒翁ID:189359941"/>
          <p:cNvSpPr/>
          <p:nvPr>
            <p:custDataLst>
              <p:tags r:id="rId4"/>
            </p:custDataLst>
          </p:nvPr>
        </p:nvSpPr>
        <p:spPr bwMode="auto">
          <a:xfrm>
            <a:off x="5292846" y="2692659"/>
            <a:ext cx="1615149" cy="1384415"/>
          </a:xfrm>
          <a:custGeom>
            <a:avLst/>
            <a:gdLst>
              <a:gd name="T0" fmla="*/ 247 w 987"/>
              <a:gd name="T1" fmla="*/ 846 h 846"/>
              <a:gd name="T2" fmla="*/ 0 w 987"/>
              <a:gd name="T3" fmla="*/ 423 h 846"/>
              <a:gd name="T4" fmla="*/ 247 w 987"/>
              <a:gd name="T5" fmla="*/ 0 h 846"/>
              <a:gd name="T6" fmla="*/ 740 w 987"/>
              <a:gd name="T7" fmla="*/ 0 h 846"/>
              <a:gd name="T8" fmla="*/ 987 w 987"/>
              <a:gd name="T9" fmla="*/ 423 h 846"/>
              <a:gd name="T10" fmla="*/ 740 w 987"/>
              <a:gd name="T11" fmla="*/ 846 h 846"/>
              <a:gd name="T12" fmla="*/ 247 w 987"/>
              <a:gd name="T13" fmla="*/ 846 h 846"/>
            </a:gdLst>
            <a:ahLst/>
            <a:cxnLst>
              <a:cxn ang="0">
                <a:pos x="T0" y="T1"/>
              </a:cxn>
              <a:cxn ang="0">
                <a:pos x="T2" y="T3"/>
              </a:cxn>
              <a:cxn ang="0">
                <a:pos x="T4" y="T5"/>
              </a:cxn>
              <a:cxn ang="0">
                <a:pos x="T6" y="T7"/>
              </a:cxn>
              <a:cxn ang="0">
                <a:pos x="T8" y="T9"/>
              </a:cxn>
              <a:cxn ang="0">
                <a:pos x="T10" y="T11"/>
              </a:cxn>
              <a:cxn ang="0">
                <a:pos x="T12" y="T13"/>
              </a:cxn>
            </a:cxnLst>
            <a:rect l="0" t="0" r="r" b="b"/>
            <a:pathLst>
              <a:path w="987" h="846">
                <a:moveTo>
                  <a:pt x="247" y="846"/>
                </a:moveTo>
                <a:lnTo>
                  <a:pt x="0" y="423"/>
                </a:lnTo>
                <a:lnTo>
                  <a:pt x="247" y="0"/>
                </a:lnTo>
                <a:lnTo>
                  <a:pt x="740" y="0"/>
                </a:lnTo>
                <a:lnTo>
                  <a:pt x="987" y="423"/>
                </a:lnTo>
                <a:lnTo>
                  <a:pt x="740" y="846"/>
                </a:lnTo>
                <a:lnTo>
                  <a:pt x="247" y="8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itchFamily="34" charset="-122"/>
              <a:ea typeface="微软雅黑" pitchFamily="34" charset="-122"/>
              <a:cs typeface="思源黑体 CN Regular" panose="020B0500000000000000" charset="-122"/>
            </a:endParaRPr>
          </a:p>
        </p:txBody>
      </p:sp>
      <p:grpSp>
        <p:nvGrpSpPr>
          <p:cNvPr id="5" name="觅知网-不倒翁ID:189359941"/>
          <p:cNvGrpSpPr/>
          <p:nvPr>
            <p:custDataLst>
              <p:tags r:id="rId5"/>
            </p:custDataLst>
          </p:nvPr>
        </p:nvGrpSpPr>
        <p:grpSpPr>
          <a:xfrm>
            <a:off x="1404918" y="1896868"/>
            <a:ext cx="1616785" cy="1386051"/>
            <a:chOff x="1335746" y="2398259"/>
            <a:chExt cx="1616785" cy="1386051"/>
          </a:xfrm>
        </p:grpSpPr>
        <p:sp>
          <p:nvSpPr>
            <p:cNvPr id="54" name="觅知网-不倒翁ID:189359941"/>
            <p:cNvSpPr/>
            <p:nvPr/>
          </p:nvSpPr>
          <p:spPr bwMode="auto">
            <a:xfrm>
              <a:off x="1335746" y="2398259"/>
              <a:ext cx="1616785" cy="1386051"/>
            </a:xfrm>
            <a:custGeom>
              <a:avLst/>
              <a:gdLst>
                <a:gd name="T0" fmla="*/ 247 w 988"/>
                <a:gd name="T1" fmla="*/ 847 h 847"/>
                <a:gd name="T2" fmla="*/ 0 w 988"/>
                <a:gd name="T3" fmla="*/ 424 h 847"/>
                <a:gd name="T4" fmla="*/ 247 w 988"/>
                <a:gd name="T5" fmla="*/ 0 h 847"/>
                <a:gd name="T6" fmla="*/ 741 w 988"/>
                <a:gd name="T7" fmla="*/ 0 h 847"/>
                <a:gd name="T8" fmla="*/ 988 w 988"/>
                <a:gd name="T9" fmla="*/ 424 h 847"/>
                <a:gd name="T10" fmla="*/ 741 w 988"/>
                <a:gd name="T11" fmla="*/ 847 h 847"/>
                <a:gd name="T12" fmla="*/ 247 w 988"/>
                <a:gd name="T13" fmla="*/ 847 h 847"/>
              </a:gdLst>
              <a:ahLst/>
              <a:cxnLst>
                <a:cxn ang="0">
                  <a:pos x="T0" y="T1"/>
                </a:cxn>
                <a:cxn ang="0">
                  <a:pos x="T2" y="T3"/>
                </a:cxn>
                <a:cxn ang="0">
                  <a:pos x="T4" y="T5"/>
                </a:cxn>
                <a:cxn ang="0">
                  <a:pos x="T6" y="T7"/>
                </a:cxn>
                <a:cxn ang="0">
                  <a:pos x="T8" y="T9"/>
                </a:cxn>
                <a:cxn ang="0">
                  <a:pos x="T10" y="T11"/>
                </a:cxn>
                <a:cxn ang="0">
                  <a:pos x="T12" y="T13"/>
                </a:cxn>
              </a:cxnLst>
              <a:rect l="0" t="0" r="r" b="b"/>
              <a:pathLst>
                <a:path w="988" h="847">
                  <a:moveTo>
                    <a:pt x="247" y="847"/>
                  </a:moveTo>
                  <a:lnTo>
                    <a:pt x="0" y="424"/>
                  </a:lnTo>
                  <a:lnTo>
                    <a:pt x="247" y="0"/>
                  </a:lnTo>
                  <a:lnTo>
                    <a:pt x="741" y="0"/>
                  </a:lnTo>
                  <a:lnTo>
                    <a:pt x="988" y="424"/>
                  </a:lnTo>
                  <a:lnTo>
                    <a:pt x="741" y="847"/>
                  </a:lnTo>
                  <a:lnTo>
                    <a:pt x="247" y="84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微软雅黑" pitchFamily="34" charset="-122"/>
                <a:ea typeface="微软雅黑" pitchFamily="34" charset="-122"/>
                <a:cs typeface="思源黑体 CN Regular" panose="020B0500000000000000" charset="-122"/>
              </a:endParaRPr>
            </a:p>
          </p:txBody>
        </p:sp>
        <p:grpSp>
          <p:nvGrpSpPr>
            <p:cNvPr id="55" name="觅知网-不倒翁ID:189359941"/>
            <p:cNvGrpSpPr/>
            <p:nvPr/>
          </p:nvGrpSpPr>
          <p:grpSpPr>
            <a:xfrm>
              <a:off x="1714499" y="2711112"/>
              <a:ext cx="863598" cy="668087"/>
              <a:chOff x="1285875" y="2033329"/>
              <a:chExt cx="647699" cy="501064"/>
            </a:xfrm>
          </p:grpSpPr>
          <p:sp>
            <p:nvSpPr>
              <p:cNvPr id="56" name="觅知网-不倒翁ID:189359941"/>
              <p:cNvSpPr txBox="1"/>
              <p:nvPr/>
            </p:nvSpPr>
            <p:spPr>
              <a:xfrm>
                <a:off x="1285875" y="2033329"/>
                <a:ext cx="647699" cy="346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eaLnBrk="0" fontAlgn="base" hangingPunct="0">
                  <a:spcBef>
                    <a:spcPct val="0"/>
                  </a:spcBef>
                  <a:spcAft>
                    <a:spcPct val="0"/>
                  </a:spcAft>
                </a:pPr>
                <a:r>
                  <a:rPr lang="en-US" altLang="zh-CN" sz="2400" dirty="0">
                    <a:solidFill>
                      <a:schemeClr val="bg1"/>
                    </a:solidFill>
                    <a:latin typeface="Impact" panose="020B0806030902050204" pitchFamily="34" charset="0"/>
                    <a:ea typeface="微软雅黑" pitchFamily="34" charset="-122"/>
                    <a:cs typeface="思源黑体 CN Regular" panose="020B0500000000000000" charset="-122"/>
                  </a:rPr>
                  <a:t>20XX</a:t>
                </a:r>
                <a:endParaRPr lang="zh-CN" altLang="en-US" sz="2400" dirty="0">
                  <a:solidFill>
                    <a:schemeClr val="bg1"/>
                  </a:solidFill>
                  <a:latin typeface="Impact" panose="020B0806030902050204" pitchFamily="34" charset="0"/>
                  <a:ea typeface="微软雅黑" pitchFamily="34" charset="-122"/>
                  <a:cs typeface="思源黑体 CN Regular" panose="020B0500000000000000" charset="-122"/>
                </a:endParaRPr>
              </a:p>
            </p:txBody>
          </p:sp>
          <p:sp>
            <p:nvSpPr>
              <p:cNvPr id="57" name="觅知网-不倒翁ID:189359941"/>
              <p:cNvSpPr/>
              <p:nvPr/>
            </p:nvSpPr>
            <p:spPr>
              <a:xfrm>
                <a:off x="1319063" y="2349728"/>
                <a:ext cx="523221" cy="184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eaLnBrk="0" fontAlgn="base" hangingPunct="0">
                  <a:spcBef>
                    <a:spcPct val="0"/>
                  </a:spcBef>
                  <a:spcAft>
                    <a:spcPct val="0"/>
                  </a:spcAft>
                </a:pPr>
                <a:r>
                  <a:rPr lang="zh-CN" altLang="en-US" sz="1000" dirty="0">
                    <a:solidFill>
                      <a:schemeClr val="bg1"/>
                    </a:solidFill>
                    <a:latin typeface="微软雅黑" pitchFamily="34" charset="-122"/>
                    <a:ea typeface="微软雅黑" pitchFamily="34" charset="-122"/>
                    <a:cs typeface="Arial" panose="020B0604020202020204" pitchFamily="34" charset="0"/>
                  </a:rPr>
                  <a:t>添加标题</a:t>
                </a:r>
                <a:endParaRPr lang="zh-CN" altLang="en-US" dirty="0">
                  <a:solidFill>
                    <a:schemeClr val="bg1"/>
                  </a:solidFill>
                  <a:latin typeface="微软雅黑" pitchFamily="34" charset="-122"/>
                  <a:ea typeface="微软雅黑" pitchFamily="34" charset="-122"/>
                  <a:cs typeface="思源黑体 CN Regular" panose="020B0500000000000000" charset="-122"/>
                </a:endParaRPr>
              </a:p>
            </p:txBody>
          </p:sp>
        </p:grpSp>
      </p:grpSp>
      <p:grpSp>
        <p:nvGrpSpPr>
          <p:cNvPr id="6" name="觅知网-不倒翁ID:189359941"/>
          <p:cNvGrpSpPr/>
          <p:nvPr>
            <p:custDataLst>
              <p:tags r:id="rId6"/>
            </p:custDataLst>
          </p:nvPr>
        </p:nvGrpSpPr>
        <p:grpSpPr>
          <a:xfrm>
            <a:off x="4008635" y="1896866"/>
            <a:ext cx="1615149" cy="1384415"/>
            <a:chOff x="3939464" y="2398259"/>
            <a:chExt cx="1615149" cy="1384415"/>
          </a:xfrm>
        </p:grpSpPr>
        <p:sp>
          <p:nvSpPr>
            <p:cNvPr id="50" name="觅知网-不倒翁ID:189359941"/>
            <p:cNvSpPr/>
            <p:nvPr/>
          </p:nvSpPr>
          <p:spPr bwMode="auto">
            <a:xfrm>
              <a:off x="3939464" y="2398259"/>
              <a:ext cx="1615149" cy="1384415"/>
            </a:xfrm>
            <a:custGeom>
              <a:avLst/>
              <a:gdLst>
                <a:gd name="T0" fmla="*/ 247 w 987"/>
                <a:gd name="T1" fmla="*/ 846 h 846"/>
                <a:gd name="T2" fmla="*/ 0 w 987"/>
                <a:gd name="T3" fmla="*/ 423 h 846"/>
                <a:gd name="T4" fmla="*/ 247 w 987"/>
                <a:gd name="T5" fmla="*/ 0 h 846"/>
                <a:gd name="T6" fmla="*/ 740 w 987"/>
                <a:gd name="T7" fmla="*/ 0 h 846"/>
                <a:gd name="T8" fmla="*/ 987 w 987"/>
                <a:gd name="T9" fmla="*/ 423 h 846"/>
                <a:gd name="T10" fmla="*/ 740 w 987"/>
                <a:gd name="T11" fmla="*/ 846 h 846"/>
                <a:gd name="T12" fmla="*/ 247 w 987"/>
                <a:gd name="T13" fmla="*/ 846 h 846"/>
              </a:gdLst>
              <a:ahLst/>
              <a:cxnLst>
                <a:cxn ang="0">
                  <a:pos x="T0" y="T1"/>
                </a:cxn>
                <a:cxn ang="0">
                  <a:pos x="T2" y="T3"/>
                </a:cxn>
                <a:cxn ang="0">
                  <a:pos x="T4" y="T5"/>
                </a:cxn>
                <a:cxn ang="0">
                  <a:pos x="T6" y="T7"/>
                </a:cxn>
                <a:cxn ang="0">
                  <a:pos x="T8" y="T9"/>
                </a:cxn>
                <a:cxn ang="0">
                  <a:pos x="T10" y="T11"/>
                </a:cxn>
                <a:cxn ang="0">
                  <a:pos x="T12" y="T13"/>
                </a:cxn>
              </a:cxnLst>
              <a:rect l="0" t="0" r="r" b="b"/>
              <a:pathLst>
                <a:path w="987" h="846">
                  <a:moveTo>
                    <a:pt x="247" y="846"/>
                  </a:moveTo>
                  <a:lnTo>
                    <a:pt x="0" y="423"/>
                  </a:lnTo>
                  <a:lnTo>
                    <a:pt x="247" y="0"/>
                  </a:lnTo>
                  <a:lnTo>
                    <a:pt x="740" y="0"/>
                  </a:lnTo>
                  <a:lnTo>
                    <a:pt x="987" y="423"/>
                  </a:lnTo>
                  <a:lnTo>
                    <a:pt x="740" y="846"/>
                  </a:lnTo>
                  <a:lnTo>
                    <a:pt x="247" y="8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微软雅黑" pitchFamily="34" charset="-122"/>
                <a:ea typeface="微软雅黑" pitchFamily="34" charset="-122"/>
                <a:cs typeface="思源黑体 CN Regular" panose="020B0500000000000000" charset="-122"/>
              </a:endParaRPr>
            </a:p>
          </p:txBody>
        </p:sp>
        <p:grpSp>
          <p:nvGrpSpPr>
            <p:cNvPr id="51" name="觅知网-不倒翁ID:189359941"/>
            <p:cNvGrpSpPr/>
            <p:nvPr/>
          </p:nvGrpSpPr>
          <p:grpSpPr>
            <a:xfrm>
              <a:off x="4305301" y="2711112"/>
              <a:ext cx="863599" cy="668087"/>
              <a:chOff x="1285875" y="2033329"/>
              <a:chExt cx="647699" cy="501064"/>
            </a:xfrm>
          </p:grpSpPr>
          <p:sp>
            <p:nvSpPr>
              <p:cNvPr id="52" name="觅知网-不倒翁ID:189359941"/>
              <p:cNvSpPr txBox="1"/>
              <p:nvPr/>
            </p:nvSpPr>
            <p:spPr>
              <a:xfrm>
                <a:off x="1285875" y="2033329"/>
                <a:ext cx="647699" cy="346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eaLnBrk="0" fontAlgn="base" hangingPunct="0">
                  <a:spcBef>
                    <a:spcPct val="0"/>
                  </a:spcBef>
                  <a:spcAft>
                    <a:spcPct val="0"/>
                  </a:spcAft>
                </a:pPr>
                <a:r>
                  <a:rPr lang="en-US" altLang="zh-CN" sz="2400" dirty="0">
                    <a:solidFill>
                      <a:schemeClr val="bg1"/>
                    </a:solidFill>
                    <a:latin typeface="Impact" panose="020B0806030902050204" pitchFamily="34" charset="0"/>
                    <a:ea typeface="微软雅黑" pitchFamily="34" charset="-122"/>
                    <a:cs typeface="思源黑体 CN Regular" panose="020B0500000000000000" charset="-122"/>
                  </a:rPr>
                  <a:t>20XX</a:t>
                </a:r>
                <a:endParaRPr lang="zh-CN" altLang="en-US" sz="2400" dirty="0">
                  <a:solidFill>
                    <a:schemeClr val="bg1"/>
                  </a:solidFill>
                  <a:latin typeface="Impact" panose="020B0806030902050204" pitchFamily="34" charset="0"/>
                  <a:ea typeface="微软雅黑" pitchFamily="34" charset="-122"/>
                  <a:cs typeface="思源黑体 CN Regular" panose="020B0500000000000000" charset="-122"/>
                </a:endParaRPr>
              </a:p>
            </p:txBody>
          </p:sp>
          <p:sp>
            <p:nvSpPr>
              <p:cNvPr id="53" name="觅知网-不倒翁ID:189359941"/>
              <p:cNvSpPr/>
              <p:nvPr/>
            </p:nvSpPr>
            <p:spPr>
              <a:xfrm>
                <a:off x="1319069" y="2349728"/>
                <a:ext cx="523220" cy="184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eaLnBrk="0" fontAlgn="base" hangingPunct="0">
                  <a:spcBef>
                    <a:spcPct val="0"/>
                  </a:spcBef>
                  <a:spcAft>
                    <a:spcPct val="0"/>
                  </a:spcAft>
                </a:pPr>
                <a:r>
                  <a:rPr lang="zh-CN" altLang="en-US" sz="1000" dirty="0">
                    <a:solidFill>
                      <a:schemeClr val="bg1"/>
                    </a:solidFill>
                    <a:latin typeface="微软雅黑" pitchFamily="34" charset="-122"/>
                    <a:ea typeface="微软雅黑" pitchFamily="34" charset="-122"/>
                    <a:cs typeface="Arial" panose="020B0604020202020204" pitchFamily="34" charset="0"/>
                  </a:rPr>
                  <a:t>添加标题</a:t>
                </a:r>
                <a:endParaRPr lang="zh-CN" altLang="en-US" sz="1000" dirty="0">
                  <a:solidFill>
                    <a:schemeClr val="bg1"/>
                  </a:solidFill>
                  <a:latin typeface="微软雅黑" pitchFamily="34" charset="-122"/>
                  <a:ea typeface="微软雅黑" pitchFamily="34" charset="-122"/>
                  <a:cs typeface="思源黑体 CN Regular" panose="020B0500000000000000" charset="-122"/>
                </a:endParaRPr>
              </a:p>
            </p:txBody>
          </p:sp>
        </p:grpSp>
      </p:grpSp>
      <p:grpSp>
        <p:nvGrpSpPr>
          <p:cNvPr id="7" name="觅知网-不倒翁ID:189359941"/>
          <p:cNvGrpSpPr/>
          <p:nvPr>
            <p:custDataLst>
              <p:tags r:id="rId7"/>
            </p:custDataLst>
          </p:nvPr>
        </p:nvGrpSpPr>
        <p:grpSpPr>
          <a:xfrm>
            <a:off x="6581517" y="1896868"/>
            <a:ext cx="1616785" cy="1386051"/>
            <a:chOff x="6512344" y="2398259"/>
            <a:chExt cx="1616785" cy="1386051"/>
          </a:xfrm>
        </p:grpSpPr>
        <p:sp>
          <p:nvSpPr>
            <p:cNvPr id="46" name="觅知网-不倒翁ID:189359941"/>
            <p:cNvSpPr/>
            <p:nvPr/>
          </p:nvSpPr>
          <p:spPr bwMode="auto">
            <a:xfrm>
              <a:off x="6512344" y="2398259"/>
              <a:ext cx="1616785" cy="1386051"/>
            </a:xfrm>
            <a:custGeom>
              <a:avLst/>
              <a:gdLst>
                <a:gd name="T0" fmla="*/ 247 w 988"/>
                <a:gd name="T1" fmla="*/ 847 h 847"/>
                <a:gd name="T2" fmla="*/ 0 w 988"/>
                <a:gd name="T3" fmla="*/ 424 h 847"/>
                <a:gd name="T4" fmla="*/ 247 w 988"/>
                <a:gd name="T5" fmla="*/ 0 h 847"/>
                <a:gd name="T6" fmla="*/ 742 w 988"/>
                <a:gd name="T7" fmla="*/ 0 h 847"/>
                <a:gd name="T8" fmla="*/ 988 w 988"/>
                <a:gd name="T9" fmla="*/ 424 h 847"/>
                <a:gd name="T10" fmla="*/ 742 w 988"/>
                <a:gd name="T11" fmla="*/ 847 h 847"/>
                <a:gd name="T12" fmla="*/ 247 w 988"/>
                <a:gd name="T13" fmla="*/ 847 h 847"/>
              </a:gdLst>
              <a:ahLst/>
              <a:cxnLst>
                <a:cxn ang="0">
                  <a:pos x="T0" y="T1"/>
                </a:cxn>
                <a:cxn ang="0">
                  <a:pos x="T2" y="T3"/>
                </a:cxn>
                <a:cxn ang="0">
                  <a:pos x="T4" y="T5"/>
                </a:cxn>
                <a:cxn ang="0">
                  <a:pos x="T6" y="T7"/>
                </a:cxn>
                <a:cxn ang="0">
                  <a:pos x="T8" y="T9"/>
                </a:cxn>
                <a:cxn ang="0">
                  <a:pos x="T10" y="T11"/>
                </a:cxn>
                <a:cxn ang="0">
                  <a:pos x="T12" y="T13"/>
                </a:cxn>
              </a:cxnLst>
              <a:rect l="0" t="0" r="r" b="b"/>
              <a:pathLst>
                <a:path w="988" h="847">
                  <a:moveTo>
                    <a:pt x="247" y="847"/>
                  </a:moveTo>
                  <a:lnTo>
                    <a:pt x="0" y="424"/>
                  </a:lnTo>
                  <a:lnTo>
                    <a:pt x="247" y="0"/>
                  </a:lnTo>
                  <a:lnTo>
                    <a:pt x="742" y="0"/>
                  </a:lnTo>
                  <a:lnTo>
                    <a:pt x="988" y="424"/>
                  </a:lnTo>
                  <a:lnTo>
                    <a:pt x="742" y="847"/>
                  </a:lnTo>
                  <a:lnTo>
                    <a:pt x="247" y="84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微软雅黑" pitchFamily="34" charset="-122"/>
                <a:ea typeface="微软雅黑" pitchFamily="34" charset="-122"/>
                <a:cs typeface="思源黑体 CN Regular" panose="020B0500000000000000" charset="-122"/>
              </a:endParaRPr>
            </a:p>
          </p:txBody>
        </p:sp>
        <p:grpSp>
          <p:nvGrpSpPr>
            <p:cNvPr id="47" name="觅知网-不倒翁ID:189359941"/>
            <p:cNvGrpSpPr/>
            <p:nvPr/>
          </p:nvGrpSpPr>
          <p:grpSpPr>
            <a:xfrm>
              <a:off x="6896101" y="2711112"/>
              <a:ext cx="863599" cy="668087"/>
              <a:chOff x="1285875" y="2033329"/>
              <a:chExt cx="647699" cy="501064"/>
            </a:xfrm>
          </p:grpSpPr>
          <p:sp>
            <p:nvSpPr>
              <p:cNvPr id="48" name="觅知网-不倒翁ID:189359941"/>
              <p:cNvSpPr txBox="1"/>
              <p:nvPr/>
            </p:nvSpPr>
            <p:spPr>
              <a:xfrm>
                <a:off x="1285875" y="2033329"/>
                <a:ext cx="647699" cy="346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eaLnBrk="0" fontAlgn="base" hangingPunct="0">
                  <a:spcBef>
                    <a:spcPct val="0"/>
                  </a:spcBef>
                  <a:spcAft>
                    <a:spcPct val="0"/>
                  </a:spcAft>
                </a:pPr>
                <a:r>
                  <a:rPr lang="en-US" altLang="zh-CN" sz="2400" dirty="0">
                    <a:solidFill>
                      <a:schemeClr val="bg1"/>
                    </a:solidFill>
                    <a:latin typeface="Impact" panose="020B0806030902050204" pitchFamily="34" charset="0"/>
                    <a:ea typeface="微软雅黑" pitchFamily="34" charset="-122"/>
                    <a:cs typeface="思源黑体 CN Regular" panose="020B0500000000000000" charset="-122"/>
                  </a:rPr>
                  <a:t>20XX</a:t>
                </a:r>
                <a:endParaRPr lang="zh-CN" altLang="en-US" sz="2400" dirty="0">
                  <a:solidFill>
                    <a:schemeClr val="bg1"/>
                  </a:solidFill>
                  <a:latin typeface="Impact" panose="020B0806030902050204" pitchFamily="34" charset="0"/>
                  <a:ea typeface="微软雅黑" pitchFamily="34" charset="-122"/>
                  <a:cs typeface="思源黑体 CN Regular" panose="020B0500000000000000" charset="-122"/>
                </a:endParaRPr>
              </a:p>
            </p:txBody>
          </p:sp>
          <p:sp>
            <p:nvSpPr>
              <p:cNvPr id="49" name="觅知网-不倒翁ID:189359941"/>
              <p:cNvSpPr/>
              <p:nvPr/>
            </p:nvSpPr>
            <p:spPr>
              <a:xfrm>
                <a:off x="1319069" y="2349728"/>
                <a:ext cx="523220" cy="184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eaLnBrk="0" fontAlgn="base" hangingPunct="0">
                  <a:spcBef>
                    <a:spcPct val="0"/>
                  </a:spcBef>
                  <a:spcAft>
                    <a:spcPct val="0"/>
                  </a:spcAft>
                </a:pPr>
                <a:r>
                  <a:rPr lang="zh-CN" altLang="en-US" sz="1000" dirty="0">
                    <a:solidFill>
                      <a:schemeClr val="bg1"/>
                    </a:solidFill>
                    <a:latin typeface="微软雅黑" pitchFamily="34" charset="-122"/>
                    <a:ea typeface="微软雅黑" pitchFamily="34" charset="-122"/>
                    <a:cs typeface="Arial" panose="020B0604020202020204" pitchFamily="34" charset="0"/>
                  </a:rPr>
                  <a:t>添加标题</a:t>
                </a:r>
                <a:endParaRPr lang="zh-CN" altLang="en-US" sz="1000" dirty="0">
                  <a:solidFill>
                    <a:schemeClr val="bg1"/>
                  </a:solidFill>
                  <a:latin typeface="微软雅黑" pitchFamily="34" charset="-122"/>
                  <a:ea typeface="微软雅黑" pitchFamily="34" charset="-122"/>
                  <a:cs typeface="思源黑体 CN Regular" panose="020B0500000000000000" charset="-122"/>
                </a:endParaRPr>
              </a:p>
            </p:txBody>
          </p:sp>
        </p:grpSp>
      </p:grpSp>
      <p:grpSp>
        <p:nvGrpSpPr>
          <p:cNvPr id="8" name="觅知网-不倒翁ID:189359941"/>
          <p:cNvGrpSpPr/>
          <p:nvPr>
            <p:custDataLst>
              <p:tags r:id="rId8"/>
            </p:custDataLst>
          </p:nvPr>
        </p:nvGrpSpPr>
        <p:grpSpPr>
          <a:xfrm>
            <a:off x="9151918" y="1896866"/>
            <a:ext cx="1616785" cy="1384415"/>
            <a:chOff x="9082746" y="2398259"/>
            <a:chExt cx="1616785" cy="1384415"/>
          </a:xfrm>
        </p:grpSpPr>
        <p:sp>
          <p:nvSpPr>
            <p:cNvPr id="42" name="觅知网-不倒翁ID:189359941"/>
            <p:cNvSpPr/>
            <p:nvPr/>
          </p:nvSpPr>
          <p:spPr bwMode="auto">
            <a:xfrm>
              <a:off x="9082746" y="2398259"/>
              <a:ext cx="1616785" cy="1384415"/>
            </a:xfrm>
            <a:custGeom>
              <a:avLst/>
              <a:gdLst>
                <a:gd name="T0" fmla="*/ 247 w 988"/>
                <a:gd name="T1" fmla="*/ 846 h 846"/>
                <a:gd name="T2" fmla="*/ 0 w 988"/>
                <a:gd name="T3" fmla="*/ 423 h 846"/>
                <a:gd name="T4" fmla="*/ 247 w 988"/>
                <a:gd name="T5" fmla="*/ 0 h 846"/>
                <a:gd name="T6" fmla="*/ 741 w 988"/>
                <a:gd name="T7" fmla="*/ 0 h 846"/>
                <a:gd name="T8" fmla="*/ 988 w 988"/>
                <a:gd name="T9" fmla="*/ 423 h 846"/>
                <a:gd name="T10" fmla="*/ 741 w 988"/>
                <a:gd name="T11" fmla="*/ 846 h 846"/>
                <a:gd name="T12" fmla="*/ 247 w 988"/>
                <a:gd name="T13" fmla="*/ 846 h 846"/>
              </a:gdLst>
              <a:ahLst/>
              <a:cxnLst>
                <a:cxn ang="0">
                  <a:pos x="T0" y="T1"/>
                </a:cxn>
                <a:cxn ang="0">
                  <a:pos x="T2" y="T3"/>
                </a:cxn>
                <a:cxn ang="0">
                  <a:pos x="T4" y="T5"/>
                </a:cxn>
                <a:cxn ang="0">
                  <a:pos x="T6" y="T7"/>
                </a:cxn>
                <a:cxn ang="0">
                  <a:pos x="T8" y="T9"/>
                </a:cxn>
                <a:cxn ang="0">
                  <a:pos x="T10" y="T11"/>
                </a:cxn>
                <a:cxn ang="0">
                  <a:pos x="T12" y="T13"/>
                </a:cxn>
              </a:cxnLst>
              <a:rect l="0" t="0" r="r" b="b"/>
              <a:pathLst>
                <a:path w="988" h="846">
                  <a:moveTo>
                    <a:pt x="247" y="846"/>
                  </a:moveTo>
                  <a:lnTo>
                    <a:pt x="0" y="423"/>
                  </a:lnTo>
                  <a:lnTo>
                    <a:pt x="247" y="0"/>
                  </a:lnTo>
                  <a:lnTo>
                    <a:pt x="741" y="0"/>
                  </a:lnTo>
                  <a:lnTo>
                    <a:pt x="988" y="423"/>
                  </a:lnTo>
                  <a:lnTo>
                    <a:pt x="741" y="846"/>
                  </a:lnTo>
                  <a:lnTo>
                    <a:pt x="247" y="8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微软雅黑" pitchFamily="34" charset="-122"/>
                <a:ea typeface="微软雅黑" pitchFamily="34" charset="-122"/>
                <a:cs typeface="思源黑体 CN Regular" panose="020B0500000000000000" charset="-122"/>
              </a:endParaRPr>
            </a:p>
          </p:txBody>
        </p:sp>
        <p:grpSp>
          <p:nvGrpSpPr>
            <p:cNvPr id="43" name="觅知网-不倒翁ID:189359941"/>
            <p:cNvGrpSpPr/>
            <p:nvPr/>
          </p:nvGrpSpPr>
          <p:grpSpPr>
            <a:xfrm>
              <a:off x="9448801" y="2711112"/>
              <a:ext cx="863599" cy="668087"/>
              <a:chOff x="1285875" y="2033329"/>
              <a:chExt cx="647699" cy="501064"/>
            </a:xfrm>
          </p:grpSpPr>
          <p:sp>
            <p:nvSpPr>
              <p:cNvPr id="44" name="觅知网-不倒翁ID:189359941"/>
              <p:cNvSpPr txBox="1"/>
              <p:nvPr/>
            </p:nvSpPr>
            <p:spPr>
              <a:xfrm>
                <a:off x="1285875" y="2033329"/>
                <a:ext cx="647699" cy="346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eaLnBrk="0" fontAlgn="base" hangingPunct="0">
                  <a:spcBef>
                    <a:spcPct val="0"/>
                  </a:spcBef>
                  <a:spcAft>
                    <a:spcPct val="0"/>
                  </a:spcAft>
                </a:pPr>
                <a:r>
                  <a:rPr lang="en-US" altLang="zh-CN" sz="2400" dirty="0">
                    <a:solidFill>
                      <a:schemeClr val="bg1"/>
                    </a:solidFill>
                    <a:latin typeface="Impact" panose="020B0806030902050204" pitchFamily="34" charset="0"/>
                    <a:ea typeface="微软雅黑" pitchFamily="34" charset="-122"/>
                    <a:cs typeface="思源黑体 CN Regular" panose="020B0500000000000000" charset="-122"/>
                  </a:rPr>
                  <a:t>20XX</a:t>
                </a:r>
                <a:endParaRPr lang="zh-CN" altLang="en-US" sz="2400" dirty="0">
                  <a:solidFill>
                    <a:schemeClr val="bg1"/>
                  </a:solidFill>
                  <a:latin typeface="Impact" panose="020B0806030902050204" pitchFamily="34" charset="0"/>
                  <a:ea typeface="微软雅黑" pitchFamily="34" charset="-122"/>
                  <a:cs typeface="思源黑体 CN Regular" panose="020B0500000000000000" charset="-122"/>
                </a:endParaRPr>
              </a:p>
            </p:txBody>
          </p:sp>
          <p:sp>
            <p:nvSpPr>
              <p:cNvPr id="45" name="觅知网-不倒翁ID:189359941"/>
              <p:cNvSpPr/>
              <p:nvPr/>
            </p:nvSpPr>
            <p:spPr>
              <a:xfrm>
                <a:off x="1319069" y="2349728"/>
                <a:ext cx="523220" cy="184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eaLnBrk="0" fontAlgn="base" hangingPunct="0">
                  <a:spcBef>
                    <a:spcPct val="0"/>
                  </a:spcBef>
                  <a:spcAft>
                    <a:spcPct val="0"/>
                  </a:spcAft>
                </a:pPr>
                <a:r>
                  <a:rPr lang="zh-CN" altLang="en-US" sz="1000" dirty="0">
                    <a:solidFill>
                      <a:schemeClr val="bg1"/>
                    </a:solidFill>
                    <a:latin typeface="微软雅黑" pitchFamily="34" charset="-122"/>
                    <a:ea typeface="微软雅黑" pitchFamily="34" charset="-122"/>
                    <a:cs typeface="Arial" panose="020B0604020202020204" pitchFamily="34" charset="0"/>
                  </a:rPr>
                  <a:t>添加标题</a:t>
                </a:r>
                <a:endParaRPr lang="zh-CN" altLang="en-US" sz="1000" dirty="0">
                  <a:solidFill>
                    <a:schemeClr val="bg1"/>
                  </a:solidFill>
                  <a:latin typeface="微软雅黑" pitchFamily="34" charset="-122"/>
                  <a:ea typeface="微软雅黑" pitchFamily="34" charset="-122"/>
                  <a:cs typeface="思源黑体 CN Regular" panose="020B0500000000000000" charset="-122"/>
                </a:endParaRPr>
              </a:p>
            </p:txBody>
          </p:sp>
        </p:grpSp>
      </p:grpSp>
      <p:sp>
        <p:nvSpPr>
          <p:cNvPr id="38" name="觅知网-不倒翁ID:189359941"/>
          <p:cNvSpPr/>
          <p:nvPr/>
        </p:nvSpPr>
        <p:spPr>
          <a:xfrm>
            <a:off x="4652806" y="4689563"/>
            <a:ext cx="456041" cy="456039"/>
          </a:xfrm>
          <a:prstGeom prst="donut">
            <a:avLst>
              <a:gd name="adj" fmla="val 48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32" name="觅知网-不倒翁ID:189359941"/>
          <p:cNvSpPr/>
          <p:nvPr/>
        </p:nvSpPr>
        <p:spPr>
          <a:xfrm>
            <a:off x="1087217" y="4689563"/>
            <a:ext cx="456041" cy="456039"/>
          </a:xfrm>
          <a:prstGeom prst="donut">
            <a:avLst>
              <a:gd name="adj" fmla="val 48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nvGrpSpPr>
          <p:cNvPr id="11" name="觅知网-不倒翁ID:189359941"/>
          <p:cNvGrpSpPr/>
          <p:nvPr/>
        </p:nvGrpSpPr>
        <p:grpSpPr>
          <a:xfrm>
            <a:off x="1668057" y="4577817"/>
            <a:ext cx="2538936" cy="1150094"/>
            <a:chOff x="6529453" y="2212481"/>
            <a:chExt cx="2538936" cy="1150094"/>
          </a:xfrm>
        </p:grpSpPr>
        <p:sp>
          <p:nvSpPr>
            <p:cNvPr id="30" name="觅知网-不倒翁ID:189359941"/>
            <p:cNvSpPr txBox="1"/>
            <p:nvPr/>
          </p:nvSpPr>
          <p:spPr>
            <a:xfrm>
              <a:off x="6529454" y="2212481"/>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Clr>
                  <a:srgbClr val="C00000"/>
                </a:buClr>
              </a:pPr>
              <a:r>
                <a:rPr lang="zh-CN" altLang="en-US" sz="2000" dirty="0">
                  <a:solidFill>
                    <a:schemeClr val="accent1"/>
                  </a:solidFill>
                  <a:latin typeface="+mj-ea"/>
                  <a:ea typeface="+mj-ea"/>
                  <a:cs typeface="思源黑体 CN Regular" panose="020B0500000000000000" charset="-122"/>
                  <a:sym typeface="+mn-lt"/>
                </a:rPr>
                <a:t>请添加小标题</a:t>
              </a:r>
            </a:p>
          </p:txBody>
        </p:sp>
        <p:sp>
          <p:nvSpPr>
            <p:cNvPr id="31" name="觅知网-不倒翁ID:189359941"/>
            <p:cNvSpPr/>
            <p:nvPr/>
          </p:nvSpPr>
          <p:spPr>
            <a:xfrm>
              <a:off x="6529453" y="2577745"/>
              <a:ext cx="2538936"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
        <p:nvSpPr>
          <p:cNvPr id="26" name="觅知网-不倒翁ID:189359941"/>
          <p:cNvSpPr/>
          <p:nvPr/>
        </p:nvSpPr>
        <p:spPr>
          <a:xfrm>
            <a:off x="8209422" y="4689563"/>
            <a:ext cx="456041" cy="456039"/>
          </a:xfrm>
          <a:prstGeom prst="donut">
            <a:avLst>
              <a:gd name="adj" fmla="val 48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nvGrpSpPr>
          <p:cNvPr id="13" name="觅知网-不倒翁ID:189359941"/>
          <p:cNvGrpSpPr/>
          <p:nvPr/>
        </p:nvGrpSpPr>
        <p:grpSpPr>
          <a:xfrm>
            <a:off x="5212115" y="4600880"/>
            <a:ext cx="2538936" cy="1150094"/>
            <a:chOff x="6529453" y="2212481"/>
            <a:chExt cx="2538936" cy="1150094"/>
          </a:xfrm>
        </p:grpSpPr>
        <p:sp>
          <p:nvSpPr>
            <p:cNvPr id="17" name="觅知网-不倒翁ID:189359941"/>
            <p:cNvSpPr txBox="1"/>
            <p:nvPr/>
          </p:nvSpPr>
          <p:spPr>
            <a:xfrm>
              <a:off x="6529454" y="2212481"/>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Clr>
                  <a:srgbClr val="C00000"/>
                </a:buClr>
              </a:pPr>
              <a:r>
                <a:rPr lang="zh-CN" altLang="en-US" sz="2000" dirty="0">
                  <a:solidFill>
                    <a:schemeClr val="accent1"/>
                  </a:solidFill>
                  <a:latin typeface="+mj-ea"/>
                  <a:ea typeface="+mj-ea"/>
                  <a:cs typeface="思源黑体 CN Regular" panose="020B0500000000000000" charset="-122"/>
                  <a:sym typeface="+mn-lt"/>
                </a:rPr>
                <a:t>请添加小标题</a:t>
              </a:r>
            </a:p>
          </p:txBody>
        </p:sp>
        <p:sp>
          <p:nvSpPr>
            <p:cNvPr id="23" name="觅知网-不倒翁ID:189359941"/>
            <p:cNvSpPr/>
            <p:nvPr/>
          </p:nvSpPr>
          <p:spPr>
            <a:xfrm>
              <a:off x="6529453" y="2577745"/>
              <a:ext cx="2538936"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点击添加相关标题文字，点击添加相关标题文字，点击添加相关标题文字，点击添加相关标题文字。</a:t>
              </a:r>
            </a:p>
          </p:txBody>
        </p:sp>
      </p:grpSp>
      <p:grpSp>
        <p:nvGrpSpPr>
          <p:cNvPr id="14" name="觅知网-不倒翁ID:189359941"/>
          <p:cNvGrpSpPr/>
          <p:nvPr/>
        </p:nvGrpSpPr>
        <p:grpSpPr>
          <a:xfrm>
            <a:off x="8703500" y="4605837"/>
            <a:ext cx="2538936" cy="1150094"/>
            <a:chOff x="6529453" y="2212481"/>
            <a:chExt cx="2538936" cy="1150094"/>
          </a:xfrm>
        </p:grpSpPr>
        <p:sp>
          <p:nvSpPr>
            <p:cNvPr id="15" name="觅知网-不倒翁ID:189359941"/>
            <p:cNvSpPr txBox="1"/>
            <p:nvPr/>
          </p:nvSpPr>
          <p:spPr>
            <a:xfrm>
              <a:off x="6529454" y="2212481"/>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Clr>
                  <a:srgbClr val="C00000"/>
                </a:buClr>
              </a:pPr>
              <a:r>
                <a:rPr lang="zh-CN" altLang="en-US" sz="2000" dirty="0">
                  <a:solidFill>
                    <a:schemeClr val="accent1"/>
                  </a:solidFill>
                  <a:latin typeface="+mj-ea"/>
                  <a:ea typeface="+mj-ea"/>
                  <a:cs typeface="思源黑体 CN Regular" panose="020B0500000000000000" charset="-122"/>
                  <a:sym typeface="+mn-lt"/>
                </a:rPr>
                <a:t>请添加小标题</a:t>
              </a:r>
            </a:p>
          </p:txBody>
        </p:sp>
        <p:sp>
          <p:nvSpPr>
            <p:cNvPr id="16" name="觅知网-不倒翁ID:189359941"/>
            <p:cNvSpPr/>
            <p:nvPr/>
          </p:nvSpPr>
          <p:spPr>
            <a:xfrm>
              <a:off x="6529453" y="2577745"/>
              <a:ext cx="2538936"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点击添加相关标题文字，点击添加相关标题文字，点击添加相关标题文字，点击添加相关标题文字。</a:t>
              </a:r>
            </a:p>
          </p:txBody>
        </p:sp>
      </p:grpSp>
      <p:grpSp>
        <p:nvGrpSpPr>
          <p:cNvPr id="92" name="觅知网-不倒翁ID:189359941"/>
          <p:cNvGrpSpPr/>
          <p:nvPr>
            <p:custDataLst>
              <p:tags r:id="rId9"/>
            </p:custDataLst>
          </p:nvPr>
        </p:nvGrpSpPr>
        <p:grpSpPr>
          <a:xfrm>
            <a:off x="5724437" y="3008883"/>
            <a:ext cx="751963" cy="751964"/>
            <a:chOff x="5778976" y="3086231"/>
            <a:chExt cx="625287" cy="625284"/>
          </a:xfrm>
          <a:solidFill>
            <a:schemeClr val="bg1"/>
          </a:solidFill>
        </p:grpSpPr>
        <p:sp>
          <p:nvSpPr>
            <p:cNvPr id="93" name="觅知网-不倒翁ID:189359941"/>
            <p:cNvSpPr>
              <a:spLocks noChangeArrowheads="1"/>
            </p:cNvSpPr>
            <p:nvPr/>
          </p:nvSpPr>
          <p:spPr bwMode="auto">
            <a:xfrm>
              <a:off x="6027450" y="3262349"/>
              <a:ext cx="124239" cy="151543"/>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4" name="觅知网-不倒翁ID:189359941"/>
            <p:cNvSpPr/>
            <p:nvPr/>
          </p:nvSpPr>
          <p:spPr bwMode="auto">
            <a:xfrm>
              <a:off x="5963283" y="3430274"/>
              <a:ext cx="107856" cy="152908"/>
            </a:xfrm>
            <a:custGeom>
              <a:avLst/>
              <a:gdLst>
                <a:gd name="T0" fmla="*/ 21 w 33"/>
                <a:gd name="T1" fmla="*/ 20 h 47"/>
                <a:gd name="T2" fmla="*/ 25 w 33"/>
                <a:gd name="T3" fmla="*/ 12 h 47"/>
                <a:gd name="T4" fmla="*/ 15 w 33"/>
                <a:gd name="T5" fmla="*/ 7 h 47"/>
                <a:gd name="T6" fmla="*/ 23 w 33"/>
                <a:gd name="T7" fmla="*/ 0 h 47"/>
                <a:gd name="T8" fmla="*/ 23 w 33"/>
                <a:gd name="T9" fmla="*/ 0 h 47"/>
                <a:gd name="T10" fmla="*/ 14 w 33"/>
                <a:gd name="T11" fmla="*/ 1 h 47"/>
                <a:gd name="T12" fmla="*/ 13 w 33"/>
                <a:gd name="T13" fmla="*/ 1 h 47"/>
                <a:gd name="T14" fmla="*/ 13 w 33"/>
                <a:gd name="T15" fmla="*/ 1 h 47"/>
                <a:gd name="T16" fmla="*/ 2 w 33"/>
                <a:gd name="T17" fmla="*/ 12 h 47"/>
                <a:gd name="T18" fmla="*/ 0 w 33"/>
                <a:gd name="T19" fmla="*/ 34 h 47"/>
                <a:gd name="T20" fmla="*/ 33 w 33"/>
                <a:gd name="T21" fmla="*/ 47 h 47"/>
                <a:gd name="T22" fmla="*/ 33 w 33"/>
                <a:gd name="T23" fmla="*/ 47 h 47"/>
                <a:gd name="T24" fmla="*/ 21 w 33"/>
                <a:gd name="T25"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21" y="20"/>
                  </a:moveTo>
                  <a:cubicBezTo>
                    <a:pt x="25" y="12"/>
                    <a:pt x="25" y="12"/>
                    <a:pt x="25" y="12"/>
                  </a:cubicBezTo>
                  <a:cubicBezTo>
                    <a:pt x="15" y="7"/>
                    <a:pt x="15" y="7"/>
                    <a:pt x="15" y="7"/>
                  </a:cubicBezTo>
                  <a:cubicBezTo>
                    <a:pt x="23" y="0"/>
                    <a:pt x="23" y="0"/>
                    <a:pt x="23" y="0"/>
                  </a:cubicBezTo>
                  <a:cubicBezTo>
                    <a:pt x="23" y="0"/>
                    <a:pt x="23" y="0"/>
                    <a:pt x="23" y="0"/>
                  </a:cubicBezTo>
                  <a:cubicBezTo>
                    <a:pt x="20" y="0"/>
                    <a:pt x="17" y="0"/>
                    <a:pt x="14" y="1"/>
                  </a:cubicBezTo>
                  <a:cubicBezTo>
                    <a:pt x="14" y="1"/>
                    <a:pt x="13" y="1"/>
                    <a:pt x="13" y="1"/>
                  </a:cubicBezTo>
                  <a:cubicBezTo>
                    <a:pt x="13" y="1"/>
                    <a:pt x="13" y="1"/>
                    <a:pt x="13" y="1"/>
                  </a:cubicBezTo>
                  <a:cubicBezTo>
                    <a:pt x="7" y="1"/>
                    <a:pt x="2" y="6"/>
                    <a:pt x="2" y="12"/>
                  </a:cubicBezTo>
                  <a:cubicBezTo>
                    <a:pt x="0" y="34"/>
                    <a:pt x="0" y="34"/>
                    <a:pt x="0" y="34"/>
                  </a:cubicBezTo>
                  <a:cubicBezTo>
                    <a:pt x="9" y="41"/>
                    <a:pt x="20" y="46"/>
                    <a:pt x="33" y="47"/>
                  </a:cubicBezTo>
                  <a:cubicBezTo>
                    <a:pt x="33" y="47"/>
                    <a:pt x="33" y="47"/>
                    <a:pt x="33" y="47"/>
                  </a:cubicBezTo>
                  <a:lnTo>
                    <a:pt x="21" y="20"/>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5" name="觅知网-不倒翁ID:189359941"/>
            <p:cNvSpPr/>
            <p:nvPr/>
          </p:nvSpPr>
          <p:spPr bwMode="auto">
            <a:xfrm>
              <a:off x="6113462" y="3430274"/>
              <a:ext cx="107856" cy="152908"/>
            </a:xfrm>
            <a:custGeom>
              <a:avLst/>
              <a:gdLst>
                <a:gd name="T0" fmla="*/ 31 w 33"/>
                <a:gd name="T1" fmla="*/ 12 h 47"/>
                <a:gd name="T2" fmla="*/ 20 w 33"/>
                <a:gd name="T3" fmla="*/ 1 h 47"/>
                <a:gd name="T4" fmla="*/ 20 w 33"/>
                <a:gd name="T5" fmla="*/ 1 h 47"/>
                <a:gd name="T6" fmla="*/ 18 w 33"/>
                <a:gd name="T7" fmla="*/ 1 h 47"/>
                <a:gd name="T8" fmla="*/ 9 w 33"/>
                <a:gd name="T9" fmla="*/ 0 h 47"/>
                <a:gd name="T10" fmla="*/ 9 w 33"/>
                <a:gd name="T11" fmla="*/ 0 h 47"/>
                <a:gd name="T12" fmla="*/ 17 w 33"/>
                <a:gd name="T13" fmla="*/ 7 h 47"/>
                <a:gd name="T14" fmla="*/ 7 w 33"/>
                <a:gd name="T15" fmla="*/ 12 h 47"/>
                <a:gd name="T16" fmla="*/ 12 w 33"/>
                <a:gd name="T17" fmla="*/ 20 h 47"/>
                <a:gd name="T18" fmla="*/ 0 w 33"/>
                <a:gd name="T19" fmla="*/ 47 h 47"/>
                <a:gd name="T20" fmla="*/ 0 w 33"/>
                <a:gd name="T21" fmla="*/ 47 h 47"/>
                <a:gd name="T22" fmla="*/ 33 w 33"/>
                <a:gd name="T23" fmla="*/ 34 h 47"/>
                <a:gd name="T24" fmla="*/ 31 w 33"/>
                <a:gd name="T25"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31" y="12"/>
                  </a:moveTo>
                  <a:cubicBezTo>
                    <a:pt x="31" y="6"/>
                    <a:pt x="26" y="1"/>
                    <a:pt x="20" y="1"/>
                  </a:cubicBezTo>
                  <a:cubicBezTo>
                    <a:pt x="20" y="1"/>
                    <a:pt x="20" y="1"/>
                    <a:pt x="20" y="1"/>
                  </a:cubicBezTo>
                  <a:cubicBezTo>
                    <a:pt x="19" y="1"/>
                    <a:pt x="19" y="1"/>
                    <a:pt x="18" y="1"/>
                  </a:cubicBezTo>
                  <a:cubicBezTo>
                    <a:pt x="15" y="0"/>
                    <a:pt x="12" y="0"/>
                    <a:pt x="9" y="0"/>
                  </a:cubicBezTo>
                  <a:cubicBezTo>
                    <a:pt x="9" y="0"/>
                    <a:pt x="9" y="0"/>
                    <a:pt x="9" y="0"/>
                  </a:cubicBezTo>
                  <a:cubicBezTo>
                    <a:pt x="17" y="7"/>
                    <a:pt x="17" y="7"/>
                    <a:pt x="17" y="7"/>
                  </a:cubicBezTo>
                  <a:cubicBezTo>
                    <a:pt x="7" y="12"/>
                    <a:pt x="7" y="12"/>
                    <a:pt x="7" y="12"/>
                  </a:cubicBezTo>
                  <a:cubicBezTo>
                    <a:pt x="12" y="20"/>
                    <a:pt x="12" y="20"/>
                    <a:pt x="12" y="20"/>
                  </a:cubicBezTo>
                  <a:cubicBezTo>
                    <a:pt x="0" y="47"/>
                    <a:pt x="0" y="47"/>
                    <a:pt x="0" y="47"/>
                  </a:cubicBezTo>
                  <a:cubicBezTo>
                    <a:pt x="0" y="47"/>
                    <a:pt x="0" y="47"/>
                    <a:pt x="0" y="47"/>
                  </a:cubicBezTo>
                  <a:cubicBezTo>
                    <a:pt x="12" y="46"/>
                    <a:pt x="24" y="41"/>
                    <a:pt x="33" y="34"/>
                  </a:cubicBezTo>
                  <a:lnTo>
                    <a:pt x="31" y="12"/>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6" name="觅知网-不倒翁ID:189359941"/>
            <p:cNvSpPr/>
            <p:nvPr/>
          </p:nvSpPr>
          <p:spPr bwMode="auto">
            <a:xfrm>
              <a:off x="6071139" y="3423449"/>
              <a:ext cx="42323" cy="163830"/>
            </a:xfrm>
            <a:custGeom>
              <a:avLst/>
              <a:gdLst>
                <a:gd name="T0" fmla="*/ 11 w 13"/>
                <a:gd name="T1" fmla="*/ 10 h 50"/>
                <a:gd name="T2" fmla="*/ 12 w 13"/>
                <a:gd name="T3" fmla="*/ 9 h 50"/>
                <a:gd name="T4" fmla="*/ 10 w 13"/>
                <a:gd name="T5" fmla="*/ 0 h 50"/>
                <a:gd name="T6" fmla="*/ 2 w 13"/>
                <a:gd name="T7" fmla="*/ 0 h 50"/>
                <a:gd name="T8" fmla="*/ 0 w 13"/>
                <a:gd name="T9" fmla="*/ 9 h 50"/>
                <a:gd name="T10" fmla="*/ 2 w 13"/>
                <a:gd name="T11" fmla="*/ 10 h 50"/>
                <a:gd name="T12" fmla="*/ 0 w 13"/>
                <a:gd name="T13" fmla="*/ 49 h 50"/>
                <a:gd name="T14" fmla="*/ 0 w 13"/>
                <a:gd name="T15" fmla="*/ 49 h 50"/>
                <a:gd name="T16" fmla="*/ 6 w 13"/>
                <a:gd name="T17" fmla="*/ 50 h 50"/>
                <a:gd name="T18" fmla="*/ 13 w 13"/>
                <a:gd name="T19" fmla="*/ 49 h 50"/>
                <a:gd name="T20" fmla="*/ 13 w 13"/>
                <a:gd name="T21" fmla="*/ 49 h 50"/>
                <a:gd name="T22" fmla="*/ 11 w 13"/>
                <a:gd name="T23"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50">
                  <a:moveTo>
                    <a:pt x="11" y="10"/>
                  </a:moveTo>
                  <a:cubicBezTo>
                    <a:pt x="12" y="9"/>
                    <a:pt x="12" y="9"/>
                    <a:pt x="12" y="9"/>
                  </a:cubicBezTo>
                  <a:cubicBezTo>
                    <a:pt x="10" y="0"/>
                    <a:pt x="10" y="0"/>
                    <a:pt x="10" y="0"/>
                  </a:cubicBezTo>
                  <a:cubicBezTo>
                    <a:pt x="2" y="0"/>
                    <a:pt x="2" y="0"/>
                    <a:pt x="2" y="0"/>
                  </a:cubicBezTo>
                  <a:cubicBezTo>
                    <a:pt x="0" y="9"/>
                    <a:pt x="0" y="9"/>
                    <a:pt x="0" y="9"/>
                  </a:cubicBezTo>
                  <a:cubicBezTo>
                    <a:pt x="2" y="10"/>
                    <a:pt x="2" y="10"/>
                    <a:pt x="2" y="10"/>
                  </a:cubicBezTo>
                  <a:cubicBezTo>
                    <a:pt x="0" y="49"/>
                    <a:pt x="0" y="49"/>
                    <a:pt x="0" y="49"/>
                  </a:cubicBezTo>
                  <a:cubicBezTo>
                    <a:pt x="0" y="49"/>
                    <a:pt x="0" y="49"/>
                    <a:pt x="0" y="49"/>
                  </a:cubicBezTo>
                  <a:cubicBezTo>
                    <a:pt x="2" y="50"/>
                    <a:pt x="4" y="50"/>
                    <a:pt x="6" y="50"/>
                  </a:cubicBezTo>
                  <a:cubicBezTo>
                    <a:pt x="8" y="50"/>
                    <a:pt x="11" y="50"/>
                    <a:pt x="13" y="49"/>
                  </a:cubicBezTo>
                  <a:cubicBezTo>
                    <a:pt x="13" y="49"/>
                    <a:pt x="13" y="49"/>
                    <a:pt x="13" y="49"/>
                  </a:cubicBezTo>
                  <a:lnTo>
                    <a:pt x="11" y="10"/>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7" name="觅知网-不倒翁ID:189359941"/>
            <p:cNvSpPr>
              <a:spLocks noEditPoints="1"/>
            </p:cNvSpPr>
            <p:nvPr/>
          </p:nvSpPr>
          <p:spPr bwMode="auto">
            <a:xfrm>
              <a:off x="5886830" y="3194087"/>
              <a:ext cx="409578" cy="409575"/>
            </a:xfrm>
            <a:custGeom>
              <a:avLst/>
              <a:gdLst>
                <a:gd name="T0" fmla="*/ 63 w 125"/>
                <a:gd name="T1" fmla="*/ 125 h 125"/>
                <a:gd name="T2" fmla="*/ 0 w 125"/>
                <a:gd name="T3" fmla="*/ 62 h 125"/>
                <a:gd name="T4" fmla="*/ 63 w 125"/>
                <a:gd name="T5" fmla="*/ 0 h 125"/>
                <a:gd name="T6" fmla="*/ 125 w 125"/>
                <a:gd name="T7" fmla="*/ 62 h 125"/>
                <a:gd name="T8" fmla="*/ 63 w 125"/>
                <a:gd name="T9" fmla="*/ 125 h 125"/>
                <a:gd name="T10" fmla="*/ 63 w 125"/>
                <a:gd name="T11" fmla="*/ 9 h 125"/>
                <a:gd name="T12" fmla="*/ 9 w 125"/>
                <a:gd name="T13" fmla="*/ 62 h 125"/>
                <a:gd name="T14" fmla="*/ 63 w 125"/>
                <a:gd name="T15" fmla="*/ 116 h 125"/>
                <a:gd name="T16" fmla="*/ 116 w 125"/>
                <a:gd name="T17" fmla="*/ 62 h 125"/>
                <a:gd name="T18" fmla="*/ 63 w 125"/>
                <a:gd name="T19"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125"/>
                  </a:moveTo>
                  <a:cubicBezTo>
                    <a:pt x="28" y="125"/>
                    <a:pt x="0" y="97"/>
                    <a:pt x="0" y="62"/>
                  </a:cubicBezTo>
                  <a:cubicBezTo>
                    <a:pt x="0" y="28"/>
                    <a:pt x="28" y="0"/>
                    <a:pt x="63" y="0"/>
                  </a:cubicBezTo>
                  <a:cubicBezTo>
                    <a:pt x="97" y="0"/>
                    <a:pt x="125" y="28"/>
                    <a:pt x="125" y="62"/>
                  </a:cubicBezTo>
                  <a:cubicBezTo>
                    <a:pt x="125" y="97"/>
                    <a:pt x="97" y="125"/>
                    <a:pt x="63" y="125"/>
                  </a:cubicBezTo>
                  <a:close/>
                  <a:moveTo>
                    <a:pt x="63" y="9"/>
                  </a:moveTo>
                  <a:cubicBezTo>
                    <a:pt x="33" y="9"/>
                    <a:pt x="9" y="33"/>
                    <a:pt x="9" y="62"/>
                  </a:cubicBezTo>
                  <a:cubicBezTo>
                    <a:pt x="9" y="92"/>
                    <a:pt x="33" y="116"/>
                    <a:pt x="63" y="116"/>
                  </a:cubicBezTo>
                  <a:cubicBezTo>
                    <a:pt x="92" y="116"/>
                    <a:pt x="116" y="92"/>
                    <a:pt x="116" y="62"/>
                  </a:cubicBezTo>
                  <a:cubicBezTo>
                    <a:pt x="116" y="33"/>
                    <a:pt x="92" y="9"/>
                    <a:pt x="63" y="9"/>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8" name="觅知网-不倒翁ID:189359941"/>
            <p:cNvSpPr>
              <a:spLocks noChangeArrowheads="1"/>
            </p:cNvSpPr>
            <p:nvPr/>
          </p:nvSpPr>
          <p:spPr bwMode="auto">
            <a:xfrm>
              <a:off x="6050660" y="3086231"/>
              <a:ext cx="81916" cy="81916"/>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99" name="觅知网-不倒翁ID:189359941"/>
            <p:cNvSpPr/>
            <p:nvPr/>
          </p:nvSpPr>
          <p:spPr bwMode="auto">
            <a:xfrm>
              <a:off x="6076601" y="3125822"/>
              <a:ext cx="30035" cy="81916"/>
            </a:xfrm>
            <a:custGeom>
              <a:avLst/>
              <a:gdLst>
                <a:gd name="T0" fmla="*/ 22 w 22"/>
                <a:gd name="T1" fmla="*/ 60 h 60"/>
                <a:gd name="T2" fmla="*/ 0 w 22"/>
                <a:gd name="T3" fmla="*/ 60 h 60"/>
                <a:gd name="T4" fmla="*/ 0 w 22"/>
                <a:gd name="T5" fmla="*/ 0 h 60"/>
                <a:gd name="T6" fmla="*/ 22 w 22"/>
                <a:gd name="T7" fmla="*/ 0 h 60"/>
                <a:gd name="T8" fmla="*/ 22 w 22"/>
                <a:gd name="T9" fmla="*/ 60 h 60"/>
                <a:gd name="T10" fmla="*/ 22 w 22"/>
                <a:gd name="T11" fmla="*/ 60 h 60"/>
              </a:gdLst>
              <a:ahLst/>
              <a:cxnLst>
                <a:cxn ang="0">
                  <a:pos x="T0" y="T1"/>
                </a:cxn>
                <a:cxn ang="0">
                  <a:pos x="T2" y="T3"/>
                </a:cxn>
                <a:cxn ang="0">
                  <a:pos x="T4" y="T5"/>
                </a:cxn>
                <a:cxn ang="0">
                  <a:pos x="T6" y="T7"/>
                </a:cxn>
                <a:cxn ang="0">
                  <a:pos x="T8" y="T9"/>
                </a:cxn>
                <a:cxn ang="0">
                  <a:pos x="T10" y="T11"/>
                </a:cxn>
              </a:cxnLst>
              <a:rect l="0" t="0" r="r" b="b"/>
              <a:pathLst>
                <a:path w="22" h="60">
                  <a:moveTo>
                    <a:pt x="22" y="60"/>
                  </a:moveTo>
                  <a:lnTo>
                    <a:pt x="0" y="60"/>
                  </a:lnTo>
                  <a:lnTo>
                    <a:pt x="0" y="0"/>
                  </a:lnTo>
                  <a:lnTo>
                    <a:pt x="22" y="0"/>
                  </a:lnTo>
                  <a:lnTo>
                    <a:pt x="22" y="60"/>
                  </a:lnTo>
                  <a:lnTo>
                    <a:pt x="22" y="60"/>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0" name="觅知网-不倒翁ID:189359941"/>
            <p:cNvSpPr>
              <a:spLocks noChangeArrowheads="1"/>
            </p:cNvSpPr>
            <p:nvPr/>
          </p:nvSpPr>
          <p:spPr bwMode="auto">
            <a:xfrm>
              <a:off x="6050660" y="3629599"/>
              <a:ext cx="81916" cy="81916"/>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1" name="觅知网-不倒翁ID:189359941"/>
            <p:cNvSpPr/>
            <p:nvPr/>
          </p:nvSpPr>
          <p:spPr bwMode="auto">
            <a:xfrm>
              <a:off x="6076601" y="3587277"/>
              <a:ext cx="30035" cy="84646"/>
            </a:xfrm>
            <a:custGeom>
              <a:avLst/>
              <a:gdLst>
                <a:gd name="T0" fmla="*/ 22 w 22"/>
                <a:gd name="T1" fmla="*/ 62 h 62"/>
                <a:gd name="T2" fmla="*/ 0 w 22"/>
                <a:gd name="T3" fmla="*/ 62 h 62"/>
                <a:gd name="T4" fmla="*/ 0 w 22"/>
                <a:gd name="T5" fmla="*/ 0 h 62"/>
                <a:gd name="T6" fmla="*/ 22 w 22"/>
                <a:gd name="T7" fmla="*/ 0 h 62"/>
                <a:gd name="T8" fmla="*/ 22 w 22"/>
                <a:gd name="T9" fmla="*/ 62 h 62"/>
                <a:gd name="T10" fmla="*/ 22 w 22"/>
                <a:gd name="T11" fmla="*/ 62 h 62"/>
              </a:gdLst>
              <a:ahLst/>
              <a:cxnLst>
                <a:cxn ang="0">
                  <a:pos x="T0" y="T1"/>
                </a:cxn>
                <a:cxn ang="0">
                  <a:pos x="T2" y="T3"/>
                </a:cxn>
                <a:cxn ang="0">
                  <a:pos x="T4" y="T5"/>
                </a:cxn>
                <a:cxn ang="0">
                  <a:pos x="T6" y="T7"/>
                </a:cxn>
                <a:cxn ang="0">
                  <a:pos x="T8" y="T9"/>
                </a:cxn>
                <a:cxn ang="0">
                  <a:pos x="T10" y="T11"/>
                </a:cxn>
              </a:cxnLst>
              <a:rect l="0" t="0" r="r" b="b"/>
              <a:pathLst>
                <a:path w="22" h="62">
                  <a:moveTo>
                    <a:pt x="22" y="62"/>
                  </a:moveTo>
                  <a:lnTo>
                    <a:pt x="0" y="62"/>
                  </a:lnTo>
                  <a:lnTo>
                    <a:pt x="0" y="0"/>
                  </a:lnTo>
                  <a:lnTo>
                    <a:pt x="22" y="0"/>
                  </a:lnTo>
                  <a:lnTo>
                    <a:pt x="22" y="62"/>
                  </a:lnTo>
                  <a:lnTo>
                    <a:pt x="22" y="62"/>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2" name="觅知网-不倒翁ID:189359941"/>
            <p:cNvSpPr>
              <a:spLocks noChangeArrowheads="1"/>
            </p:cNvSpPr>
            <p:nvPr/>
          </p:nvSpPr>
          <p:spPr bwMode="auto">
            <a:xfrm>
              <a:off x="6322347" y="3357914"/>
              <a:ext cx="81916" cy="81916"/>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3" name="觅知网-不倒翁ID:189359941"/>
            <p:cNvSpPr/>
            <p:nvPr/>
          </p:nvSpPr>
          <p:spPr bwMode="auto">
            <a:xfrm>
              <a:off x="6282758" y="3383855"/>
              <a:ext cx="81916" cy="30035"/>
            </a:xfrm>
            <a:custGeom>
              <a:avLst/>
              <a:gdLst>
                <a:gd name="T0" fmla="*/ 60 w 60"/>
                <a:gd name="T1" fmla="*/ 22 h 22"/>
                <a:gd name="T2" fmla="*/ 0 w 60"/>
                <a:gd name="T3" fmla="*/ 22 h 22"/>
                <a:gd name="T4" fmla="*/ 0 w 60"/>
                <a:gd name="T5" fmla="*/ 0 h 22"/>
                <a:gd name="T6" fmla="*/ 60 w 60"/>
                <a:gd name="T7" fmla="*/ 0 h 22"/>
                <a:gd name="T8" fmla="*/ 60 w 60"/>
                <a:gd name="T9" fmla="*/ 22 h 22"/>
                <a:gd name="T10" fmla="*/ 60 w 60"/>
                <a:gd name="T11" fmla="*/ 22 h 22"/>
              </a:gdLst>
              <a:ahLst/>
              <a:cxnLst>
                <a:cxn ang="0">
                  <a:pos x="T0" y="T1"/>
                </a:cxn>
                <a:cxn ang="0">
                  <a:pos x="T2" y="T3"/>
                </a:cxn>
                <a:cxn ang="0">
                  <a:pos x="T4" y="T5"/>
                </a:cxn>
                <a:cxn ang="0">
                  <a:pos x="T6" y="T7"/>
                </a:cxn>
                <a:cxn ang="0">
                  <a:pos x="T8" y="T9"/>
                </a:cxn>
                <a:cxn ang="0">
                  <a:pos x="T10" y="T11"/>
                </a:cxn>
              </a:cxnLst>
              <a:rect l="0" t="0" r="r" b="b"/>
              <a:pathLst>
                <a:path w="60" h="22">
                  <a:moveTo>
                    <a:pt x="60" y="22"/>
                  </a:moveTo>
                  <a:lnTo>
                    <a:pt x="0" y="22"/>
                  </a:lnTo>
                  <a:lnTo>
                    <a:pt x="0" y="0"/>
                  </a:lnTo>
                  <a:lnTo>
                    <a:pt x="60" y="0"/>
                  </a:lnTo>
                  <a:lnTo>
                    <a:pt x="60" y="22"/>
                  </a:lnTo>
                  <a:lnTo>
                    <a:pt x="60" y="22"/>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4" name="觅知网-不倒翁ID:189359941"/>
            <p:cNvSpPr>
              <a:spLocks noChangeArrowheads="1"/>
            </p:cNvSpPr>
            <p:nvPr/>
          </p:nvSpPr>
          <p:spPr bwMode="auto">
            <a:xfrm>
              <a:off x="5778976" y="3357914"/>
              <a:ext cx="81916" cy="81916"/>
            </a:xfrm>
            <a:prstGeom prst="ellipse">
              <a:avLst/>
            </a:pr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5" name="觅知网-不倒翁ID:189359941"/>
            <p:cNvSpPr/>
            <p:nvPr/>
          </p:nvSpPr>
          <p:spPr bwMode="auto">
            <a:xfrm>
              <a:off x="5818569" y="3383855"/>
              <a:ext cx="84646" cy="30035"/>
            </a:xfrm>
            <a:custGeom>
              <a:avLst/>
              <a:gdLst>
                <a:gd name="T0" fmla="*/ 62 w 62"/>
                <a:gd name="T1" fmla="*/ 22 h 22"/>
                <a:gd name="T2" fmla="*/ 0 w 62"/>
                <a:gd name="T3" fmla="*/ 22 h 22"/>
                <a:gd name="T4" fmla="*/ 0 w 62"/>
                <a:gd name="T5" fmla="*/ 0 h 22"/>
                <a:gd name="T6" fmla="*/ 62 w 62"/>
                <a:gd name="T7" fmla="*/ 0 h 22"/>
                <a:gd name="T8" fmla="*/ 62 w 62"/>
                <a:gd name="T9" fmla="*/ 22 h 22"/>
                <a:gd name="T10" fmla="*/ 62 w 62"/>
                <a:gd name="T11" fmla="*/ 22 h 22"/>
              </a:gdLst>
              <a:ahLst/>
              <a:cxnLst>
                <a:cxn ang="0">
                  <a:pos x="T0" y="T1"/>
                </a:cxn>
                <a:cxn ang="0">
                  <a:pos x="T2" y="T3"/>
                </a:cxn>
                <a:cxn ang="0">
                  <a:pos x="T4" y="T5"/>
                </a:cxn>
                <a:cxn ang="0">
                  <a:pos x="T6" y="T7"/>
                </a:cxn>
                <a:cxn ang="0">
                  <a:pos x="T8" y="T9"/>
                </a:cxn>
                <a:cxn ang="0">
                  <a:pos x="T10" y="T11"/>
                </a:cxn>
              </a:cxnLst>
              <a:rect l="0" t="0" r="r" b="b"/>
              <a:pathLst>
                <a:path w="62" h="22">
                  <a:moveTo>
                    <a:pt x="62" y="22"/>
                  </a:moveTo>
                  <a:lnTo>
                    <a:pt x="0" y="22"/>
                  </a:lnTo>
                  <a:lnTo>
                    <a:pt x="0" y="0"/>
                  </a:lnTo>
                  <a:lnTo>
                    <a:pt x="62" y="0"/>
                  </a:lnTo>
                  <a:lnTo>
                    <a:pt x="62" y="22"/>
                  </a:lnTo>
                  <a:lnTo>
                    <a:pt x="62" y="22"/>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6" name="觅知网-不倒翁ID:189359941"/>
            <p:cNvSpPr/>
            <p:nvPr/>
          </p:nvSpPr>
          <p:spPr bwMode="auto">
            <a:xfrm>
              <a:off x="6240433" y="3161317"/>
              <a:ext cx="88742" cy="88742"/>
            </a:xfrm>
            <a:custGeom>
              <a:avLst/>
              <a:gdLst>
                <a:gd name="T0" fmla="*/ 22 w 27"/>
                <a:gd name="T1" fmla="*/ 22 h 27"/>
                <a:gd name="T2" fmla="*/ 5 w 27"/>
                <a:gd name="T3" fmla="*/ 22 h 27"/>
                <a:gd name="T4" fmla="*/ 5 w 27"/>
                <a:gd name="T5" fmla="*/ 5 h 27"/>
                <a:gd name="T6" fmla="*/ 22 w 27"/>
                <a:gd name="T7" fmla="*/ 5 h 27"/>
                <a:gd name="T8" fmla="*/ 22 w 27"/>
                <a:gd name="T9" fmla="*/ 22 h 27"/>
              </a:gdLst>
              <a:ahLst/>
              <a:cxnLst>
                <a:cxn ang="0">
                  <a:pos x="T0" y="T1"/>
                </a:cxn>
                <a:cxn ang="0">
                  <a:pos x="T2" y="T3"/>
                </a:cxn>
                <a:cxn ang="0">
                  <a:pos x="T4" y="T5"/>
                </a:cxn>
                <a:cxn ang="0">
                  <a:pos x="T6" y="T7"/>
                </a:cxn>
                <a:cxn ang="0">
                  <a:pos x="T8" y="T9"/>
                </a:cxn>
              </a:cxnLst>
              <a:rect l="0" t="0" r="r" b="b"/>
              <a:pathLst>
                <a:path w="27" h="27">
                  <a:moveTo>
                    <a:pt x="22" y="22"/>
                  </a:moveTo>
                  <a:cubicBezTo>
                    <a:pt x="17" y="27"/>
                    <a:pt x="9" y="27"/>
                    <a:pt x="5" y="22"/>
                  </a:cubicBezTo>
                  <a:cubicBezTo>
                    <a:pt x="0" y="18"/>
                    <a:pt x="0" y="10"/>
                    <a:pt x="5" y="5"/>
                  </a:cubicBezTo>
                  <a:cubicBezTo>
                    <a:pt x="9" y="0"/>
                    <a:pt x="17" y="0"/>
                    <a:pt x="22" y="5"/>
                  </a:cubicBezTo>
                  <a:cubicBezTo>
                    <a:pt x="27" y="10"/>
                    <a:pt x="27" y="18"/>
                    <a:pt x="22" y="22"/>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7" name="觅知网-不倒翁ID:189359941"/>
            <p:cNvSpPr/>
            <p:nvPr/>
          </p:nvSpPr>
          <p:spPr bwMode="auto">
            <a:xfrm>
              <a:off x="6217224" y="3198179"/>
              <a:ext cx="75090" cy="77819"/>
            </a:xfrm>
            <a:custGeom>
              <a:avLst/>
              <a:gdLst>
                <a:gd name="T0" fmla="*/ 15 w 55"/>
                <a:gd name="T1" fmla="*/ 57 h 57"/>
                <a:gd name="T2" fmla="*/ 0 w 55"/>
                <a:gd name="T3" fmla="*/ 40 h 57"/>
                <a:gd name="T4" fmla="*/ 41 w 55"/>
                <a:gd name="T5" fmla="*/ 0 h 57"/>
                <a:gd name="T6" fmla="*/ 55 w 55"/>
                <a:gd name="T7" fmla="*/ 14 h 57"/>
                <a:gd name="T8" fmla="*/ 15 w 55"/>
                <a:gd name="T9" fmla="*/ 57 h 57"/>
                <a:gd name="T10" fmla="*/ 15 w 55"/>
                <a:gd name="T11" fmla="*/ 57 h 57"/>
              </a:gdLst>
              <a:ahLst/>
              <a:cxnLst>
                <a:cxn ang="0">
                  <a:pos x="T0" y="T1"/>
                </a:cxn>
                <a:cxn ang="0">
                  <a:pos x="T2" y="T3"/>
                </a:cxn>
                <a:cxn ang="0">
                  <a:pos x="T4" y="T5"/>
                </a:cxn>
                <a:cxn ang="0">
                  <a:pos x="T6" y="T7"/>
                </a:cxn>
                <a:cxn ang="0">
                  <a:pos x="T8" y="T9"/>
                </a:cxn>
                <a:cxn ang="0">
                  <a:pos x="T10" y="T11"/>
                </a:cxn>
              </a:cxnLst>
              <a:rect l="0" t="0" r="r" b="b"/>
              <a:pathLst>
                <a:path w="55" h="57">
                  <a:moveTo>
                    <a:pt x="15" y="57"/>
                  </a:moveTo>
                  <a:lnTo>
                    <a:pt x="0" y="40"/>
                  </a:lnTo>
                  <a:lnTo>
                    <a:pt x="41" y="0"/>
                  </a:lnTo>
                  <a:lnTo>
                    <a:pt x="55" y="14"/>
                  </a:lnTo>
                  <a:lnTo>
                    <a:pt x="15" y="57"/>
                  </a:lnTo>
                  <a:lnTo>
                    <a:pt x="15" y="57"/>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8" name="觅知网-不倒翁ID:189359941"/>
            <p:cNvSpPr/>
            <p:nvPr/>
          </p:nvSpPr>
          <p:spPr bwMode="auto">
            <a:xfrm>
              <a:off x="5854066" y="3547683"/>
              <a:ext cx="88742" cy="88742"/>
            </a:xfrm>
            <a:custGeom>
              <a:avLst/>
              <a:gdLst>
                <a:gd name="T0" fmla="*/ 5 w 27"/>
                <a:gd name="T1" fmla="*/ 5 h 27"/>
                <a:gd name="T2" fmla="*/ 22 w 27"/>
                <a:gd name="T3" fmla="*/ 5 h 27"/>
                <a:gd name="T4" fmla="*/ 22 w 27"/>
                <a:gd name="T5" fmla="*/ 22 h 27"/>
                <a:gd name="T6" fmla="*/ 5 w 27"/>
                <a:gd name="T7" fmla="*/ 22 h 27"/>
                <a:gd name="T8" fmla="*/ 5 w 27"/>
                <a:gd name="T9" fmla="*/ 5 h 27"/>
              </a:gdLst>
              <a:ahLst/>
              <a:cxnLst>
                <a:cxn ang="0">
                  <a:pos x="T0" y="T1"/>
                </a:cxn>
                <a:cxn ang="0">
                  <a:pos x="T2" y="T3"/>
                </a:cxn>
                <a:cxn ang="0">
                  <a:pos x="T4" y="T5"/>
                </a:cxn>
                <a:cxn ang="0">
                  <a:pos x="T6" y="T7"/>
                </a:cxn>
                <a:cxn ang="0">
                  <a:pos x="T8" y="T9"/>
                </a:cxn>
              </a:cxnLst>
              <a:rect l="0" t="0" r="r" b="b"/>
              <a:pathLst>
                <a:path w="27" h="27">
                  <a:moveTo>
                    <a:pt x="5" y="5"/>
                  </a:moveTo>
                  <a:cubicBezTo>
                    <a:pt x="10" y="0"/>
                    <a:pt x="18" y="0"/>
                    <a:pt x="22" y="5"/>
                  </a:cubicBezTo>
                  <a:cubicBezTo>
                    <a:pt x="27" y="9"/>
                    <a:pt x="27" y="17"/>
                    <a:pt x="22" y="22"/>
                  </a:cubicBezTo>
                  <a:cubicBezTo>
                    <a:pt x="18" y="27"/>
                    <a:pt x="10" y="27"/>
                    <a:pt x="5" y="22"/>
                  </a:cubicBezTo>
                  <a:cubicBezTo>
                    <a:pt x="0" y="17"/>
                    <a:pt x="0" y="9"/>
                    <a:pt x="5" y="5"/>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09" name="觅知网-不倒翁ID:189359941"/>
            <p:cNvSpPr/>
            <p:nvPr/>
          </p:nvSpPr>
          <p:spPr bwMode="auto">
            <a:xfrm>
              <a:off x="5890927" y="3521744"/>
              <a:ext cx="77820" cy="77819"/>
            </a:xfrm>
            <a:custGeom>
              <a:avLst/>
              <a:gdLst>
                <a:gd name="T0" fmla="*/ 14 w 57"/>
                <a:gd name="T1" fmla="*/ 57 h 57"/>
                <a:gd name="T2" fmla="*/ 0 w 57"/>
                <a:gd name="T3" fmla="*/ 43 h 57"/>
                <a:gd name="T4" fmla="*/ 41 w 57"/>
                <a:gd name="T5" fmla="*/ 0 h 57"/>
                <a:gd name="T6" fmla="*/ 57 w 57"/>
                <a:gd name="T7" fmla="*/ 17 h 57"/>
                <a:gd name="T8" fmla="*/ 14 w 57"/>
                <a:gd name="T9" fmla="*/ 57 h 57"/>
                <a:gd name="T10" fmla="*/ 14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14" y="57"/>
                  </a:moveTo>
                  <a:lnTo>
                    <a:pt x="0" y="43"/>
                  </a:lnTo>
                  <a:lnTo>
                    <a:pt x="41" y="0"/>
                  </a:lnTo>
                  <a:lnTo>
                    <a:pt x="57" y="17"/>
                  </a:lnTo>
                  <a:lnTo>
                    <a:pt x="14" y="57"/>
                  </a:lnTo>
                  <a:lnTo>
                    <a:pt x="14" y="57"/>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10" name="觅知网-不倒翁ID:189359941"/>
            <p:cNvSpPr/>
            <p:nvPr/>
          </p:nvSpPr>
          <p:spPr bwMode="auto">
            <a:xfrm>
              <a:off x="6240433" y="3547683"/>
              <a:ext cx="88742" cy="88742"/>
            </a:xfrm>
            <a:custGeom>
              <a:avLst/>
              <a:gdLst>
                <a:gd name="T0" fmla="*/ 5 w 27"/>
                <a:gd name="T1" fmla="*/ 22 h 27"/>
                <a:gd name="T2" fmla="*/ 5 w 27"/>
                <a:gd name="T3" fmla="*/ 5 h 27"/>
                <a:gd name="T4" fmla="*/ 22 w 27"/>
                <a:gd name="T5" fmla="*/ 5 h 27"/>
                <a:gd name="T6" fmla="*/ 22 w 27"/>
                <a:gd name="T7" fmla="*/ 22 h 27"/>
                <a:gd name="T8" fmla="*/ 5 w 27"/>
                <a:gd name="T9" fmla="*/ 22 h 27"/>
              </a:gdLst>
              <a:ahLst/>
              <a:cxnLst>
                <a:cxn ang="0">
                  <a:pos x="T0" y="T1"/>
                </a:cxn>
                <a:cxn ang="0">
                  <a:pos x="T2" y="T3"/>
                </a:cxn>
                <a:cxn ang="0">
                  <a:pos x="T4" y="T5"/>
                </a:cxn>
                <a:cxn ang="0">
                  <a:pos x="T6" y="T7"/>
                </a:cxn>
                <a:cxn ang="0">
                  <a:pos x="T8" y="T9"/>
                </a:cxn>
              </a:cxnLst>
              <a:rect l="0" t="0" r="r" b="b"/>
              <a:pathLst>
                <a:path w="27" h="27">
                  <a:moveTo>
                    <a:pt x="5" y="22"/>
                  </a:moveTo>
                  <a:cubicBezTo>
                    <a:pt x="0" y="17"/>
                    <a:pt x="0" y="9"/>
                    <a:pt x="5" y="5"/>
                  </a:cubicBezTo>
                  <a:cubicBezTo>
                    <a:pt x="9" y="0"/>
                    <a:pt x="17" y="0"/>
                    <a:pt x="22" y="5"/>
                  </a:cubicBezTo>
                  <a:cubicBezTo>
                    <a:pt x="27" y="9"/>
                    <a:pt x="27" y="17"/>
                    <a:pt x="22" y="22"/>
                  </a:cubicBezTo>
                  <a:cubicBezTo>
                    <a:pt x="17" y="27"/>
                    <a:pt x="9" y="27"/>
                    <a:pt x="5" y="22"/>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11" name="觅知网-不倒翁ID:189359941"/>
            <p:cNvSpPr/>
            <p:nvPr/>
          </p:nvSpPr>
          <p:spPr bwMode="auto">
            <a:xfrm>
              <a:off x="6217224" y="3521744"/>
              <a:ext cx="75090" cy="77819"/>
            </a:xfrm>
            <a:custGeom>
              <a:avLst/>
              <a:gdLst>
                <a:gd name="T0" fmla="*/ 41 w 55"/>
                <a:gd name="T1" fmla="*/ 57 h 57"/>
                <a:gd name="T2" fmla="*/ 0 w 55"/>
                <a:gd name="T3" fmla="*/ 17 h 57"/>
                <a:gd name="T4" fmla="*/ 15 w 55"/>
                <a:gd name="T5" fmla="*/ 0 h 57"/>
                <a:gd name="T6" fmla="*/ 55 w 55"/>
                <a:gd name="T7" fmla="*/ 43 h 57"/>
                <a:gd name="T8" fmla="*/ 41 w 55"/>
                <a:gd name="T9" fmla="*/ 57 h 57"/>
                <a:gd name="T10" fmla="*/ 41 w 55"/>
                <a:gd name="T11" fmla="*/ 57 h 57"/>
              </a:gdLst>
              <a:ahLst/>
              <a:cxnLst>
                <a:cxn ang="0">
                  <a:pos x="T0" y="T1"/>
                </a:cxn>
                <a:cxn ang="0">
                  <a:pos x="T2" y="T3"/>
                </a:cxn>
                <a:cxn ang="0">
                  <a:pos x="T4" y="T5"/>
                </a:cxn>
                <a:cxn ang="0">
                  <a:pos x="T6" y="T7"/>
                </a:cxn>
                <a:cxn ang="0">
                  <a:pos x="T8" y="T9"/>
                </a:cxn>
                <a:cxn ang="0">
                  <a:pos x="T10" y="T11"/>
                </a:cxn>
              </a:cxnLst>
              <a:rect l="0" t="0" r="r" b="b"/>
              <a:pathLst>
                <a:path w="55" h="57">
                  <a:moveTo>
                    <a:pt x="41" y="57"/>
                  </a:moveTo>
                  <a:lnTo>
                    <a:pt x="0" y="17"/>
                  </a:lnTo>
                  <a:lnTo>
                    <a:pt x="15" y="0"/>
                  </a:lnTo>
                  <a:lnTo>
                    <a:pt x="55" y="43"/>
                  </a:lnTo>
                  <a:lnTo>
                    <a:pt x="41" y="57"/>
                  </a:lnTo>
                  <a:lnTo>
                    <a:pt x="41" y="57"/>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12" name="觅知网-不倒翁ID:189359941"/>
            <p:cNvSpPr/>
            <p:nvPr/>
          </p:nvSpPr>
          <p:spPr bwMode="auto">
            <a:xfrm>
              <a:off x="5854066" y="3161317"/>
              <a:ext cx="88742" cy="88742"/>
            </a:xfrm>
            <a:custGeom>
              <a:avLst/>
              <a:gdLst>
                <a:gd name="T0" fmla="*/ 22 w 27"/>
                <a:gd name="T1" fmla="*/ 5 h 27"/>
                <a:gd name="T2" fmla="*/ 22 w 27"/>
                <a:gd name="T3" fmla="*/ 22 h 27"/>
                <a:gd name="T4" fmla="*/ 5 w 27"/>
                <a:gd name="T5" fmla="*/ 22 h 27"/>
                <a:gd name="T6" fmla="*/ 5 w 27"/>
                <a:gd name="T7" fmla="*/ 5 h 27"/>
                <a:gd name="T8" fmla="*/ 22 w 27"/>
                <a:gd name="T9" fmla="*/ 5 h 27"/>
              </a:gdLst>
              <a:ahLst/>
              <a:cxnLst>
                <a:cxn ang="0">
                  <a:pos x="T0" y="T1"/>
                </a:cxn>
                <a:cxn ang="0">
                  <a:pos x="T2" y="T3"/>
                </a:cxn>
                <a:cxn ang="0">
                  <a:pos x="T4" y="T5"/>
                </a:cxn>
                <a:cxn ang="0">
                  <a:pos x="T6" y="T7"/>
                </a:cxn>
                <a:cxn ang="0">
                  <a:pos x="T8" y="T9"/>
                </a:cxn>
              </a:cxnLst>
              <a:rect l="0" t="0" r="r" b="b"/>
              <a:pathLst>
                <a:path w="27" h="27">
                  <a:moveTo>
                    <a:pt x="22" y="5"/>
                  </a:moveTo>
                  <a:cubicBezTo>
                    <a:pt x="27" y="10"/>
                    <a:pt x="27" y="18"/>
                    <a:pt x="22" y="22"/>
                  </a:cubicBezTo>
                  <a:cubicBezTo>
                    <a:pt x="18" y="27"/>
                    <a:pt x="10" y="27"/>
                    <a:pt x="5" y="22"/>
                  </a:cubicBezTo>
                  <a:cubicBezTo>
                    <a:pt x="0" y="18"/>
                    <a:pt x="0" y="10"/>
                    <a:pt x="5" y="5"/>
                  </a:cubicBezTo>
                  <a:cubicBezTo>
                    <a:pt x="10" y="0"/>
                    <a:pt x="18" y="0"/>
                    <a:pt x="22" y="5"/>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sp>
          <p:nvSpPr>
            <p:cNvPr id="113" name="觅知网-不倒翁ID:189359941"/>
            <p:cNvSpPr/>
            <p:nvPr/>
          </p:nvSpPr>
          <p:spPr bwMode="auto">
            <a:xfrm>
              <a:off x="5890927" y="3198179"/>
              <a:ext cx="77820" cy="77819"/>
            </a:xfrm>
            <a:custGeom>
              <a:avLst/>
              <a:gdLst>
                <a:gd name="T0" fmla="*/ 41 w 57"/>
                <a:gd name="T1" fmla="*/ 57 h 57"/>
                <a:gd name="T2" fmla="*/ 0 w 57"/>
                <a:gd name="T3" fmla="*/ 14 h 57"/>
                <a:gd name="T4" fmla="*/ 14 w 57"/>
                <a:gd name="T5" fmla="*/ 0 h 57"/>
                <a:gd name="T6" fmla="*/ 57 w 57"/>
                <a:gd name="T7" fmla="*/ 40 h 57"/>
                <a:gd name="T8" fmla="*/ 41 w 57"/>
                <a:gd name="T9" fmla="*/ 57 h 57"/>
                <a:gd name="T10" fmla="*/ 4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41" y="57"/>
                  </a:moveTo>
                  <a:lnTo>
                    <a:pt x="0" y="14"/>
                  </a:lnTo>
                  <a:lnTo>
                    <a:pt x="14" y="0"/>
                  </a:lnTo>
                  <a:lnTo>
                    <a:pt x="57" y="40"/>
                  </a:lnTo>
                  <a:lnTo>
                    <a:pt x="41" y="57"/>
                  </a:lnTo>
                  <a:lnTo>
                    <a:pt x="41" y="57"/>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78618" tIns="39309" rIns="78618" bIns="3930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1160" dirty="0">
                <a:solidFill>
                  <a:srgbClr val="5F5F5F"/>
                </a:solidFill>
                <a:latin typeface="微软雅黑" pitchFamily="34" charset="-122"/>
                <a:ea typeface="微软雅黑" pitchFamily="34" charset="-122"/>
                <a:cs typeface="思源黑体 CN Regular" panose="020B0500000000000000" charset="-122"/>
              </a:endParaRPr>
            </a:p>
          </p:txBody>
        </p:sp>
      </p:grpSp>
      <p:sp>
        <p:nvSpPr>
          <p:cNvPr id="114" name="觅知网-不倒翁ID:189359941"/>
          <p:cNvSpPr>
            <a:spLocks noEditPoints="1"/>
          </p:cNvSpPr>
          <p:nvPr>
            <p:custDataLst>
              <p:tags r:id="rId10"/>
            </p:custDataLst>
          </p:nvPr>
        </p:nvSpPr>
        <p:spPr bwMode="auto">
          <a:xfrm>
            <a:off x="3205168" y="3065420"/>
            <a:ext cx="715117" cy="584233"/>
          </a:xfrm>
          <a:custGeom>
            <a:avLst/>
            <a:gdLst>
              <a:gd name="T0" fmla="*/ 116 w 155"/>
              <a:gd name="T1" fmla="*/ 12 h 131"/>
              <a:gd name="T2" fmla="*/ 116 w 155"/>
              <a:gd name="T3" fmla="*/ 101 h 131"/>
              <a:gd name="T4" fmla="*/ 155 w 155"/>
              <a:gd name="T5" fmla="*/ 34 h 131"/>
              <a:gd name="T6" fmla="*/ 116 w 155"/>
              <a:gd name="T7" fmla="*/ 12 h 131"/>
              <a:gd name="T8" fmla="*/ 9 w 155"/>
              <a:gd name="T9" fmla="*/ 8 h 131"/>
              <a:gd name="T10" fmla="*/ 0 w 155"/>
              <a:gd name="T11" fmla="*/ 8 h 131"/>
              <a:gd name="T12" fmla="*/ 0 w 155"/>
              <a:gd name="T13" fmla="*/ 16 h 131"/>
              <a:gd name="T14" fmla="*/ 17 w 155"/>
              <a:gd name="T15" fmla="*/ 16 h 131"/>
              <a:gd name="T16" fmla="*/ 17 w 155"/>
              <a:gd name="T17" fmla="*/ 8 h 131"/>
              <a:gd name="T18" fmla="*/ 23 w 155"/>
              <a:gd name="T19" fmla="*/ 14 h 131"/>
              <a:gd name="T20" fmla="*/ 17 w 155"/>
              <a:gd name="T21" fmla="*/ 20 h 131"/>
              <a:gd name="T22" fmla="*/ 9 w 155"/>
              <a:gd name="T23" fmla="*/ 20 h 131"/>
              <a:gd name="T24" fmla="*/ 9 w 155"/>
              <a:gd name="T25" fmla="*/ 28 h 131"/>
              <a:gd name="T26" fmla="*/ 0 w 155"/>
              <a:gd name="T27" fmla="*/ 28 h 131"/>
              <a:gd name="T28" fmla="*/ 0 w 155"/>
              <a:gd name="T29" fmla="*/ 37 h 131"/>
              <a:gd name="T30" fmla="*/ 17 w 155"/>
              <a:gd name="T31" fmla="*/ 37 h 131"/>
              <a:gd name="T32" fmla="*/ 17 w 155"/>
              <a:gd name="T33" fmla="*/ 28 h 131"/>
              <a:gd name="T34" fmla="*/ 23 w 155"/>
              <a:gd name="T35" fmla="*/ 35 h 131"/>
              <a:gd name="T36" fmla="*/ 17 w 155"/>
              <a:gd name="T37" fmla="*/ 41 h 131"/>
              <a:gd name="T38" fmla="*/ 9 w 155"/>
              <a:gd name="T39" fmla="*/ 41 h 131"/>
              <a:gd name="T40" fmla="*/ 9 w 155"/>
              <a:gd name="T41" fmla="*/ 49 h 131"/>
              <a:gd name="T42" fmla="*/ 0 w 155"/>
              <a:gd name="T43" fmla="*/ 49 h 131"/>
              <a:gd name="T44" fmla="*/ 0 w 155"/>
              <a:gd name="T45" fmla="*/ 57 h 131"/>
              <a:gd name="T46" fmla="*/ 17 w 155"/>
              <a:gd name="T47" fmla="*/ 57 h 131"/>
              <a:gd name="T48" fmla="*/ 17 w 155"/>
              <a:gd name="T49" fmla="*/ 49 h 131"/>
              <a:gd name="T50" fmla="*/ 23 w 155"/>
              <a:gd name="T51" fmla="*/ 55 h 131"/>
              <a:gd name="T52" fmla="*/ 17 w 155"/>
              <a:gd name="T53" fmla="*/ 61 h 131"/>
              <a:gd name="T54" fmla="*/ 9 w 155"/>
              <a:gd name="T55" fmla="*/ 61 h 131"/>
              <a:gd name="T56" fmla="*/ 9 w 155"/>
              <a:gd name="T57" fmla="*/ 70 h 131"/>
              <a:gd name="T58" fmla="*/ 0 w 155"/>
              <a:gd name="T59" fmla="*/ 70 h 131"/>
              <a:gd name="T60" fmla="*/ 0 w 155"/>
              <a:gd name="T61" fmla="*/ 78 h 131"/>
              <a:gd name="T62" fmla="*/ 17 w 155"/>
              <a:gd name="T63" fmla="*/ 78 h 131"/>
              <a:gd name="T64" fmla="*/ 17 w 155"/>
              <a:gd name="T65" fmla="*/ 70 h 131"/>
              <a:gd name="T66" fmla="*/ 23 w 155"/>
              <a:gd name="T67" fmla="*/ 76 h 131"/>
              <a:gd name="T68" fmla="*/ 17 w 155"/>
              <a:gd name="T69" fmla="*/ 82 h 131"/>
              <a:gd name="T70" fmla="*/ 9 w 155"/>
              <a:gd name="T71" fmla="*/ 82 h 131"/>
              <a:gd name="T72" fmla="*/ 9 w 155"/>
              <a:gd name="T73" fmla="*/ 90 h 131"/>
              <a:gd name="T74" fmla="*/ 0 w 155"/>
              <a:gd name="T75" fmla="*/ 90 h 131"/>
              <a:gd name="T76" fmla="*/ 0 w 155"/>
              <a:gd name="T77" fmla="*/ 98 h 131"/>
              <a:gd name="T78" fmla="*/ 17 w 155"/>
              <a:gd name="T79" fmla="*/ 98 h 131"/>
              <a:gd name="T80" fmla="*/ 17 w 155"/>
              <a:gd name="T81" fmla="*/ 90 h 131"/>
              <a:gd name="T82" fmla="*/ 23 w 155"/>
              <a:gd name="T83" fmla="*/ 96 h 131"/>
              <a:gd name="T84" fmla="*/ 17 w 155"/>
              <a:gd name="T85" fmla="*/ 102 h 131"/>
              <a:gd name="T86" fmla="*/ 9 w 155"/>
              <a:gd name="T87" fmla="*/ 102 h 131"/>
              <a:gd name="T88" fmla="*/ 9 w 155"/>
              <a:gd name="T89" fmla="*/ 111 h 131"/>
              <a:gd name="T90" fmla="*/ 0 w 155"/>
              <a:gd name="T91" fmla="*/ 111 h 131"/>
              <a:gd name="T92" fmla="*/ 0 w 155"/>
              <a:gd name="T93" fmla="*/ 119 h 131"/>
              <a:gd name="T94" fmla="*/ 17 w 155"/>
              <a:gd name="T95" fmla="*/ 119 h 131"/>
              <a:gd name="T96" fmla="*/ 17 w 155"/>
              <a:gd name="T97" fmla="*/ 111 h 131"/>
              <a:gd name="T98" fmla="*/ 23 w 155"/>
              <a:gd name="T99" fmla="*/ 117 h 131"/>
              <a:gd name="T100" fmla="*/ 17 w 155"/>
              <a:gd name="T101" fmla="*/ 123 h 131"/>
              <a:gd name="T102" fmla="*/ 9 w 155"/>
              <a:gd name="T103" fmla="*/ 123 h 131"/>
              <a:gd name="T104" fmla="*/ 9 w 155"/>
              <a:gd name="T105" fmla="*/ 131 h 131"/>
              <a:gd name="T106" fmla="*/ 107 w 155"/>
              <a:gd name="T107" fmla="*/ 131 h 131"/>
              <a:gd name="T108" fmla="*/ 107 w 155"/>
              <a:gd name="T109" fmla="*/ 0 h 131"/>
              <a:gd name="T110" fmla="*/ 9 w 155"/>
              <a:gd name="T111" fmla="*/ 0 h 131"/>
              <a:gd name="T112" fmla="*/ 9 w 155"/>
              <a:gd name="T113" fmla="*/ 8 h 131"/>
              <a:gd name="T114" fmla="*/ 33 w 155"/>
              <a:gd name="T115" fmla="*/ 20 h 131"/>
              <a:gd name="T116" fmla="*/ 83 w 155"/>
              <a:gd name="T117" fmla="*/ 20 h 131"/>
              <a:gd name="T118" fmla="*/ 83 w 155"/>
              <a:gd name="T119" fmla="*/ 45 h 131"/>
              <a:gd name="T120" fmla="*/ 33 w 155"/>
              <a:gd name="T121" fmla="*/ 45 h 131"/>
              <a:gd name="T122" fmla="*/ 33 w 155"/>
              <a:gd name="T123" fmla="*/ 2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31">
                <a:moveTo>
                  <a:pt x="116" y="12"/>
                </a:moveTo>
                <a:cubicBezTo>
                  <a:pt x="116" y="101"/>
                  <a:pt x="116" y="101"/>
                  <a:pt x="116" y="101"/>
                </a:cubicBezTo>
                <a:cubicBezTo>
                  <a:pt x="155" y="34"/>
                  <a:pt x="155" y="34"/>
                  <a:pt x="155" y="34"/>
                </a:cubicBezTo>
                <a:lnTo>
                  <a:pt x="116" y="12"/>
                </a:lnTo>
                <a:close/>
                <a:moveTo>
                  <a:pt x="9" y="8"/>
                </a:moveTo>
                <a:cubicBezTo>
                  <a:pt x="0" y="8"/>
                  <a:pt x="0" y="8"/>
                  <a:pt x="0" y="8"/>
                </a:cubicBezTo>
                <a:cubicBezTo>
                  <a:pt x="0" y="16"/>
                  <a:pt x="0" y="16"/>
                  <a:pt x="0" y="16"/>
                </a:cubicBezTo>
                <a:cubicBezTo>
                  <a:pt x="17" y="16"/>
                  <a:pt x="17" y="16"/>
                  <a:pt x="17" y="16"/>
                </a:cubicBezTo>
                <a:cubicBezTo>
                  <a:pt x="17" y="8"/>
                  <a:pt x="17" y="8"/>
                  <a:pt x="17" y="8"/>
                </a:cubicBezTo>
                <a:cubicBezTo>
                  <a:pt x="20" y="8"/>
                  <a:pt x="23" y="11"/>
                  <a:pt x="23" y="14"/>
                </a:cubicBezTo>
                <a:cubicBezTo>
                  <a:pt x="23" y="17"/>
                  <a:pt x="20" y="20"/>
                  <a:pt x="17" y="20"/>
                </a:cubicBezTo>
                <a:cubicBezTo>
                  <a:pt x="9" y="20"/>
                  <a:pt x="9" y="20"/>
                  <a:pt x="9" y="20"/>
                </a:cubicBezTo>
                <a:cubicBezTo>
                  <a:pt x="9" y="28"/>
                  <a:pt x="9" y="28"/>
                  <a:pt x="9" y="28"/>
                </a:cubicBezTo>
                <a:cubicBezTo>
                  <a:pt x="0" y="28"/>
                  <a:pt x="0" y="28"/>
                  <a:pt x="0" y="28"/>
                </a:cubicBezTo>
                <a:cubicBezTo>
                  <a:pt x="0" y="37"/>
                  <a:pt x="0" y="37"/>
                  <a:pt x="0" y="37"/>
                </a:cubicBezTo>
                <a:cubicBezTo>
                  <a:pt x="17" y="37"/>
                  <a:pt x="17" y="37"/>
                  <a:pt x="17" y="37"/>
                </a:cubicBezTo>
                <a:cubicBezTo>
                  <a:pt x="17" y="28"/>
                  <a:pt x="17" y="28"/>
                  <a:pt x="17" y="28"/>
                </a:cubicBezTo>
                <a:cubicBezTo>
                  <a:pt x="20" y="28"/>
                  <a:pt x="23" y="31"/>
                  <a:pt x="23" y="35"/>
                </a:cubicBezTo>
                <a:cubicBezTo>
                  <a:pt x="23" y="38"/>
                  <a:pt x="20" y="41"/>
                  <a:pt x="17" y="41"/>
                </a:cubicBezTo>
                <a:cubicBezTo>
                  <a:pt x="9" y="41"/>
                  <a:pt x="9" y="41"/>
                  <a:pt x="9" y="41"/>
                </a:cubicBezTo>
                <a:cubicBezTo>
                  <a:pt x="9" y="49"/>
                  <a:pt x="9" y="49"/>
                  <a:pt x="9" y="49"/>
                </a:cubicBezTo>
                <a:cubicBezTo>
                  <a:pt x="0" y="49"/>
                  <a:pt x="0" y="49"/>
                  <a:pt x="0" y="49"/>
                </a:cubicBezTo>
                <a:cubicBezTo>
                  <a:pt x="0" y="57"/>
                  <a:pt x="0" y="57"/>
                  <a:pt x="0" y="57"/>
                </a:cubicBezTo>
                <a:cubicBezTo>
                  <a:pt x="17" y="57"/>
                  <a:pt x="17" y="57"/>
                  <a:pt x="17" y="57"/>
                </a:cubicBezTo>
                <a:cubicBezTo>
                  <a:pt x="17" y="49"/>
                  <a:pt x="17" y="49"/>
                  <a:pt x="17" y="49"/>
                </a:cubicBezTo>
                <a:cubicBezTo>
                  <a:pt x="20" y="49"/>
                  <a:pt x="23" y="52"/>
                  <a:pt x="23" y="55"/>
                </a:cubicBezTo>
                <a:cubicBezTo>
                  <a:pt x="23" y="59"/>
                  <a:pt x="20" y="61"/>
                  <a:pt x="17" y="61"/>
                </a:cubicBezTo>
                <a:cubicBezTo>
                  <a:pt x="9" y="61"/>
                  <a:pt x="9" y="61"/>
                  <a:pt x="9" y="61"/>
                </a:cubicBezTo>
                <a:cubicBezTo>
                  <a:pt x="9" y="70"/>
                  <a:pt x="9" y="70"/>
                  <a:pt x="9" y="70"/>
                </a:cubicBezTo>
                <a:cubicBezTo>
                  <a:pt x="0" y="70"/>
                  <a:pt x="0" y="70"/>
                  <a:pt x="0" y="70"/>
                </a:cubicBezTo>
                <a:cubicBezTo>
                  <a:pt x="0" y="78"/>
                  <a:pt x="0" y="78"/>
                  <a:pt x="0" y="78"/>
                </a:cubicBezTo>
                <a:cubicBezTo>
                  <a:pt x="17" y="78"/>
                  <a:pt x="17" y="78"/>
                  <a:pt x="17" y="78"/>
                </a:cubicBezTo>
                <a:cubicBezTo>
                  <a:pt x="17" y="70"/>
                  <a:pt x="17" y="70"/>
                  <a:pt x="17" y="70"/>
                </a:cubicBezTo>
                <a:cubicBezTo>
                  <a:pt x="20" y="70"/>
                  <a:pt x="23" y="72"/>
                  <a:pt x="23" y="76"/>
                </a:cubicBezTo>
                <a:cubicBezTo>
                  <a:pt x="23" y="79"/>
                  <a:pt x="20" y="82"/>
                  <a:pt x="17" y="82"/>
                </a:cubicBezTo>
                <a:cubicBezTo>
                  <a:pt x="9" y="82"/>
                  <a:pt x="9" y="82"/>
                  <a:pt x="9" y="82"/>
                </a:cubicBezTo>
                <a:cubicBezTo>
                  <a:pt x="9" y="90"/>
                  <a:pt x="9" y="90"/>
                  <a:pt x="9" y="90"/>
                </a:cubicBezTo>
                <a:cubicBezTo>
                  <a:pt x="0" y="90"/>
                  <a:pt x="0" y="90"/>
                  <a:pt x="0" y="90"/>
                </a:cubicBezTo>
                <a:cubicBezTo>
                  <a:pt x="0" y="98"/>
                  <a:pt x="0" y="98"/>
                  <a:pt x="0" y="98"/>
                </a:cubicBezTo>
                <a:cubicBezTo>
                  <a:pt x="17" y="98"/>
                  <a:pt x="17" y="98"/>
                  <a:pt x="17" y="98"/>
                </a:cubicBezTo>
                <a:cubicBezTo>
                  <a:pt x="17" y="90"/>
                  <a:pt x="17" y="90"/>
                  <a:pt x="17" y="90"/>
                </a:cubicBezTo>
                <a:cubicBezTo>
                  <a:pt x="20" y="90"/>
                  <a:pt x="23" y="93"/>
                  <a:pt x="23" y="96"/>
                </a:cubicBezTo>
                <a:cubicBezTo>
                  <a:pt x="23" y="100"/>
                  <a:pt x="20" y="102"/>
                  <a:pt x="17" y="102"/>
                </a:cubicBezTo>
                <a:cubicBezTo>
                  <a:pt x="9" y="102"/>
                  <a:pt x="9" y="102"/>
                  <a:pt x="9" y="102"/>
                </a:cubicBezTo>
                <a:cubicBezTo>
                  <a:pt x="9" y="111"/>
                  <a:pt x="9" y="111"/>
                  <a:pt x="9" y="111"/>
                </a:cubicBezTo>
                <a:cubicBezTo>
                  <a:pt x="0" y="111"/>
                  <a:pt x="0" y="111"/>
                  <a:pt x="0" y="111"/>
                </a:cubicBezTo>
                <a:cubicBezTo>
                  <a:pt x="0" y="119"/>
                  <a:pt x="0" y="119"/>
                  <a:pt x="0" y="119"/>
                </a:cubicBezTo>
                <a:cubicBezTo>
                  <a:pt x="17" y="119"/>
                  <a:pt x="17" y="119"/>
                  <a:pt x="17" y="119"/>
                </a:cubicBezTo>
                <a:cubicBezTo>
                  <a:pt x="17" y="111"/>
                  <a:pt x="17" y="111"/>
                  <a:pt x="17" y="111"/>
                </a:cubicBezTo>
                <a:cubicBezTo>
                  <a:pt x="20" y="111"/>
                  <a:pt x="23" y="113"/>
                  <a:pt x="23" y="117"/>
                </a:cubicBezTo>
                <a:cubicBezTo>
                  <a:pt x="23" y="120"/>
                  <a:pt x="20" y="123"/>
                  <a:pt x="17" y="123"/>
                </a:cubicBezTo>
                <a:cubicBezTo>
                  <a:pt x="9" y="123"/>
                  <a:pt x="9" y="123"/>
                  <a:pt x="9" y="123"/>
                </a:cubicBezTo>
                <a:cubicBezTo>
                  <a:pt x="9" y="131"/>
                  <a:pt x="9" y="131"/>
                  <a:pt x="9" y="131"/>
                </a:cubicBezTo>
                <a:cubicBezTo>
                  <a:pt x="107" y="131"/>
                  <a:pt x="107" y="131"/>
                  <a:pt x="107" y="131"/>
                </a:cubicBezTo>
                <a:cubicBezTo>
                  <a:pt x="107" y="0"/>
                  <a:pt x="107" y="0"/>
                  <a:pt x="107" y="0"/>
                </a:cubicBezTo>
                <a:cubicBezTo>
                  <a:pt x="9" y="0"/>
                  <a:pt x="9" y="0"/>
                  <a:pt x="9" y="0"/>
                </a:cubicBezTo>
                <a:lnTo>
                  <a:pt x="9" y="8"/>
                </a:lnTo>
                <a:close/>
                <a:moveTo>
                  <a:pt x="33" y="20"/>
                </a:moveTo>
                <a:cubicBezTo>
                  <a:pt x="83" y="20"/>
                  <a:pt x="83" y="20"/>
                  <a:pt x="83" y="20"/>
                </a:cubicBezTo>
                <a:cubicBezTo>
                  <a:pt x="83" y="45"/>
                  <a:pt x="83" y="45"/>
                  <a:pt x="83" y="45"/>
                </a:cubicBezTo>
                <a:cubicBezTo>
                  <a:pt x="33" y="45"/>
                  <a:pt x="33" y="45"/>
                  <a:pt x="33" y="45"/>
                </a:cubicBezTo>
                <a:lnTo>
                  <a:pt x="33" y="2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lumMod val="65000"/>
                  <a:lumOff val="35000"/>
                </a:schemeClr>
              </a:solidFill>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grpSp>
        <p:nvGrpSpPr>
          <p:cNvPr id="115" name="觅知网-不倒翁ID:189359941"/>
          <p:cNvGrpSpPr>
            <a:grpSpLocks noChangeAspect="1"/>
          </p:cNvGrpSpPr>
          <p:nvPr>
            <p:custDataLst>
              <p:tags r:id="rId11"/>
            </p:custDataLst>
          </p:nvPr>
        </p:nvGrpSpPr>
        <p:grpSpPr bwMode="auto">
          <a:xfrm>
            <a:off x="8301466" y="3038199"/>
            <a:ext cx="733735" cy="693335"/>
            <a:chOff x="864" y="477"/>
            <a:chExt cx="563" cy="532"/>
          </a:xfrm>
          <a:solidFill>
            <a:schemeClr val="bg1"/>
          </a:solidFill>
        </p:grpSpPr>
        <p:sp>
          <p:nvSpPr>
            <p:cNvPr id="116" name="觅知网-不倒翁ID:189359941"/>
            <p:cNvSpPr/>
            <p:nvPr/>
          </p:nvSpPr>
          <p:spPr bwMode="auto">
            <a:xfrm>
              <a:off x="912" y="477"/>
              <a:ext cx="515" cy="532"/>
            </a:xfrm>
            <a:custGeom>
              <a:avLst/>
              <a:gdLst>
                <a:gd name="T0" fmla="*/ 66 w 216"/>
                <a:gd name="T1" fmla="*/ 37 h 223"/>
                <a:gd name="T2" fmla="*/ 65 w 216"/>
                <a:gd name="T3" fmla="*/ 36 h 223"/>
                <a:gd name="T4" fmla="*/ 62 w 216"/>
                <a:gd name="T5" fmla="*/ 32 h 223"/>
                <a:gd name="T6" fmla="*/ 50 w 216"/>
                <a:gd name="T7" fmla="*/ 24 h 223"/>
                <a:gd name="T8" fmla="*/ 49 w 216"/>
                <a:gd name="T9" fmla="*/ 23 h 223"/>
                <a:gd name="T10" fmla="*/ 172 w 216"/>
                <a:gd name="T11" fmla="*/ 34 h 223"/>
                <a:gd name="T12" fmla="*/ 185 w 216"/>
                <a:gd name="T13" fmla="*/ 170 h 223"/>
                <a:gd name="T14" fmla="*/ 52 w 216"/>
                <a:gd name="T15" fmla="*/ 197 h 223"/>
                <a:gd name="T16" fmla="*/ 6 w 216"/>
                <a:gd name="T17" fmla="*/ 140 h 223"/>
                <a:gd name="T18" fmla="*/ 3 w 216"/>
                <a:gd name="T19" fmla="*/ 92 h 223"/>
                <a:gd name="T20" fmla="*/ 15 w 216"/>
                <a:gd name="T21" fmla="*/ 99 h 223"/>
                <a:gd name="T22" fmla="*/ 18 w 216"/>
                <a:gd name="T23" fmla="*/ 102 h 223"/>
                <a:gd name="T24" fmla="*/ 22 w 216"/>
                <a:gd name="T25" fmla="*/ 102 h 223"/>
                <a:gd name="T26" fmla="*/ 55 w 216"/>
                <a:gd name="T27" fmla="*/ 175 h 223"/>
                <a:gd name="T28" fmla="*/ 116 w 216"/>
                <a:gd name="T29" fmla="*/ 190 h 223"/>
                <a:gd name="T30" fmla="*/ 183 w 216"/>
                <a:gd name="T31" fmla="*/ 88 h 223"/>
                <a:gd name="T32" fmla="*/ 166 w 216"/>
                <a:gd name="T33" fmla="*/ 56 h 223"/>
                <a:gd name="T34" fmla="*/ 136 w 216"/>
                <a:gd name="T35" fmla="*/ 34 h 223"/>
                <a:gd name="T36" fmla="*/ 101 w 216"/>
                <a:gd name="T37" fmla="*/ 27 h 223"/>
                <a:gd name="T38" fmla="*/ 66 w 216"/>
                <a:gd name="T39" fmla="*/ 3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23">
                  <a:moveTo>
                    <a:pt x="66" y="37"/>
                  </a:moveTo>
                  <a:cubicBezTo>
                    <a:pt x="65" y="36"/>
                    <a:pt x="65" y="36"/>
                    <a:pt x="65" y="36"/>
                  </a:cubicBezTo>
                  <a:cubicBezTo>
                    <a:pt x="66" y="34"/>
                    <a:pt x="64" y="33"/>
                    <a:pt x="62" y="32"/>
                  </a:cubicBezTo>
                  <a:cubicBezTo>
                    <a:pt x="58" y="30"/>
                    <a:pt x="54" y="27"/>
                    <a:pt x="50" y="24"/>
                  </a:cubicBezTo>
                  <a:cubicBezTo>
                    <a:pt x="50" y="24"/>
                    <a:pt x="50" y="23"/>
                    <a:pt x="49" y="23"/>
                  </a:cubicBezTo>
                  <a:cubicBezTo>
                    <a:pt x="83" y="1"/>
                    <a:pt x="135" y="0"/>
                    <a:pt x="172" y="34"/>
                  </a:cubicBezTo>
                  <a:cubicBezTo>
                    <a:pt x="211" y="70"/>
                    <a:pt x="216" y="129"/>
                    <a:pt x="185" y="170"/>
                  </a:cubicBezTo>
                  <a:cubicBezTo>
                    <a:pt x="154" y="212"/>
                    <a:pt x="97" y="223"/>
                    <a:pt x="52" y="197"/>
                  </a:cubicBezTo>
                  <a:cubicBezTo>
                    <a:pt x="29" y="183"/>
                    <a:pt x="14" y="164"/>
                    <a:pt x="6" y="140"/>
                  </a:cubicBezTo>
                  <a:cubicBezTo>
                    <a:pt x="2" y="126"/>
                    <a:pt x="0" y="100"/>
                    <a:pt x="3" y="92"/>
                  </a:cubicBezTo>
                  <a:cubicBezTo>
                    <a:pt x="7" y="94"/>
                    <a:pt x="11" y="97"/>
                    <a:pt x="15" y="99"/>
                  </a:cubicBezTo>
                  <a:cubicBezTo>
                    <a:pt x="16" y="100"/>
                    <a:pt x="17" y="101"/>
                    <a:pt x="18" y="102"/>
                  </a:cubicBezTo>
                  <a:cubicBezTo>
                    <a:pt x="19" y="102"/>
                    <a:pt x="21" y="102"/>
                    <a:pt x="22" y="102"/>
                  </a:cubicBezTo>
                  <a:cubicBezTo>
                    <a:pt x="20" y="132"/>
                    <a:pt x="31" y="156"/>
                    <a:pt x="55" y="175"/>
                  </a:cubicBezTo>
                  <a:cubicBezTo>
                    <a:pt x="73" y="188"/>
                    <a:pt x="94" y="193"/>
                    <a:pt x="116" y="190"/>
                  </a:cubicBezTo>
                  <a:cubicBezTo>
                    <a:pt x="164" y="182"/>
                    <a:pt x="195" y="135"/>
                    <a:pt x="183" y="88"/>
                  </a:cubicBezTo>
                  <a:cubicBezTo>
                    <a:pt x="179" y="76"/>
                    <a:pt x="174" y="65"/>
                    <a:pt x="166" y="56"/>
                  </a:cubicBezTo>
                  <a:cubicBezTo>
                    <a:pt x="158" y="47"/>
                    <a:pt x="148" y="39"/>
                    <a:pt x="136" y="34"/>
                  </a:cubicBezTo>
                  <a:cubicBezTo>
                    <a:pt x="125" y="29"/>
                    <a:pt x="113" y="27"/>
                    <a:pt x="101" y="27"/>
                  </a:cubicBezTo>
                  <a:cubicBezTo>
                    <a:pt x="88" y="28"/>
                    <a:pt x="77" y="31"/>
                    <a:pt x="66" y="37"/>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864" y="508"/>
              <a:ext cx="339" cy="272"/>
            </a:xfrm>
            <a:custGeom>
              <a:avLst/>
              <a:gdLst>
                <a:gd name="T0" fmla="*/ 123 w 142"/>
                <a:gd name="T1" fmla="*/ 114 h 114"/>
                <a:gd name="T2" fmla="*/ 114 w 142"/>
                <a:gd name="T3" fmla="*/ 111 h 114"/>
                <a:gd name="T4" fmla="*/ 86 w 142"/>
                <a:gd name="T5" fmla="*/ 92 h 114"/>
                <a:gd name="T6" fmla="*/ 60 w 142"/>
                <a:gd name="T7" fmla="*/ 75 h 114"/>
                <a:gd name="T8" fmla="*/ 57 w 142"/>
                <a:gd name="T9" fmla="*/ 74 h 114"/>
                <a:gd name="T10" fmla="*/ 42 w 142"/>
                <a:gd name="T11" fmla="*/ 78 h 114"/>
                <a:gd name="T12" fmla="*/ 40 w 142"/>
                <a:gd name="T13" fmla="*/ 78 h 114"/>
                <a:gd name="T14" fmla="*/ 4 w 142"/>
                <a:gd name="T15" fmla="*/ 53 h 114"/>
                <a:gd name="T16" fmla="*/ 0 w 142"/>
                <a:gd name="T17" fmla="*/ 46 h 114"/>
                <a:gd name="T18" fmla="*/ 7 w 142"/>
                <a:gd name="T19" fmla="*/ 40 h 114"/>
                <a:gd name="T20" fmla="*/ 26 w 142"/>
                <a:gd name="T21" fmla="*/ 37 h 114"/>
                <a:gd name="T22" fmla="*/ 31 w 142"/>
                <a:gd name="T23" fmla="*/ 28 h 114"/>
                <a:gd name="T24" fmla="*/ 28 w 142"/>
                <a:gd name="T25" fmla="*/ 8 h 114"/>
                <a:gd name="T26" fmla="*/ 31 w 142"/>
                <a:gd name="T27" fmla="*/ 1 h 114"/>
                <a:gd name="T28" fmla="*/ 39 w 142"/>
                <a:gd name="T29" fmla="*/ 1 h 114"/>
                <a:gd name="T30" fmla="*/ 52 w 142"/>
                <a:gd name="T31" fmla="*/ 11 h 114"/>
                <a:gd name="T32" fmla="*/ 75 w 142"/>
                <a:gd name="T33" fmla="*/ 26 h 114"/>
                <a:gd name="T34" fmla="*/ 76 w 142"/>
                <a:gd name="T35" fmla="*/ 28 h 114"/>
                <a:gd name="T36" fmla="*/ 78 w 142"/>
                <a:gd name="T37" fmla="*/ 45 h 114"/>
                <a:gd name="T38" fmla="*/ 79 w 142"/>
                <a:gd name="T39" fmla="*/ 46 h 114"/>
                <a:gd name="T40" fmla="*/ 122 w 142"/>
                <a:gd name="T41" fmla="*/ 75 h 114"/>
                <a:gd name="T42" fmla="*/ 134 w 142"/>
                <a:gd name="T43" fmla="*/ 83 h 114"/>
                <a:gd name="T44" fmla="*/ 140 w 142"/>
                <a:gd name="T45" fmla="*/ 101 h 114"/>
                <a:gd name="T46" fmla="*/ 126 w 142"/>
                <a:gd name="T47" fmla="*/ 114 h 114"/>
                <a:gd name="T48" fmla="*/ 123 w 142"/>
                <a:gd name="T4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14">
                  <a:moveTo>
                    <a:pt x="123" y="114"/>
                  </a:moveTo>
                  <a:cubicBezTo>
                    <a:pt x="120" y="114"/>
                    <a:pt x="117" y="113"/>
                    <a:pt x="114" y="111"/>
                  </a:cubicBezTo>
                  <a:cubicBezTo>
                    <a:pt x="105" y="105"/>
                    <a:pt x="95" y="98"/>
                    <a:pt x="86" y="92"/>
                  </a:cubicBezTo>
                  <a:cubicBezTo>
                    <a:pt x="77" y="86"/>
                    <a:pt x="69" y="81"/>
                    <a:pt x="60" y="75"/>
                  </a:cubicBezTo>
                  <a:cubicBezTo>
                    <a:pt x="59" y="74"/>
                    <a:pt x="58" y="74"/>
                    <a:pt x="57" y="74"/>
                  </a:cubicBezTo>
                  <a:cubicBezTo>
                    <a:pt x="52" y="76"/>
                    <a:pt x="47" y="77"/>
                    <a:pt x="42" y="78"/>
                  </a:cubicBezTo>
                  <a:cubicBezTo>
                    <a:pt x="41" y="78"/>
                    <a:pt x="40" y="78"/>
                    <a:pt x="40" y="78"/>
                  </a:cubicBezTo>
                  <a:cubicBezTo>
                    <a:pt x="28" y="70"/>
                    <a:pt x="16" y="62"/>
                    <a:pt x="4" y="53"/>
                  </a:cubicBezTo>
                  <a:cubicBezTo>
                    <a:pt x="1" y="51"/>
                    <a:pt x="0" y="49"/>
                    <a:pt x="0" y="46"/>
                  </a:cubicBezTo>
                  <a:cubicBezTo>
                    <a:pt x="1" y="43"/>
                    <a:pt x="3" y="41"/>
                    <a:pt x="7" y="40"/>
                  </a:cubicBezTo>
                  <a:cubicBezTo>
                    <a:pt x="13" y="39"/>
                    <a:pt x="19" y="38"/>
                    <a:pt x="26" y="37"/>
                  </a:cubicBezTo>
                  <a:cubicBezTo>
                    <a:pt x="30" y="36"/>
                    <a:pt x="32" y="32"/>
                    <a:pt x="31" y="28"/>
                  </a:cubicBezTo>
                  <a:cubicBezTo>
                    <a:pt x="30" y="21"/>
                    <a:pt x="29" y="15"/>
                    <a:pt x="28" y="8"/>
                  </a:cubicBezTo>
                  <a:cubicBezTo>
                    <a:pt x="27" y="5"/>
                    <a:pt x="28" y="3"/>
                    <a:pt x="31" y="1"/>
                  </a:cubicBezTo>
                  <a:cubicBezTo>
                    <a:pt x="33" y="0"/>
                    <a:pt x="36" y="0"/>
                    <a:pt x="39" y="1"/>
                  </a:cubicBezTo>
                  <a:cubicBezTo>
                    <a:pt x="43" y="4"/>
                    <a:pt x="48" y="7"/>
                    <a:pt x="52" y="11"/>
                  </a:cubicBezTo>
                  <a:cubicBezTo>
                    <a:pt x="60" y="16"/>
                    <a:pt x="67" y="21"/>
                    <a:pt x="75" y="26"/>
                  </a:cubicBezTo>
                  <a:cubicBezTo>
                    <a:pt x="75" y="26"/>
                    <a:pt x="76" y="27"/>
                    <a:pt x="76" y="28"/>
                  </a:cubicBezTo>
                  <a:cubicBezTo>
                    <a:pt x="77" y="34"/>
                    <a:pt x="77" y="39"/>
                    <a:pt x="78" y="45"/>
                  </a:cubicBezTo>
                  <a:cubicBezTo>
                    <a:pt x="78" y="45"/>
                    <a:pt x="79" y="46"/>
                    <a:pt x="79" y="46"/>
                  </a:cubicBezTo>
                  <a:cubicBezTo>
                    <a:pt x="94" y="56"/>
                    <a:pt x="108" y="65"/>
                    <a:pt x="122" y="75"/>
                  </a:cubicBezTo>
                  <a:cubicBezTo>
                    <a:pt x="126" y="78"/>
                    <a:pt x="130" y="80"/>
                    <a:pt x="134" y="83"/>
                  </a:cubicBezTo>
                  <a:cubicBezTo>
                    <a:pt x="139" y="87"/>
                    <a:pt x="142" y="94"/>
                    <a:pt x="140" y="101"/>
                  </a:cubicBezTo>
                  <a:cubicBezTo>
                    <a:pt x="138" y="107"/>
                    <a:pt x="132" y="113"/>
                    <a:pt x="126" y="114"/>
                  </a:cubicBezTo>
                  <a:cubicBezTo>
                    <a:pt x="125" y="114"/>
                    <a:pt x="124" y="114"/>
                    <a:pt x="123" y="114"/>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017" y="589"/>
              <a:ext cx="291" cy="301"/>
            </a:xfrm>
            <a:custGeom>
              <a:avLst/>
              <a:gdLst>
                <a:gd name="T0" fmla="*/ 2 w 122"/>
                <a:gd name="T1" fmla="*/ 57 h 126"/>
                <a:gd name="T2" fmla="*/ 3 w 122"/>
                <a:gd name="T3" fmla="*/ 58 h 126"/>
                <a:gd name="T4" fmla="*/ 22 w 122"/>
                <a:gd name="T5" fmla="*/ 70 h 126"/>
                <a:gd name="T6" fmla="*/ 23 w 122"/>
                <a:gd name="T7" fmla="*/ 72 h 126"/>
                <a:gd name="T8" fmla="*/ 50 w 122"/>
                <a:gd name="T9" fmla="*/ 98 h 126"/>
                <a:gd name="T10" fmla="*/ 87 w 122"/>
                <a:gd name="T11" fmla="*/ 88 h 126"/>
                <a:gd name="T12" fmla="*/ 97 w 122"/>
                <a:gd name="T13" fmla="*/ 58 h 126"/>
                <a:gd name="T14" fmla="*/ 76 w 122"/>
                <a:gd name="T15" fmla="*/ 29 h 126"/>
                <a:gd name="T16" fmla="*/ 57 w 122"/>
                <a:gd name="T17" fmla="*/ 25 h 126"/>
                <a:gd name="T18" fmla="*/ 56 w 122"/>
                <a:gd name="T19" fmla="*/ 25 h 126"/>
                <a:gd name="T20" fmla="*/ 49 w 122"/>
                <a:gd name="T21" fmla="*/ 23 h 126"/>
                <a:gd name="T22" fmla="*/ 33 w 122"/>
                <a:gd name="T23" fmla="*/ 12 h 126"/>
                <a:gd name="T24" fmla="*/ 32 w 122"/>
                <a:gd name="T25" fmla="*/ 11 h 126"/>
                <a:gd name="T26" fmla="*/ 102 w 122"/>
                <a:gd name="T27" fmla="*/ 23 h 126"/>
                <a:gd name="T28" fmla="*/ 106 w 122"/>
                <a:gd name="T29" fmla="*/ 96 h 126"/>
                <a:gd name="T30" fmla="*/ 35 w 122"/>
                <a:gd name="T31" fmla="*/ 114 h 126"/>
                <a:gd name="T32" fmla="*/ 2 w 122"/>
                <a:gd name="T33" fmla="*/ 5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6">
                  <a:moveTo>
                    <a:pt x="2" y="57"/>
                  </a:moveTo>
                  <a:cubicBezTo>
                    <a:pt x="3" y="57"/>
                    <a:pt x="3" y="57"/>
                    <a:pt x="3" y="58"/>
                  </a:cubicBezTo>
                  <a:cubicBezTo>
                    <a:pt x="9" y="62"/>
                    <a:pt x="16" y="66"/>
                    <a:pt x="22" y="70"/>
                  </a:cubicBezTo>
                  <a:cubicBezTo>
                    <a:pt x="23" y="71"/>
                    <a:pt x="23" y="71"/>
                    <a:pt x="23" y="72"/>
                  </a:cubicBezTo>
                  <a:cubicBezTo>
                    <a:pt x="27" y="85"/>
                    <a:pt x="36" y="95"/>
                    <a:pt x="50" y="98"/>
                  </a:cubicBezTo>
                  <a:cubicBezTo>
                    <a:pt x="64" y="102"/>
                    <a:pt x="77" y="98"/>
                    <a:pt x="87" y="88"/>
                  </a:cubicBezTo>
                  <a:cubicBezTo>
                    <a:pt x="95" y="79"/>
                    <a:pt x="98" y="69"/>
                    <a:pt x="97" y="58"/>
                  </a:cubicBezTo>
                  <a:cubicBezTo>
                    <a:pt x="95" y="45"/>
                    <a:pt x="88" y="35"/>
                    <a:pt x="76" y="29"/>
                  </a:cubicBezTo>
                  <a:cubicBezTo>
                    <a:pt x="70" y="25"/>
                    <a:pt x="64" y="24"/>
                    <a:pt x="57" y="25"/>
                  </a:cubicBezTo>
                  <a:cubicBezTo>
                    <a:pt x="57" y="25"/>
                    <a:pt x="56" y="25"/>
                    <a:pt x="56" y="25"/>
                  </a:cubicBezTo>
                  <a:cubicBezTo>
                    <a:pt x="54" y="26"/>
                    <a:pt x="51" y="25"/>
                    <a:pt x="49" y="23"/>
                  </a:cubicBezTo>
                  <a:cubicBezTo>
                    <a:pt x="44" y="19"/>
                    <a:pt x="39" y="16"/>
                    <a:pt x="33" y="12"/>
                  </a:cubicBezTo>
                  <a:cubicBezTo>
                    <a:pt x="33" y="12"/>
                    <a:pt x="33" y="12"/>
                    <a:pt x="32" y="11"/>
                  </a:cubicBezTo>
                  <a:cubicBezTo>
                    <a:pt x="53" y="0"/>
                    <a:pt x="82" y="2"/>
                    <a:pt x="102" y="23"/>
                  </a:cubicBezTo>
                  <a:cubicBezTo>
                    <a:pt x="120" y="43"/>
                    <a:pt x="122" y="73"/>
                    <a:pt x="106" y="96"/>
                  </a:cubicBezTo>
                  <a:cubicBezTo>
                    <a:pt x="90" y="118"/>
                    <a:pt x="61" y="126"/>
                    <a:pt x="35" y="114"/>
                  </a:cubicBezTo>
                  <a:cubicBezTo>
                    <a:pt x="10" y="102"/>
                    <a:pt x="0" y="77"/>
                    <a:pt x="2" y="57"/>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grpSp>
      <p:sp>
        <p:nvSpPr>
          <p:cNvPr id="119" name="觅知网-不倒翁ID:189359941"/>
          <p:cNvSpPr/>
          <p:nvPr/>
        </p:nvSpPr>
        <p:spPr>
          <a:xfrm>
            <a:off x="8339101" y="4832629"/>
            <a:ext cx="196683" cy="169904"/>
          </a:xfrm>
          <a:custGeom>
            <a:avLst/>
            <a:gdLst>
              <a:gd name="T0" fmla="*/ 185 w 256"/>
              <a:gd name="T1" fmla="*/ 0 h 222"/>
              <a:gd name="T2" fmla="*/ 256 w 256"/>
              <a:gd name="T3" fmla="*/ 71 h 222"/>
              <a:gd name="T4" fmla="*/ 128 w 256"/>
              <a:gd name="T5" fmla="*/ 222 h 222"/>
              <a:gd name="T6" fmla="*/ 0 w 256"/>
              <a:gd name="T7" fmla="*/ 71 h 222"/>
              <a:gd name="T8" fmla="*/ 71 w 256"/>
              <a:gd name="T9" fmla="*/ 0 h 222"/>
              <a:gd name="T10" fmla="*/ 128 w 256"/>
              <a:gd name="T11" fmla="*/ 30 h 222"/>
              <a:gd name="T12" fmla="*/ 185 w 25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256" h="222">
                <a:moveTo>
                  <a:pt x="185" y="0"/>
                </a:moveTo>
                <a:cubicBezTo>
                  <a:pt x="224" y="0"/>
                  <a:pt x="256" y="32"/>
                  <a:pt x="256" y="71"/>
                </a:cubicBezTo>
                <a:cubicBezTo>
                  <a:pt x="256" y="136"/>
                  <a:pt x="128" y="222"/>
                  <a:pt x="128" y="222"/>
                </a:cubicBezTo>
                <a:cubicBezTo>
                  <a:pt x="128" y="222"/>
                  <a:pt x="0" y="139"/>
                  <a:pt x="0" y="71"/>
                </a:cubicBezTo>
                <a:cubicBezTo>
                  <a:pt x="0" y="23"/>
                  <a:pt x="32" y="0"/>
                  <a:pt x="71" y="0"/>
                </a:cubicBezTo>
                <a:cubicBezTo>
                  <a:pt x="94" y="0"/>
                  <a:pt x="115" y="12"/>
                  <a:pt x="128" y="30"/>
                </a:cubicBezTo>
                <a:cubicBezTo>
                  <a:pt x="141" y="12"/>
                  <a:pt x="162" y="0"/>
                  <a:pt x="1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65000"/>
                  <a:lumOff val="35000"/>
                </a:schemeClr>
              </a:solidFill>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a:xfrm>
            <a:off x="4768453" y="4807610"/>
            <a:ext cx="224748" cy="219940"/>
          </a:xfrm>
          <a:custGeom>
            <a:avLst/>
            <a:gdLst>
              <a:gd name="T0" fmla="*/ 3915 w 4537"/>
              <a:gd name="T1" fmla="*/ 1659 h 4447"/>
              <a:gd name="T2" fmla="*/ 3838 w 4537"/>
              <a:gd name="T3" fmla="*/ 1476 h 4447"/>
              <a:gd name="T4" fmla="*/ 4033 w 4537"/>
              <a:gd name="T5" fmla="*/ 808 h 4447"/>
              <a:gd name="T6" fmla="*/ 3695 w 4537"/>
              <a:gd name="T7" fmla="*/ 478 h 4447"/>
              <a:gd name="T8" fmla="*/ 3662 w 4537"/>
              <a:gd name="T9" fmla="*/ 450 h 4447"/>
              <a:gd name="T10" fmla="*/ 3623 w 4537"/>
              <a:gd name="T11" fmla="*/ 450 h 4447"/>
              <a:gd name="T12" fmla="*/ 3027 w 4537"/>
              <a:gd name="T13" fmla="*/ 683 h 4447"/>
              <a:gd name="T14" fmla="*/ 2837 w 4537"/>
              <a:gd name="T15" fmla="*/ 606 h 4447"/>
              <a:gd name="T16" fmla="*/ 2496 w 4537"/>
              <a:gd name="T17" fmla="*/ 1 h 4447"/>
              <a:gd name="T18" fmla="*/ 2020 w 4537"/>
              <a:gd name="T19" fmla="*/ 1 h 4447"/>
              <a:gd name="T20" fmla="*/ 1694 w 4537"/>
              <a:gd name="T21" fmla="*/ 609 h 4447"/>
              <a:gd name="T22" fmla="*/ 1505 w 4537"/>
              <a:gd name="T23" fmla="*/ 685 h 4447"/>
              <a:gd name="T24" fmla="*/ 899 w 4537"/>
              <a:gd name="T25" fmla="*/ 464 h 4447"/>
              <a:gd name="T26" fmla="*/ 854 w 4537"/>
              <a:gd name="T27" fmla="*/ 466 h 4447"/>
              <a:gd name="T28" fmla="*/ 491 w 4537"/>
              <a:gd name="T29" fmla="*/ 822 h 4447"/>
              <a:gd name="T30" fmla="*/ 696 w 4537"/>
              <a:gd name="T31" fmla="*/ 1481 h 4447"/>
              <a:gd name="T32" fmla="*/ 619 w 4537"/>
              <a:gd name="T33" fmla="*/ 1664 h 4447"/>
              <a:gd name="T34" fmla="*/ 0 w 4537"/>
              <a:gd name="T35" fmla="*/ 1999 h 4447"/>
              <a:gd name="T36" fmla="*/ 0 w 4537"/>
              <a:gd name="T37" fmla="*/ 2467 h 4447"/>
              <a:gd name="T38" fmla="*/ 621 w 4537"/>
              <a:gd name="T39" fmla="*/ 2789 h 4447"/>
              <a:gd name="T40" fmla="*/ 698 w 4537"/>
              <a:gd name="T41" fmla="*/ 2971 h 4447"/>
              <a:gd name="T42" fmla="*/ 503 w 4537"/>
              <a:gd name="T43" fmla="*/ 3638 h 4447"/>
              <a:gd name="T44" fmla="*/ 841 w 4537"/>
              <a:gd name="T45" fmla="*/ 3969 h 4447"/>
              <a:gd name="T46" fmla="*/ 874 w 4537"/>
              <a:gd name="T47" fmla="*/ 3998 h 4447"/>
              <a:gd name="T48" fmla="*/ 914 w 4537"/>
              <a:gd name="T49" fmla="*/ 3998 h 4447"/>
              <a:gd name="T50" fmla="*/ 1510 w 4537"/>
              <a:gd name="T51" fmla="*/ 3764 h 4447"/>
              <a:gd name="T52" fmla="*/ 1698 w 4537"/>
              <a:gd name="T53" fmla="*/ 3841 h 4447"/>
              <a:gd name="T54" fmla="*/ 2040 w 4537"/>
              <a:gd name="T55" fmla="*/ 4446 h 4447"/>
              <a:gd name="T56" fmla="*/ 2517 w 4537"/>
              <a:gd name="T57" fmla="*/ 4446 h 4447"/>
              <a:gd name="T58" fmla="*/ 2843 w 4537"/>
              <a:gd name="T59" fmla="*/ 3839 h 4447"/>
              <a:gd name="T60" fmla="*/ 3032 w 4537"/>
              <a:gd name="T61" fmla="*/ 3762 h 4447"/>
              <a:gd name="T62" fmla="*/ 3637 w 4537"/>
              <a:gd name="T63" fmla="*/ 3983 h 4447"/>
              <a:gd name="T64" fmla="*/ 3682 w 4537"/>
              <a:gd name="T65" fmla="*/ 3982 h 4447"/>
              <a:gd name="T66" fmla="*/ 4048 w 4537"/>
              <a:gd name="T67" fmla="*/ 3623 h 4447"/>
              <a:gd name="T68" fmla="*/ 3841 w 4537"/>
              <a:gd name="T69" fmla="*/ 2966 h 4447"/>
              <a:gd name="T70" fmla="*/ 3917 w 4537"/>
              <a:gd name="T71" fmla="*/ 2783 h 4447"/>
              <a:gd name="T72" fmla="*/ 4537 w 4537"/>
              <a:gd name="T73" fmla="*/ 2447 h 4447"/>
              <a:gd name="T74" fmla="*/ 4537 w 4537"/>
              <a:gd name="T75" fmla="*/ 1980 h 4447"/>
              <a:gd name="T76" fmla="*/ 3915 w 4537"/>
              <a:gd name="T77" fmla="*/ 1659 h 4447"/>
              <a:gd name="T78" fmla="*/ 2268 w 4537"/>
              <a:gd name="T79" fmla="*/ 3001 h 4447"/>
              <a:gd name="T80" fmla="*/ 1475 w 4537"/>
              <a:gd name="T81" fmla="*/ 2223 h 4447"/>
              <a:gd name="T82" fmla="*/ 2268 w 4537"/>
              <a:gd name="T83" fmla="*/ 1446 h 4447"/>
              <a:gd name="T84" fmla="*/ 3061 w 4537"/>
              <a:gd name="T85" fmla="*/ 2223 h 4447"/>
              <a:gd name="T86" fmla="*/ 2268 w 4537"/>
              <a:gd name="T87" fmla="*/ 3001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7" h="4447">
                <a:moveTo>
                  <a:pt x="3915" y="1659"/>
                </a:moveTo>
                <a:lnTo>
                  <a:pt x="3838" y="1476"/>
                </a:lnTo>
                <a:cubicBezTo>
                  <a:pt x="4102" y="878"/>
                  <a:pt x="4085" y="860"/>
                  <a:pt x="4033" y="808"/>
                </a:cubicBezTo>
                <a:lnTo>
                  <a:pt x="3695" y="478"/>
                </a:lnTo>
                <a:lnTo>
                  <a:pt x="3662" y="450"/>
                </a:lnTo>
                <a:lnTo>
                  <a:pt x="3623" y="450"/>
                </a:lnTo>
                <a:cubicBezTo>
                  <a:pt x="3602" y="450"/>
                  <a:pt x="3540" y="450"/>
                  <a:pt x="3027" y="683"/>
                </a:cubicBezTo>
                <a:lnTo>
                  <a:pt x="2837" y="606"/>
                </a:lnTo>
                <a:cubicBezTo>
                  <a:pt x="2593" y="1"/>
                  <a:pt x="2568" y="1"/>
                  <a:pt x="2496" y="1"/>
                </a:cubicBezTo>
                <a:lnTo>
                  <a:pt x="2020" y="1"/>
                </a:lnTo>
                <a:cubicBezTo>
                  <a:pt x="1948" y="1"/>
                  <a:pt x="1920" y="0"/>
                  <a:pt x="1694" y="609"/>
                </a:cubicBezTo>
                <a:lnTo>
                  <a:pt x="1505" y="685"/>
                </a:lnTo>
                <a:cubicBezTo>
                  <a:pt x="1158" y="538"/>
                  <a:pt x="954" y="464"/>
                  <a:pt x="899" y="464"/>
                </a:cubicBezTo>
                <a:lnTo>
                  <a:pt x="854" y="466"/>
                </a:lnTo>
                <a:lnTo>
                  <a:pt x="491" y="822"/>
                </a:lnTo>
                <a:cubicBezTo>
                  <a:pt x="436" y="874"/>
                  <a:pt x="416" y="892"/>
                  <a:pt x="696" y="1481"/>
                </a:cubicBezTo>
                <a:lnTo>
                  <a:pt x="619" y="1664"/>
                </a:lnTo>
                <a:cubicBezTo>
                  <a:pt x="0" y="1903"/>
                  <a:pt x="0" y="1926"/>
                  <a:pt x="0" y="1999"/>
                </a:cubicBezTo>
                <a:lnTo>
                  <a:pt x="0" y="2467"/>
                </a:lnTo>
                <a:cubicBezTo>
                  <a:pt x="0" y="2540"/>
                  <a:pt x="0" y="2566"/>
                  <a:pt x="621" y="2789"/>
                </a:cubicBezTo>
                <a:lnTo>
                  <a:pt x="698" y="2971"/>
                </a:lnTo>
                <a:cubicBezTo>
                  <a:pt x="434" y="3569"/>
                  <a:pt x="451" y="3587"/>
                  <a:pt x="503" y="3638"/>
                </a:cubicBezTo>
                <a:lnTo>
                  <a:pt x="841" y="3969"/>
                </a:lnTo>
                <a:lnTo>
                  <a:pt x="874" y="3998"/>
                </a:lnTo>
                <a:lnTo>
                  <a:pt x="914" y="3998"/>
                </a:lnTo>
                <a:cubicBezTo>
                  <a:pt x="934" y="3998"/>
                  <a:pt x="995" y="3998"/>
                  <a:pt x="1510" y="3764"/>
                </a:cubicBezTo>
                <a:lnTo>
                  <a:pt x="1698" y="3841"/>
                </a:lnTo>
                <a:cubicBezTo>
                  <a:pt x="1943" y="4447"/>
                  <a:pt x="1968" y="4446"/>
                  <a:pt x="2040" y="4446"/>
                </a:cubicBezTo>
                <a:lnTo>
                  <a:pt x="2517" y="4446"/>
                </a:lnTo>
                <a:cubicBezTo>
                  <a:pt x="2589" y="4446"/>
                  <a:pt x="2615" y="4446"/>
                  <a:pt x="2843" y="3839"/>
                </a:cubicBezTo>
                <a:lnTo>
                  <a:pt x="3032" y="3762"/>
                </a:lnTo>
                <a:cubicBezTo>
                  <a:pt x="3379" y="3909"/>
                  <a:pt x="3582" y="3983"/>
                  <a:pt x="3637" y="3983"/>
                </a:cubicBezTo>
                <a:lnTo>
                  <a:pt x="3682" y="3982"/>
                </a:lnTo>
                <a:lnTo>
                  <a:pt x="4048" y="3623"/>
                </a:lnTo>
                <a:cubicBezTo>
                  <a:pt x="4101" y="3571"/>
                  <a:pt x="4119" y="3552"/>
                  <a:pt x="3841" y="2966"/>
                </a:cubicBezTo>
                <a:lnTo>
                  <a:pt x="3917" y="2783"/>
                </a:lnTo>
                <a:cubicBezTo>
                  <a:pt x="4537" y="2544"/>
                  <a:pt x="4537" y="2519"/>
                  <a:pt x="4537" y="2447"/>
                </a:cubicBezTo>
                <a:lnTo>
                  <a:pt x="4537" y="1980"/>
                </a:lnTo>
                <a:cubicBezTo>
                  <a:pt x="4537" y="1906"/>
                  <a:pt x="4537" y="1881"/>
                  <a:pt x="3915" y="1659"/>
                </a:cubicBezTo>
                <a:close/>
                <a:moveTo>
                  <a:pt x="2268" y="3001"/>
                </a:moveTo>
                <a:cubicBezTo>
                  <a:pt x="1831" y="3001"/>
                  <a:pt x="1475" y="2652"/>
                  <a:pt x="1475" y="2223"/>
                </a:cubicBezTo>
                <a:cubicBezTo>
                  <a:pt x="1475" y="1794"/>
                  <a:pt x="1831" y="1446"/>
                  <a:pt x="2268" y="1446"/>
                </a:cubicBezTo>
                <a:cubicBezTo>
                  <a:pt x="2705" y="1446"/>
                  <a:pt x="3061" y="1795"/>
                  <a:pt x="3061" y="2223"/>
                </a:cubicBezTo>
                <a:cubicBezTo>
                  <a:pt x="3061" y="2652"/>
                  <a:pt x="2705" y="3001"/>
                  <a:pt x="2268" y="3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a:xfrm>
            <a:off x="1204090" y="4798798"/>
            <a:ext cx="222295" cy="196929"/>
          </a:xfrm>
          <a:custGeom>
            <a:avLst/>
            <a:gdLst>
              <a:gd name="T0" fmla="*/ 160 w 1712"/>
              <a:gd name="T1" fmla="*/ 1519 h 1519"/>
              <a:gd name="T2" fmla="*/ 1552 w 1712"/>
              <a:gd name="T3" fmla="*/ 1519 h 1519"/>
              <a:gd name="T4" fmla="*/ 1668 w 1712"/>
              <a:gd name="T5" fmla="*/ 1330 h 1519"/>
              <a:gd name="T6" fmla="*/ 972 w 1712"/>
              <a:gd name="T7" fmla="*/ 96 h 1519"/>
              <a:gd name="T8" fmla="*/ 739 w 1712"/>
              <a:gd name="T9" fmla="*/ 96 h 1519"/>
              <a:gd name="T10" fmla="*/ 43 w 1712"/>
              <a:gd name="T11" fmla="*/ 1330 h 1519"/>
              <a:gd name="T12" fmla="*/ 160 w 1712"/>
              <a:gd name="T13" fmla="*/ 1519 h 1519"/>
              <a:gd name="T14" fmla="*/ 965 w 1712"/>
              <a:gd name="T15" fmla="*/ 1232 h 1519"/>
              <a:gd name="T16" fmla="*/ 852 w 1712"/>
              <a:gd name="T17" fmla="*/ 1346 h 1519"/>
              <a:gd name="T18" fmla="*/ 739 w 1712"/>
              <a:gd name="T19" fmla="*/ 1232 h 1519"/>
              <a:gd name="T20" fmla="*/ 739 w 1712"/>
              <a:gd name="T21" fmla="*/ 1230 h 1519"/>
              <a:gd name="T22" fmla="*/ 852 w 1712"/>
              <a:gd name="T23" fmla="*/ 1116 h 1519"/>
              <a:gd name="T24" fmla="*/ 965 w 1712"/>
              <a:gd name="T25" fmla="*/ 1230 h 1519"/>
              <a:gd name="T26" fmla="*/ 965 w 1712"/>
              <a:gd name="T27" fmla="*/ 1232 h 1519"/>
              <a:gd name="T28" fmla="*/ 791 w 1712"/>
              <a:gd name="T29" fmla="*/ 399 h 1519"/>
              <a:gd name="T30" fmla="*/ 921 w 1712"/>
              <a:gd name="T31" fmla="*/ 399 h 1519"/>
              <a:gd name="T32" fmla="*/ 975 w 1712"/>
              <a:gd name="T33" fmla="*/ 468 h 1519"/>
              <a:gd name="T34" fmla="*/ 917 w 1712"/>
              <a:gd name="T35" fmla="*/ 970 h 1519"/>
              <a:gd name="T36" fmla="*/ 856 w 1712"/>
              <a:gd name="T37" fmla="*/ 1028 h 1519"/>
              <a:gd name="T38" fmla="*/ 795 w 1712"/>
              <a:gd name="T39" fmla="*/ 970 h 1519"/>
              <a:gd name="T40" fmla="*/ 737 w 1712"/>
              <a:gd name="T41" fmla="*/ 468 h 1519"/>
              <a:gd name="T42" fmla="*/ 791 w 1712"/>
              <a:gd name="T43" fmla="*/ 399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2" h="1519">
                <a:moveTo>
                  <a:pt x="160" y="1519"/>
                </a:moveTo>
                <a:lnTo>
                  <a:pt x="1552" y="1519"/>
                </a:lnTo>
                <a:cubicBezTo>
                  <a:pt x="1649" y="1519"/>
                  <a:pt x="1712" y="1416"/>
                  <a:pt x="1668" y="1330"/>
                </a:cubicBezTo>
                <a:lnTo>
                  <a:pt x="972" y="96"/>
                </a:lnTo>
                <a:cubicBezTo>
                  <a:pt x="924" y="0"/>
                  <a:pt x="787" y="0"/>
                  <a:pt x="739" y="96"/>
                </a:cubicBezTo>
                <a:lnTo>
                  <a:pt x="43" y="1330"/>
                </a:lnTo>
                <a:cubicBezTo>
                  <a:pt x="0" y="1416"/>
                  <a:pt x="63" y="1519"/>
                  <a:pt x="160" y="1519"/>
                </a:cubicBezTo>
                <a:close/>
                <a:moveTo>
                  <a:pt x="965" y="1232"/>
                </a:moveTo>
                <a:cubicBezTo>
                  <a:pt x="965" y="1296"/>
                  <a:pt x="919" y="1346"/>
                  <a:pt x="852" y="1346"/>
                </a:cubicBezTo>
                <a:cubicBezTo>
                  <a:pt x="785" y="1346"/>
                  <a:pt x="739" y="1296"/>
                  <a:pt x="739" y="1232"/>
                </a:cubicBezTo>
                <a:lnTo>
                  <a:pt x="739" y="1230"/>
                </a:lnTo>
                <a:cubicBezTo>
                  <a:pt x="739" y="1166"/>
                  <a:pt x="785" y="1116"/>
                  <a:pt x="852" y="1116"/>
                </a:cubicBezTo>
                <a:cubicBezTo>
                  <a:pt x="919" y="1116"/>
                  <a:pt x="965" y="1166"/>
                  <a:pt x="965" y="1230"/>
                </a:cubicBezTo>
                <a:lnTo>
                  <a:pt x="965" y="1232"/>
                </a:lnTo>
                <a:close/>
                <a:moveTo>
                  <a:pt x="791" y="399"/>
                </a:moveTo>
                <a:lnTo>
                  <a:pt x="921" y="399"/>
                </a:lnTo>
                <a:cubicBezTo>
                  <a:pt x="957" y="399"/>
                  <a:pt x="979" y="430"/>
                  <a:pt x="975" y="468"/>
                </a:cubicBezTo>
                <a:lnTo>
                  <a:pt x="917" y="970"/>
                </a:lnTo>
                <a:cubicBezTo>
                  <a:pt x="913" y="1006"/>
                  <a:pt x="889" y="1028"/>
                  <a:pt x="856" y="1028"/>
                </a:cubicBezTo>
                <a:cubicBezTo>
                  <a:pt x="823" y="1028"/>
                  <a:pt x="799" y="1006"/>
                  <a:pt x="795" y="970"/>
                </a:cubicBezTo>
                <a:lnTo>
                  <a:pt x="737" y="468"/>
                </a:lnTo>
                <a:cubicBezTo>
                  <a:pt x="733" y="430"/>
                  <a:pt x="755" y="399"/>
                  <a:pt x="791" y="39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accel="20000" decel="80000" fill="hold" grpId="0" nodeType="withEffect">
                                  <p:stCondLst>
                                    <p:cond delay="500"/>
                                  </p:stCondLst>
                                  <p:iterate type="lt">
                                    <p:tmPct val="10000"/>
                                  </p:iterate>
                                  <p:childTnLst>
                                    <p:set>
                                      <p:cBhvr>
                                        <p:cTn id="10" dur="1" fill="hold">
                                          <p:stCondLst>
                                            <p:cond delay="0"/>
                                          </p:stCondLst>
                                        </p:cTn>
                                        <p:tgtEl>
                                          <p:spTgt spid="68"/>
                                        </p:tgtEl>
                                        <p:attrNameLst>
                                          <p:attrName>style.visibility</p:attrName>
                                        </p:attrNameLst>
                                      </p:cBhvr>
                                      <p:to>
                                        <p:strVal val="visible"/>
                                      </p:to>
                                    </p:set>
                                    <p:animScale>
                                      <p:cBhvr>
                                        <p:cTn id="11" dur="158" decel="100000" fill="hold">
                                          <p:stCondLst>
                                            <p:cond delay="0"/>
                                          </p:stCondLst>
                                        </p:cTn>
                                        <p:tgtEl>
                                          <p:spTgt spid="68"/>
                                        </p:tgtEl>
                                      </p:cBhvr>
                                      <p:from x="0" y="0"/>
                                      <p:to x="110000" y="110000"/>
                                    </p:animScale>
                                    <p:animScale>
                                      <p:cBhvr>
                                        <p:cTn id="12" dur="197" accel="50000" fill="hold">
                                          <p:stCondLst>
                                            <p:cond delay="158"/>
                                          </p:stCondLst>
                                        </p:cTn>
                                        <p:tgtEl>
                                          <p:spTgt spid="68"/>
                                        </p:tgtEl>
                                      </p:cBhvr>
                                      <p:from x="110000" y="110000"/>
                                      <p:to x="95000" y="95000"/>
                                    </p:animScale>
                                    <p:animScale>
                                      <p:cBhvr>
                                        <p:cTn id="13" dur="395" decel="100000" fill="hold">
                                          <p:stCondLst>
                                            <p:cond delay="355"/>
                                          </p:stCondLst>
                                        </p:cTn>
                                        <p:tgtEl>
                                          <p:spTgt spid="68"/>
                                        </p:tgtEl>
                                      </p:cBhvr>
                                      <p:from x="95000" y="95000"/>
                                      <p:to x="100000" y="100000"/>
                                    </p:animScale>
                                    <p:anim from="0" to="1" calcmode="lin" valueType="num">
                                      <p:cBhvr>
                                        <p:cTn id="14" dur="79" decel="100000" fill="hold">
                                          <p:stCondLst>
                                            <p:cond delay="0"/>
                                          </p:stCondLst>
                                        </p:cTn>
                                        <p:tgtEl>
                                          <p:spTgt spid="68"/>
                                        </p:tgtEl>
                                        <p:attrNameLst>
                                          <p:attrName>style.opacity</p:attrName>
                                        </p:attrNameLst>
                                      </p:cBhvr>
                                    </p:anim>
                                  </p:childTnLst>
                                </p:cTn>
                              </p:par>
                              <p:par>
                                <p:cTn id="15" presetID="10" presetClass="entr" presetSubtype="0" accel="20000" decel="80000" fill="hold" grpId="0" nodeType="withEffect">
                                  <p:stCondLst>
                                    <p:cond delay="500"/>
                                  </p:stCondLst>
                                  <p:iterate type="lt">
                                    <p:tmPct val="10000"/>
                                  </p:iterate>
                                  <p:childTnLst>
                                    <p:set>
                                      <p:cBhvr>
                                        <p:cTn id="16" dur="1" fill="hold">
                                          <p:stCondLst>
                                            <p:cond delay="0"/>
                                          </p:stCondLst>
                                        </p:cTn>
                                        <p:tgtEl>
                                          <p:spTgt spid="62"/>
                                        </p:tgtEl>
                                        <p:attrNameLst>
                                          <p:attrName>style.visibility</p:attrName>
                                        </p:attrNameLst>
                                      </p:cBhvr>
                                      <p:to>
                                        <p:strVal val="visible"/>
                                      </p:to>
                                    </p:set>
                                    <p:animScale>
                                      <p:cBhvr>
                                        <p:cTn id="17" dur="158" decel="100000" fill="hold">
                                          <p:stCondLst>
                                            <p:cond delay="0"/>
                                          </p:stCondLst>
                                        </p:cTn>
                                        <p:tgtEl>
                                          <p:spTgt spid="62"/>
                                        </p:tgtEl>
                                      </p:cBhvr>
                                      <p:from x="0" y="0"/>
                                      <p:to x="110000" y="110000"/>
                                    </p:animScale>
                                    <p:animScale>
                                      <p:cBhvr>
                                        <p:cTn id="18" dur="197" accel="50000" fill="hold">
                                          <p:stCondLst>
                                            <p:cond delay="158"/>
                                          </p:stCondLst>
                                        </p:cTn>
                                        <p:tgtEl>
                                          <p:spTgt spid="62"/>
                                        </p:tgtEl>
                                      </p:cBhvr>
                                      <p:from x="110000" y="110000"/>
                                      <p:to x="95000" y="95000"/>
                                    </p:animScale>
                                    <p:animScale>
                                      <p:cBhvr>
                                        <p:cTn id="19" dur="395" decel="100000" fill="hold">
                                          <p:stCondLst>
                                            <p:cond delay="355"/>
                                          </p:stCondLst>
                                        </p:cTn>
                                        <p:tgtEl>
                                          <p:spTgt spid="62"/>
                                        </p:tgtEl>
                                      </p:cBhvr>
                                      <p:from x="95000" y="95000"/>
                                      <p:to x="100000" y="100000"/>
                                    </p:animScale>
                                    <p:anim from="0" to="1" calcmode="lin" valueType="num">
                                      <p:cBhvr>
                                        <p:cTn id="20" dur="79" decel="100000" fill="hold">
                                          <p:stCondLst>
                                            <p:cond delay="0"/>
                                          </p:stCondLst>
                                        </p:cTn>
                                        <p:tgtEl>
                                          <p:spTgt spid="62"/>
                                        </p:tgtEl>
                                        <p:attrNameLst>
                                          <p:attrName>style.opacity</p:attrName>
                                        </p:attrNameLst>
                                      </p:cBhvr>
                                    </p:anim>
                                  </p:childTnLst>
                                </p:cTn>
                              </p:par>
                              <p:par>
                                <p:cTn id="21" presetID="10" presetClass="entr" presetSubtype="0" accel="20000" decel="80000" fill="hold" grpId="0" nodeType="withEffect">
                                  <p:stCondLst>
                                    <p:cond delay="500"/>
                                  </p:stCondLst>
                                  <p:iterate type="lt">
                                    <p:tmPct val="10000"/>
                                  </p:iterate>
                                  <p:childTnLst>
                                    <p:set>
                                      <p:cBhvr>
                                        <p:cTn id="22" dur="1" fill="hold">
                                          <p:stCondLst>
                                            <p:cond delay="0"/>
                                          </p:stCondLst>
                                        </p:cTn>
                                        <p:tgtEl>
                                          <p:spTgt spid="58"/>
                                        </p:tgtEl>
                                        <p:attrNameLst>
                                          <p:attrName>style.visibility</p:attrName>
                                        </p:attrNameLst>
                                      </p:cBhvr>
                                      <p:to>
                                        <p:strVal val="visible"/>
                                      </p:to>
                                    </p:set>
                                    <p:animScale>
                                      <p:cBhvr>
                                        <p:cTn id="23" dur="158" decel="100000" fill="hold">
                                          <p:stCondLst>
                                            <p:cond delay="0"/>
                                          </p:stCondLst>
                                        </p:cTn>
                                        <p:tgtEl>
                                          <p:spTgt spid="58"/>
                                        </p:tgtEl>
                                      </p:cBhvr>
                                      <p:from x="0" y="0"/>
                                      <p:to x="110000" y="110000"/>
                                    </p:animScale>
                                    <p:animScale>
                                      <p:cBhvr>
                                        <p:cTn id="24" dur="197" accel="50000" fill="hold">
                                          <p:stCondLst>
                                            <p:cond delay="158"/>
                                          </p:stCondLst>
                                        </p:cTn>
                                        <p:tgtEl>
                                          <p:spTgt spid="58"/>
                                        </p:tgtEl>
                                      </p:cBhvr>
                                      <p:from x="110000" y="110000"/>
                                      <p:to x="95000" y="95000"/>
                                    </p:animScale>
                                    <p:animScale>
                                      <p:cBhvr>
                                        <p:cTn id="25" dur="395" decel="100000" fill="hold">
                                          <p:stCondLst>
                                            <p:cond delay="355"/>
                                          </p:stCondLst>
                                        </p:cTn>
                                        <p:tgtEl>
                                          <p:spTgt spid="58"/>
                                        </p:tgtEl>
                                      </p:cBhvr>
                                      <p:from x="95000" y="95000"/>
                                      <p:to x="100000" y="100000"/>
                                    </p:animScale>
                                    <p:anim from="0" to="1" calcmode="lin" valueType="num">
                                      <p:cBhvr>
                                        <p:cTn id="26" dur="79" decel="100000" fill="hold">
                                          <p:stCondLst>
                                            <p:cond delay="0"/>
                                          </p:stCondLst>
                                        </p:cTn>
                                        <p:tgtEl>
                                          <p:spTgt spid="58"/>
                                        </p:tgtEl>
                                        <p:attrNameLst>
                                          <p:attrName>style.opacity</p:attrName>
                                        </p:attrNameLst>
                                      </p:cBhvr>
                                    </p:anim>
                                  </p:childTnLst>
                                </p:cTn>
                              </p:par>
                              <p:par>
                                <p:cTn id="27" presetID="10" presetClass="entr" presetSubtype="0" accel="20000" decel="80000" fill="hold" nodeType="withEffect">
                                  <p:stCondLst>
                                    <p:cond delay="500"/>
                                  </p:stCondLst>
                                  <p:iterate type="lt">
                                    <p:tmPct val="10000"/>
                                  </p:iterate>
                                  <p:childTnLst>
                                    <p:set>
                                      <p:cBhvr>
                                        <p:cTn id="28" dur="1" fill="hold">
                                          <p:stCondLst>
                                            <p:cond delay="0"/>
                                          </p:stCondLst>
                                        </p:cTn>
                                        <p:tgtEl>
                                          <p:spTgt spid="5"/>
                                        </p:tgtEl>
                                        <p:attrNameLst>
                                          <p:attrName>style.visibility</p:attrName>
                                        </p:attrNameLst>
                                      </p:cBhvr>
                                      <p:to>
                                        <p:strVal val="visible"/>
                                      </p:to>
                                    </p:set>
                                    <p:animScale>
                                      <p:cBhvr>
                                        <p:cTn id="29" dur="158" decel="100000" fill="hold">
                                          <p:stCondLst>
                                            <p:cond delay="0"/>
                                          </p:stCondLst>
                                        </p:cTn>
                                        <p:tgtEl>
                                          <p:spTgt spid="5"/>
                                        </p:tgtEl>
                                      </p:cBhvr>
                                      <p:from x="0" y="0"/>
                                      <p:to x="110000" y="110000"/>
                                    </p:animScale>
                                    <p:animScale>
                                      <p:cBhvr>
                                        <p:cTn id="30" dur="197" accel="50000" fill="hold">
                                          <p:stCondLst>
                                            <p:cond delay="158"/>
                                          </p:stCondLst>
                                        </p:cTn>
                                        <p:tgtEl>
                                          <p:spTgt spid="5"/>
                                        </p:tgtEl>
                                      </p:cBhvr>
                                      <p:from x="110000" y="110000"/>
                                      <p:to x="95000" y="95000"/>
                                    </p:animScale>
                                    <p:animScale>
                                      <p:cBhvr>
                                        <p:cTn id="31" dur="395" decel="100000" fill="hold">
                                          <p:stCondLst>
                                            <p:cond delay="355"/>
                                          </p:stCondLst>
                                        </p:cTn>
                                        <p:tgtEl>
                                          <p:spTgt spid="5"/>
                                        </p:tgtEl>
                                      </p:cBhvr>
                                      <p:from x="95000" y="95000"/>
                                      <p:to x="100000" y="100000"/>
                                    </p:animScale>
                                    <p:anim from="0" to="1" calcmode="lin" valueType="num">
                                      <p:cBhvr>
                                        <p:cTn id="32" dur="79" decel="100000" fill="hold">
                                          <p:stCondLst>
                                            <p:cond delay="0"/>
                                          </p:stCondLst>
                                        </p:cTn>
                                        <p:tgtEl>
                                          <p:spTgt spid="5"/>
                                        </p:tgtEl>
                                        <p:attrNameLst>
                                          <p:attrName>style.opacity</p:attrName>
                                        </p:attrNameLst>
                                      </p:cBhvr>
                                    </p:anim>
                                  </p:childTnLst>
                                </p:cTn>
                              </p:par>
                              <p:par>
                                <p:cTn id="33" presetID="10" presetClass="entr" presetSubtype="0" accel="20000" decel="80000" fill="hold" nodeType="withEffect">
                                  <p:stCondLst>
                                    <p:cond delay="500"/>
                                  </p:stCondLst>
                                  <p:iterate type="lt">
                                    <p:tmPct val="10000"/>
                                  </p:iterate>
                                  <p:childTnLst>
                                    <p:set>
                                      <p:cBhvr>
                                        <p:cTn id="34" dur="1" fill="hold">
                                          <p:stCondLst>
                                            <p:cond delay="0"/>
                                          </p:stCondLst>
                                        </p:cTn>
                                        <p:tgtEl>
                                          <p:spTgt spid="6"/>
                                        </p:tgtEl>
                                        <p:attrNameLst>
                                          <p:attrName>style.visibility</p:attrName>
                                        </p:attrNameLst>
                                      </p:cBhvr>
                                      <p:to>
                                        <p:strVal val="visible"/>
                                      </p:to>
                                    </p:set>
                                    <p:animScale>
                                      <p:cBhvr>
                                        <p:cTn id="35" dur="158" decel="100000" fill="hold">
                                          <p:stCondLst>
                                            <p:cond delay="0"/>
                                          </p:stCondLst>
                                        </p:cTn>
                                        <p:tgtEl>
                                          <p:spTgt spid="6"/>
                                        </p:tgtEl>
                                      </p:cBhvr>
                                      <p:from x="0" y="0"/>
                                      <p:to x="110000" y="110000"/>
                                    </p:animScale>
                                    <p:animScale>
                                      <p:cBhvr>
                                        <p:cTn id="36" dur="197" accel="50000" fill="hold">
                                          <p:stCondLst>
                                            <p:cond delay="158"/>
                                          </p:stCondLst>
                                        </p:cTn>
                                        <p:tgtEl>
                                          <p:spTgt spid="6"/>
                                        </p:tgtEl>
                                      </p:cBhvr>
                                      <p:from x="110000" y="110000"/>
                                      <p:to x="95000" y="95000"/>
                                    </p:animScale>
                                    <p:animScale>
                                      <p:cBhvr>
                                        <p:cTn id="37" dur="395" decel="100000" fill="hold">
                                          <p:stCondLst>
                                            <p:cond delay="355"/>
                                          </p:stCondLst>
                                        </p:cTn>
                                        <p:tgtEl>
                                          <p:spTgt spid="6"/>
                                        </p:tgtEl>
                                      </p:cBhvr>
                                      <p:from x="95000" y="95000"/>
                                      <p:to x="100000" y="100000"/>
                                    </p:animScale>
                                    <p:anim from="0" to="1" calcmode="lin" valueType="num">
                                      <p:cBhvr>
                                        <p:cTn id="38" dur="79" decel="100000" fill="hold">
                                          <p:stCondLst>
                                            <p:cond delay="0"/>
                                          </p:stCondLst>
                                        </p:cTn>
                                        <p:tgtEl>
                                          <p:spTgt spid="6"/>
                                        </p:tgtEl>
                                        <p:attrNameLst>
                                          <p:attrName>style.opacity</p:attrName>
                                        </p:attrNameLst>
                                      </p:cBhvr>
                                    </p:anim>
                                  </p:childTnLst>
                                </p:cTn>
                              </p:par>
                              <p:par>
                                <p:cTn id="39" presetID="10" presetClass="entr" presetSubtype="0" accel="20000" decel="80000" fill="hold" nodeType="withEffect">
                                  <p:stCondLst>
                                    <p:cond delay="500"/>
                                  </p:stCondLst>
                                  <p:iterate type="lt">
                                    <p:tmPct val="10000"/>
                                  </p:iterate>
                                  <p:childTnLst>
                                    <p:set>
                                      <p:cBhvr>
                                        <p:cTn id="40" dur="1" fill="hold">
                                          <p:stCondLst>
                                            <p:cond delay="0"/>
                                          </p:stCondLst>
                                        </p:cTn>
                                        <p:tgtEl>
                                          <p:spTgt spid="7"/>
                                        </p:tgtEl>
                                        <p:attrNameLst>
                                          <p:attrName>style.visibility</p:attrName>
                                        </p:attrNameLst>
                                      </p:cBhvr>
                                      <p:to>
                                        <p:strVal val="visible"/>
                                      </p:to>
                                    </p:set>
                                    <p:animScale>
                                      <p:cBhvr>
                                        <p:cTn id="41" dur="158" decel="100000" fill="hold">
                                          <p:stCondLst>
                                            <p:cond delay="0"/>
                                          </p:stCondLst>
                                        </p:cTn>
                                        <p:tgtEl>
                                          <p:spTgt spid="7"/>
                                        </p:tgtEl>
                                      </p:cBhvr>
                                      <p:from x="0" y="0"/>
                                      <p:to x="110000" y="110000"/>
                                    </p:animScale>
                                    <p:animScale>
                                      <p:cBhvr>
                                        <p:cTn id="42" dur="197" accel="50000" fill="hold">
                                          <p:stCondLst>
                                            <p:cond delay="158"/>
                                          </p:stCondLst>
                                        </p:cTn>
                                        <p:tgtEl>
                                          <p:spTgt spid="7"/>
                                        </p:tgtEl>
                                      </p:cBhvr>
                                      <p:from x="110000" y="110000"/>
                                      <p:to x="95000" y="95000"/>
                                    </p:animScale>
                                    <p:animScale>
                                      <p:cBhvr>
                                        <p:cTn id="43" dur="395" decel="100000" fill="hold">
                                          <p:stCondLst>
                                            <p:cond delay="355"/>
                                          </p:stCondLst>
                                        </p:cTn>
                                        <p:tgtEl>
                                          <p:spTgt spid="7"/>
                                        </p:tgtEl>
                                      </p:cBhvr>
                                      <p:from x="95000" y="95000"/>
                                      <p:to x="100000" y="100000"/>
                                    </p:animScale>
                                    <p:anim from="0" to="1" calcmode="lin" valueType="num">
                                      <p:cBhvr>
                                        <p:cTn id="44" dur="79" decel="100000" fill="hold">
                                          <p:stCondLst>
                                            <p:cond delay="0"/>
                                          </p:stCondLst>
                                        </p:cTn>
                                        <p:tgtEl>
                                          <p:spTgt spid="7"/>
                                        </p:tgtEl>
                                        <p:attrNameLst>
                                          <p:attrName>style.opacity</p:attrName>
                                        </p:attrNameLst>
                                      </p:cBhvr>
                                    </p:anim>
                                  </p:childTnLst>
                                </p:cTn>
                              </p:par>
                              <p:par>
                                <p:cTn id="45" presetID="10" presetClass="entr" presetSubtype="0" accel="20000" decel="80000" fill="hold" nodeType="withEffect">
                                  <p:stCondLst>
                                    <p:cond delay="500"/>
                                  </p:stCondLst>
                                  <p:iterate type="lt">
                                    <p:tmPct val="10000"/>
                                  </p:iterate>
                                  <p:childTnLst>
                                    <p:set>
                                      <p:cBhvr>
                                        <p:cTn id="46" dur="1" fill="hold">
                                          <p:stCondLst>
                                            <p:cond delay="0"/>
                                          </p:stCondLst>
                                        </p:cTn>
                                        <p:tgtEl>
                                          <p:spTgt spid="8"/>
                                        </p:tgtEl>
                                        <p:attrNameLst>
                                          <p:attrName>style.visibility</p:attrName>
                                        </p:attrNameLst>
                                      </p:cBhvr>
                                      <p:to>
                                        <p:strVal val="visible"/>
                                      </p:to>
                                    </p:set>
                                    <p:animScale>
                                      <p:cBhvr>
                                        <p:cTn id="47" dur="158" decel="100000" fill="hold">
                                          <p:stCondLst>
                                            <p:cond delay="0"/>
                                          </p:stCondLst>
                                        </p:cTn>
                                        <p:tgtEl>
                                          <p:spTgt spid="8"/>
                                        </p:tgtEl>
                                      </p:cBhvr>
                                      <p:from x="0" y="0"/>
                                      <p:to x="110000" y="110000"/>
                                    </p:animScale>
                                    <p:animScale>
                                      <p:cBhvr>
                                        <p:cTn id="48" dur="197" accel="50000" fill="hold">
                                          <p:stCondLst>
                                            <p:cond delay="158"/>
                                          </p:stCondLst>
                                        </p:cTn>
                                        <p:tgtEl>
                                          <p:spTgt spid="8"/>
                                        </p:tgtEl>
                                      </p:cBhvr>
                                      <p:from x="110000" y="110000"/>
                                      <p:to x="95000" y="95000"/>
                                    </p:animScale>
                                    <p:animScale>
                                      <p:cBhvr>
                                        <p:cTn id="49" dur="395" decel="100000" fill="hold">
                                          <p:stCondLst>
                                            <p:cond delay="355"/>
                                          </p:stCondLst>
                                        </p:cTn>
                                        <p:tgtEl>
                                          <p:spTgt spid="8"/>
                                        </p:tgtEl>
                                      </p:cBhvr>
                                      <p:from x="95000" y="95000"/>
                                      <p:to x="100000" y="100000"/>
                                    </p:animScale>
                                    <p:anim from="0" to="1" calcmode="lin" valueType="num">
                                      <p:cBhvr>
                                        <p:cTn id="50" dur="79" decel="100000" fill="hold">
                                          <p:stCondLst>
                                            <p:cond delay="0"/>
                                          </p:stCondLst>
                                        </p:cTn>
                                        <p:tgtEl>
                                          <p:spTgt spid="8"/>
                                        </p:tgtEl>
                                        <p:attrNameLst>
                                          <p:attrName>style.opacity</p:attrName>
                                        </p:attrNameLst>
                                      </p:cBhvr>
                                    </p:anim>
                                  </p:childTnLst>
                                </p:cTn>
                              </p:par>
                              <p:par>
                                <p:cTn id="51" presetID="10" presetClass="entr" presetSubtype="0" accel="20000" decel="80000" fill="hold" nodeType="withEffect">
                                  <p:stCondLst>
                                    <p:cond delay="500"/>
                                  </p:stCondLst>
                                  <p:iterate type="lt">
                                    <p:tmPct val="10000"/>
                                  </p:iterate>
                                  <p:childTnLst>
                                    <p:set>
                                      <p:cBhvr>
                                        <p:cTn id="52" dur="1" fill="hold">
                                          <p:stCondLst>
                                            <p:cond delay="0"/>
                                          </p:stCondLst>
                                        </p:cTn>
                                        <p:tgtEl>
                                          <p:spTgt spid="92"/>
                                        </p:tgtEl>
                                        <p:attrNameLst>
                                          <p:attrName>style.visibility</p:attrName>
                                        </p:attrNameLst>
                                      </p:cBhvr>
                                      <p:to>
                                        <p:strVal val="visible"/>
                                      </p:to>
                                    </p:set>
                                    <p:animScale>
                                      <p:cBhvr>
                                        <p:cTn id="53" dur="158" decel="100000" fill="hold">
                                          <p:stCondLst>
                                            <p:cond delay="0"/>
                                          </p:stCondLst>
                                        </p:cTn>
                                        <p:tgtEl>
                                          <p:spTgt spid="92"/>
                                        </p:tgtEl>
                                      </p:cBhvr>
                                      <p:from x="0" y="0"/>
                                      <p:to x="110000" y="110000"/>
                                    </p:animScale>
                                    <p:animScale>
                                      <p:cBhvr>
                                        <p:cTn id="54" dur="197" accel="50000" fill="hold">
                                          <p:stCondLst>
                                            <p:cond delay="158"/>
                                          </p:stCondLst>
                                        </p:cTn>
                                        <p:tgtEl>
                                          <p:spTgt spid="92"/>
                                        </p:tgtEl>
                                      </p:cBhvr>
                                      <p:from x="110000" y="110000"/>
                                      <p:to x="95000" y="95000"/>
                                    </p:animScale>
                                    <p:animScale>
                                      <p:cBhvr>
                                        <p:cTn id="55" dur="395" decel="100000" fill="hold">
                                          <p:stCondLst>
                                            <p:cond delay="355"/>
                                          </p:stCondLst>
                                        </p:cTn>
                                        <p:tgtEl>
                                          <p:spTgt spid="92"/>
                                        </p:tgtEl>
                                      </p:cBhvr>
                                      <p:from x="95000" y="95000"/>
                                      <p:to x="100000" y="100000"/>
                                    </p:animScale>
                                    <p:anim from="0" to="1" calcmode="lin" valueType="num">
                                      <p:cBhvr>
                                        <p:cTn id="56" dur="79" decel="100000" fill="hold">
                                          <p:stCondLst>
                                            <p:cond delay="0"/>
                                          </p:stCondLst>
                                        </p:cTn>
                                        <p:tgtEl>
                                          <p:spTgt spid="92"/>
                                        </p:tgtEl>
                                        <p:attrNameLst>
                                          <p:attrName>style.opacity</p:attrName>
                                        </p:attrNameLst>
                                      </p:cBhvr>
                                    </p:anim>
                                  </p:childTnLst>
                                </p:cTn>
                              </p:par>
                              <p:par>
                                <p:cTn id="57" presetID="10" presetClass="entr" presetSubtype="0" accel="20000" decel="80000" fill="hold" grpId="0" nodeType="withEffect">
                                  <p:stCondLst>
                                    <p:cond delay="500"/>
                                  </p:stCondLst>
                                  <p:iterate type="lt">
                                    <p:tmPct val="10000"/>
                                  </p:iterate>
                                  <p:childTnLst>
                                    <p:set>
                                      <p:cBhvr>
                                        <p:cTn id="58" dur="1" fill="hold">
                                          <p:stCondLst>
                                            <p:cond delay="0"/>
                                          </p:stCondLst>
                                        </p:cTn>
                                        <p:tgtEl>
                                          <p:spTgt spid="114"/>
                                        </p:tgtEl>
                                        <p:attrNameLst>
                                          <p:attrName>style.visibility</p:attrName>
                                        </p:attrNameLst>
                                      </p:cBhvr>
                                      <p:to>
                                        <p:strVal val="visible"/>
                                      </p:to>
                                    </p:set>
                                    <p:animScale>
                                      <p:cBhvr>
                                        <p:cTn id="59" dur="158" decel="100000" fill="hold">
                                          <p:stCondLst>
                                            <p:cond delay="0"/>
                                          </p:stCondLst>
                                        </p:cTn>
                                        <p:tgtEl>
                                          <p:spTgt spid="114"/>
                                        </p:tgtEl>
                                      </p:cBhvr>
                                      <p:from x="0" y="0"/>
                                      <p:to x="110000" y="110000"/>
                                    </p:animScale>
                                    <p:animScale>
                                      <p:cBhvr>
                                        <p:cTn id="60" dur="197" accel="50000" fill="hold">
                                          <p:stCondLst>
                                            <p:cond delay="158"/>
                                          </p:stCondLst>
                                        </p:cTn>
                                        <p:tgtEl>
                                          <p:spTgt spid="114"/>
                                        </p:tgtEl>
                                      </p:cBhvr>
                                      <p:from x="110000" y="110000"/>
                                      <p:to x="95000" y="95000"/>
                                    </p:animScale>
                                    <p:animScale>
                                      <p:cBhvr>
                                        <p:cTn id="61" dur="395" decel="100000" fill="hold">
                                          <p:stCondLst>
                                            <p:cond delay="355"/>
                                          </p:stCondLst>
                                        </p:cTn>
                                        <p:tgtEl>
                                          <p:spTgt spid="114"/>
                                        </p:tgtEl>
                                      </p:cBhvr>
                                      <p:from x="95000" y="95000"/>
                                      <p:to x="100000" y="100000"/>
                                    </p:animScale>
                                    <p:anim from="0" to="1" calcmode="lin" valueType="num">
                                      <p:cBhvr>
                                        <p:cTn id="62" dur="79" decel="100000" fill="hold">
                                          <p:stCondLst>
                                            <p:cond delay="0"/>
                                          </p:stCondLst>
                                        </p:cTn>
                                        <p:tgtEl>
                                          <p:spTgt spid="114"/>
                                        </p:tgtEl>
                                        <p:attrNameLst>
                                          <p:attrName>style.opacity</p:attrName>
                                        </p:attrNameLst>
                                      </p:cBhvr>
                                    </p:anim>
                                  </p:childTnLst>
                                </p:cTn>
                              </p:par>
                              <p:par>
                                <p:cTn id="63" presetID="10" presetClass="entr" presetSubtype="0" accel="20000" decel="80000" fill="hold" nodeType="withEffect">
                                  <p:stCondLst>
                                    <p:cond delay="500"/>
                                  </p:stCondLst>
                                  <p:iterate type="lt">
                                    <p:tmPct val="10000"/>
                                  </p:iterate>
                                  <p:childTnLst>
                                    <p:set>
                                      <p:cBhvr>
                                        <p:cTn id="64" dur="1" fill="hold">
                                          <p:stCondLst>
                                            <p:cond delay="0"/>
                                          </p:stCondLst>
                                        </p:cTn>
                                        <p:tgtEl>
                                          <p:spTgt spid="115"/>
                                        </p:tgtEl>
                                        <p:attrNameLst>
                                          <p:attrName>style.visibility</p:attrName>
                                        </p:attrNameLst>
                                      </p:cBhvr>
                                      <p:to>
                                        <p:strVal val="visible"/>
                                      </p:to>
                                    </p:set>
                                    <p:animScale>
                                      <p:cBhvr>
                                        <p:cTn id="65" dur="158" decel="100000" fill="hold">
                                          <p:stCondLst>
                                            <p:cond delay="0"/>
                                          </p:stCondLst>
                                        </p:cTn>
                                        <p:tgtEl>
                                          <p:spTgt spid="115"/>
                                        </p:tgtEl>
                                      </p:cBhvr>
                                      <p:from x="0" y="0"/>
                                      <p:to x="110000" y="110000"/>
                                    </p:animScale>
                                    <p:animScale>
                                      <p:cBhvr>
                                        <p:cTn id="66" dur="197" accel="50000" fill="hold">
                                          <p:stCondLst>
                                            <p:cond delay="158"/>
                                          </p:stCondLst>
                                        </p:cTn>
                                        <p:tgtEl>
                                          <p:spTgt spid="115"/>
                                        </p:tgtEl>
                                      </p:cBhvr>
                                      <p:from x="110000" y="110000"/>
                                      <p:to x="95000" y="95000"/>
                                    </p:animScale>
                                    <p:animScale>
                                      <p:cBhvr>
                                        <p:cTn id="67" dur="395" decel="100000" fill="hold">
                                          <p:stCondLst>
                                            <p:cond delay="355"/>
                                          </p:stCondLst>
                                        </p:cTn>
                                        <p:tgtEl>
                                          <p:spTgt spid="115"/>
                                        </p:tgtEl>
                                      </p:cBhvr>
                                      <p:from x="95000" y="95000"/>
                                      <p:to x="100000" y="100000"/>
                                    </p:animScale>
                                    <p:anim from="0" to="1" calcmode="lin" valueType="num">
                                      <p:cBhvr>
                                        <p:cTn id="68" dur="79" decel="100000" fill="hold">
                                          <p:stCondLst>
                                            <p:cond delay="0"/>
                                          </p:stCondLst>
                                        </p:cTn>
                                        <p:tgtEl>
                                          <p:spTgt spid="115"/>
                                        </p:tgtEl>
                                        <p:attrNameLst>
                                          <p:attrName>style.opacity</p:attrName>
                                        </p:attrNameLst>
                                      </p:cBhvr>
                                    </p:anim>
                                  </p:childTnLst>
                                </p:cTn>
                              </p:par>
                              <p:par>
                                <p:cTn id="69" presetID="10" presetClass="entr" presetSubtype="0" decel="100000" fill="hold" grpId="0" nodeType="withEffect">
                                  <p:stCondLst>
                                    <p:cond delay="1000"/>
                                  </p:stCondLst>
                                  <p:childTnLst>
                                    <p:set>
                                      <p:cBhvr>
                                        <p:cTn id="70" dur="1" fill="hold">
                                          <p:stCondLst>
                                            <p:cond delay="0"/>
                                          </p:stCondLst>
                                        </p:cTn>
                                        <p:tgtEl>
                                          <p:spTgt spid="38"/>
                                        </p:tgtEl>
                                        <p:attrNameLst>
                                          <p:attrName>style.visibility</p:attrName>
                                        </p:attrNameLst>
                                      </p:cBhvr>
                                      <p:to>
                                        <p:strVal val="visible"/>
                                      </p:to>
                                    </p:set>
                                    <p:anim from="0" to="1" calcmode="lin" valueType="num">
                                      <p:cBhvr>
                                        <p:cTn id="71" dur="500" fill="hold">
                                          <p:stCondLst>
                                            <p:cond delay="0"/>
                                          </p:stCondLst>
                                        </p:cTn>
                                        <p:tgtEl>
                                          <p:spTgt spid="38"/>
                                        </p:tgtEl>
                                        <p:attrNameLst>
                                          <p:attrName>style.opacity</p:attrName>
                                        </p:attrNameLst>
                                      </p:cBhvr>
                                    </p:anim>
                                    <p:anim to="" calcmode="lin" valueType="num">
                                      <p:cBhvr>
                                        <p:cTn id="72" dur="500" fill="hold">
                                          <p:stCondLst>
                                            <p:cond delay="0"/>
                                          </p:stCondLst>
                                        </p:cTn>
                                        <p:tgtEl>
                                          <p:spTgt spid="38"/>
                                        </p:tgtEl>
                                        <p:attrNameLst>
                                          <p:attrName>ppt_y</p:attrName>
                                        </p:attrNameLst>
                                      </p:cBhvr>
                                      <p:tavLst>
                                        <p:tav tm="0" fmla="$">
                                          <p:val>
                                            <p:strVal val="#ppt_y+.05"/>
                                          </p:val>
                                        </p:tav>
                                        <p:tav tm="100000" fmla="$">
                                          <p:val>
                                            <p:strVal val="#ppt_y"/>
                                          </p:val>
                                        </p:tav>
                                      </p:tavLst>
                                    </p:anim>
                                  </p:childTnLst>
                                </p:cTn>
                              </p:par>
                              <p:par>
                                <p:cTn id="73" presetID="10" presetClass="entr" presetSubtype="0" decel="100000" fill="hold" grpId="0" nodeType="withEffect">
                                  <p:stCondLst>
                                    <p:cond delay="750"/>
                                  </p:stCondLst>
                                  <p:childTnLst>
                                    <p:set>
                                      <p:cBhvr>
                                        <p:cTn id="74" dur="1" fill="hold">
                                          <p:stCondLst>
                                            <p:cond delay="0"/>
                                          </p:stCondLst>
                                        </p:cTn>
                                        <p:tgtEl>
                                          <p:spTgt spid="32"/>
                                        </p:tgtEl>
                                        <p:attrNameLst>
                                          <p:attrName>style.visibility</p:attrName>
                                        </p:attrNameLst>
                                      </p:cBhvr>
                                      <p:to>
                                        <p:strVal val="visible"/>
                                      </p:to>
                                    </p:set>
                                    <p:anim from="0" to="1" calcmode="lin" valueType="num">
                                      <p:cBhvr>
                                        <p:cTn id="75" dur="500" fill="hold">
                                          <p:stCondLst>
                                            <p:cond delay="0"/>
                                          </p:stCondLst>
                                        </p:cTn>
                                        <p:tgtEl>
                                          <p:spTgt spid="32"/>
                                        </p:tgtEl>
                                        <p:attrNameLst>
                                          <p:attrName>style.opacity</p:attrName>
                                        </p:attrNameLst>
                                      </p:cBhvr>
                                    </p:anim>
                                    <p:anim to="" calcmode="lin" valueType="num">
                                      <p:cBhvr>
                                        <p:cTn id="76"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77" presetID="10" presetClass="entr" presetSubtype="0" decel="100000" fill="hold" nodeType="withEffect">
                                  <p:stCondLst>
                                    <p:cond delay="750"/>
                                  </p:stCondLst>
                                  <p:childTnLst>
                                    <p:set>
                                      <p:cBhvr>
                                        <p:cTn id="78" dur="1" fill="hold">
                                          <p:stCondLst>
                                            <p:cond delay="0"/>
                                          </p:stCondLst>
                                        </p:cTn>
                                        <p:tgtEl>
                                          <p:spTgt spid="11"/>
                                        </p:tgtEl>
                                        <p:attrNameLst>
                                          <p:attrName>style.visibility</p:attrName>
                                        </p:attrNameLst>
                                      </p:cBhvr>
                                      <p:to>
                                        <p:strVal val="visible"/>
                                      </p:to>
                                    </p:set>
                                    <p:anim from="0" to="1" calcmode="lin" valueType="num">
                                      <p:cBhvr>
                                        <p:cTn id="79" dur="500" fill="hold">
                                          <p:stCondLst>
                                            <p:cond delay="0"/>
                                          </p:stCondLst>
                                        </p:cTn>
                                        <p:tgtEl>
                                          <p:spTgt spid="11"/>
                                        </p:tgtEl>
                                        <p:attrNameLst>
                                          <p:attrName>style.opacity</p:attrName>
                                        </p:attrNameLst>
                                      </p:cBhvr>
                                    </p:anim>
                                    <p:anim to="" calcmode="lin" valueType="num">
                                      <p:cBhvr>
                                        <p:cTn id="80" dur="500" fill="hold">
                                          <p:stCondLst>
                                            <p:cond delay="0"/>
                                          </p:stCondLst>
                                        </p:cTn>
                                        <p:tgtEl>
                                          <p:spTgt spid="11"/>
                                        </p:tgtEl>
                                        <p:attrNameLst>
                                          <p:attrName>ppt_y</p:attrName>
                                        </p:attrNameLst>
                                      </p:cBhvr>
                                      <p:tavLst>
                                        <p:tav tm="0" fmla="$">
                                          <p:val>
                                            <p:strVal val="#ppt_y+.05"/>
                                          </p:val>
                                        </p:tav>
                                        <p:tav tm="100000" fmla="$">
                                          <p:val>
                                            <p:strVal val="#ppt_y"/>
                                          </p:val>
                                        </p:tav>
                                      </p:tavLst>
                                    </p:anim>
                                  </p:childTnLst>
                                </p:cTn>
                              </p:par>
                              <p:par>
                                <p:cTn id="81" presetID="10" presetClass="entr" presetSubtype="0" decel="100000" fill="hold" grpId="0" nodeType="withEffect">
                                  <p:stCondLst>
                                    <p:cond delay="1250"/>
                                  </p:stCondLst>
                                  <p:childTnLst>
                                    <p:set>
                                      <p:cBhvr>
                                        <p:cTn id="82" dur="1" fill="hold">
                                          <p:stCondLst>
                                            <p:cond delay="0"/>
                                          </p:stCondLst>
                                        </p:cTn>
                                        <p:tgtEl>
                                          <p:spTgt spid="26"/>
                                        </p:tgtEl>
                                        <p:attrNameLst>
                                          <p:attrName>style.visibility</p:attrName>
                                        </p:attrNameLst>
                                      </p:cBhvr>
                                      <p:to>
                                        <p:strVal val="visible"/>
                                      </p:to>
                                    </p:set>
                                    <p:anim from="0" to="1" calcmode="lin" valueType="num">
                                      <p:cBhvr>
                                        <p:cTn id="83" dur="500" fill="hold">
                                          <p:stCondLst>
                                            <p:cond delay="0"/>
                                          </p:stCondLst>
                                        </p:cTn>
                                        <p:tgtEl>
                                          <p:spTgt spid="26"/>
                                        </p:tgtEl>
                                        <p:attrNameLst>
                                          <p:attrName>style.opacity</p:attrName>
                                        </p:attrNameLst>
                                      </p:cBhvr>
                                    </p:anim>
                                    <p:anim to="" calcmode="lin" valueType="num">
                                      <p:cBhvr>
                                        <p:cTn id="84" dur="500" fill="hold">
                                          <p:stCondLst>
                                            <p:cond delay="0"/>
                                          </p:stCondLst>
                                        </p:cTn>
                                        <p:tgtEl>
                                          <p:spTgt spid="26"/>
                                        </p:tgtEl>
                                        <p:attrNameLst>
                                          <p:attrName>ppt_y</p:attrName>
                                        </p:attrNameLst>
                                      </p:cBhvr>
                                      <p:tavLst>
                                        <p:tav tm="0" fmla="$">
                                          <p:val>
                                            <p:strVal val="#ppt_y+.05"/>
                                          </p:val>
                                        </p:tav>
                                        <p:tav tm="100000" fmla="$">
                                          <p:val>
                                            <p:strVal val="#ppt_y"/>
                                          </p:val>
                                        </p:tav>
                                      </p:tavLst>
                                    </p:anim>
                                  </p:childTnLst>
                                </p:cTn>
                              </p:par>
                              <p:par>
                                <p:cTn id="85" presetID="10" presetClass="entr" presetSubtype="0" decel="100000" fill="hold" nodeType="withEffect">
                                  <p:stCondLst>
                                    <p:cond delay="1000"/>
                                  </p:stCondLst>
                                  <p:childTnLst>
                                    <p:set>
                                      <p:cBhvr>
                                        <p:cTn id="86" dur="1" fill="hold">
                                          <p:stCondLst>
                                            <p:cond delay="0"/>
                                          </p:stCondLst>
                                        </p:cTn>
                                        <p:tgtEl>
                                          <p:spTgt spid="13"/>
                                        </p:tgtEl>
                                        <p:attrNameLst>
                                          <p:attrName>style.visibility</p:attrName>
                                        </p:attrNameLst>
                                      </p:cBhvr>
                                      <p:to>
                                        <p:strVal val="visible"/>
                                      </p:to>
                                    </p:set>
                                    <p:anim from="0" to="1" calcmode="lin" valueType="num">
                                      <p:cBhvr>
                                        <p:cTn id="87" dur="500" fill="hold">
                                          <p:stCondLst>
                                            <p:cond delay="0"/>
                                          </p:stCondLst>
                                        </p:cTn>
                                        <p:tgtEl>
                                          <p:spTgt spid="13"/>
                                        </p:tgtEl>
                                        <p:attrNameLst>
                                          <p:attrName>style.opacity</p:attrName>
                                        </p:attrNameLst>
                                      </p:cBhvr>
                                    </p:anim>
                                    <p:anim to="" calcmode="lin" valueType="num">
                                      <p:cBhvr>
                                        <p:cTn id="88" dur="500" fill="hold">
                                          <p:stCondLst>
                                            <p:cond delay="0"/>
                                          </p:stCondLst>
                                        </p:cTn>
                                        <p:tgtEl>
                                          <p:spTgt spid="13"/>
                                        </p:tgtEl>
                                        <p:attrNameLst>
                                          <p:attrName>ppt_y</p:attrName>
                                        </p:attrNameLst>
                                      </p:cBhvr>
                                      <p:tavLst>
                                        <p:tav tm="0" fmla="$">
                                          <p:val>
                                            <p:strVal val="#ppt_y+.05"/>
                                          </p:val>
                                        </p:tav>
                                        <p:tav tm="100000" fmla="$">
                                          <p:val>
                                            <p:strVal val="#ppt_y"/>
                                          </p:val>
                                        </p:tav>
                                      </p:tavLst>
                                    </p:anim>
                                  </p:childTnLst>
                                </p:cTn>
                              </p:par>
                              <p:par>
                                <p:cTn id="89" presetID="10" presetClass="entr" presetSubtype="0" decel="100000" fill="hold" nodeType="withEffect">
                                  <p:stCondLst>
                                    <p:cond delay="1250"/>
                                  </p:stCondLst>
                                  <p:childTnLst>
                                    <p:set>
                                      <p:cBhvr>
                                        <p:cTn id="90" dur="1" fill="hold">
                                          <p:stCondLst>
                                            <p:cond delay="0"/>
                                          </p:stCondLst>
                                        </p:cTn>
                                        <p:tgtEl>
                                          <p:spTgt spid="14"/>
                                        </p:tgtEl>
                                        <p:attrNameLst>
                                          <p:attrName>style.visibility</p:attrName>
                                        </p:attrNameLst>
                                      </p:cBhvr>
                                      <p:to>
                                        <p:strVal val="visible"/>
                                      </p:to>
                                    </p:set>
                                    <p:anim from="0" to="1" calcmode="lin" valueType="num">
                                      <p:cBhvr>
                                        <p:cTn id="91" dur="500" fill="hold">
                                          <p:stCondLst>
                                            <p:cond delay="0"/>
                                          </p:stCondLst>
                                        </p:cTn>
                                        <p:tgtEl>
                                          <p:spTgt spid="14"/>
                                        </p:tgtEl>
                                        <p:attrNameLst>
                                          <p:attrName>style.opacity</p:attrName>
                                        </p:attrNameLst>
                                      </p:cBhvr>
                                    </p:anim>
                                    <p:anim to="" calcmode="lin" valueType="num">
                                      <p:cBhvr>
                                        <p:cTn id="92" dur="500" fill="hold">
                                          <p:stCondLst>
                                            <p:cond delay="0"/>
                                          </p:stCondLst>
                                        </p:cTn>
                                        <p:tgtEl>
                                          <p:spTgt spid="14"/>
                                        </p:tgtEl>
                                        <p:attrNameLst>
                                          <p:attrName>ppt_y</p:attrName>
                                        </p:attrNameLst>
                                      </p:cBhvr>
                                      <p:tavLst>
                                        <p:tav tm="0" fmla="$">
                                          <p:val>
                                            <p:strVal val="#ppt_y+.05"/>
                                          </p:val>
                                        </p:tav>
                                        <p:tav tm="100000" fmla="$">
                                          <p:val>
                                            <p:strVal val="#ppt_y"/>
                                          </p:val>
                                        </p:tav>
                                      </p:tavLst>
                                    </p:anim>
                                  </p:childTnLst>
                                </p:cTn>
                              </p:par>
                              <p:par>
                                <p:cTn id="93" presetID="10" presetClass="entr" presetSubtype="0" decel="100000" fill="hold" grpId="0" nodeType="withEffect">
                                  <p:stCondLst>
                                    <p:cond delay="1250"/>
                                  </p:stCondLst>
                                  <p:childTnLst>
                                    <p:set>
                                      <p:cBhvr>
                                        <p:cTn id="94" dur="1" fill="hold">
                                          <p:stCondLst>
                                            <p:cond delay="0"/>
                                          </p:stCondLst>
                                        </p:cTn>
                                        <p:tgtEl>
                                          <p:spTgt spid="119"/>
                                        </p:tgtEl>
                                        <p:attrNameLst>
                                          <p:attrName>style.visibility</p:attrName>
                                        </p:attrNameLst>
                                      </p:cBhvr>
                                      <p:to>
                                        <p:strVal val="visible"/>
                                      </p:to>
                                    </p:set>
                                    <p:anim from="0" to="1" calcmode="lin" valueType="num">
                                      <p:cBhvr>
                                        <p:cTn id="95" dur="500" fill="hold">
                                          <p:stCondLst>
                                            <p:cond delay="0"/>
                                          </p:stCondLst>
                                        </p:cTn>
                                        <p:tgtEl>
                                          <p:spTgt spid="119"/>
                                        </p:tgtEl>
                                        <p:attrNameLst>
                                          <p:attrName>style.opacity</p:attrName>
                                        </p:attrNameLst>
                                      </p:cBhvr>
                                    </p:anim>
                                    <p:anim to="" calcmode="lin" valueType="num">
                                      <p:cBhvr>
                                        <p:cTn id="96" dur="500" fill="hold">
                                          <p:stCondLst>
                                            <p:cond delay="0"/>
                                          </p:stCondLst>
                                        </p:cTn>
                                        <p:tgtEl>
                                          <p:spTgt spid="119"/>
                                        </p:tgtEl>
                                        <p:attrNameLst>
                                          <p:attrName>ppt_y</p:attrName>
                                        </p:attrNameLst>
                                      </p:cBhvr>
                                      <p:tavLst>
                                        <p:tav tm="0" fmla="$">
                                          <p:val>
                                            <p:strVal val="#ppt_y+.05"/>
                                          </p:val>
                                        </p:tav>
                                        <p:tav tm="100000" fmla="$">
                                          <p:val>
                                            <p:strVal val="#ppt_y"/>
                                          </p:val>
                                        </p:tav>
                                      </p:tavLst>
                                    </p:anim>
                                  </p:childTnLst>
                                </p:cTn>
                              </p:par>
                              <p:par>
                                <p:cTn id="97" presetID="10" presetClass="entr" presetSubtype="0" decel="100000" fill="hold" grpId="0" nodeType="withEffect">
                                  <p:stCondLst>
                                    <p:cond delay="1000"/>
                                  </p:stCondLst>
                                  <p:childTnLst>
                                    <p:set>
                                      <p:cBhvr>
                                        <p:cTn id="98" dur="1" fill="hold">
                                          <p:stCondLst>
                                            <p:cond delay="0"/>
                                          </p:stCondLst>
                                        </p:cTn>
                                        <p:tgtEl>
                                          <p:spTgt spid="120"/>
                                        </p:tgtEl>
                                        <p:attrNameLst>
                                          <p:attrName>style.visibility</p:attrName>
                                        </p:attrNameLst>
                                      </p:cBhvr>
                                      <p:to>
                                        <p:strVal val="visible"/>
                                      </p:to>
                                    </p:set>
                                    <p:anim from="0" to="1" calcmode="lin" valueType="num">
                                      <p:cBhvr>
                                        <p:cTn id="99" dur="500" fill="hold">
                                          <p:stCondLst>
                                            <p:cond delay="0"/>
                                          </p:stCondLst>
                                        </p:cTn>
                                        <p:tgtEl>
                                          <p:spTgt spid="120"/>
                                        </p:tgtEl>
                                        <p:attrNameLst>
                                          <p:attrName>style.opacity</p:attrName>
                                        </p:attrNameLst>
                                      </p:cBhvr>
                                    </p:anim>
                                    <p:anim to="" calcmode="lin" valueType="num">
                                      <p:cBhvr>
                                        <p:cTn id="100" dur="500" fill="hold">
                                          <p:stCondLst>
                                            <p:cond delay="0"/>
                                          </p:stCondLst>
                                        </p:cTn>
                                        <p:tgtEl>
                                          <p:spTgt spid="120"/>
                                        </p:tgtEl>
                                        <p:attrNameLst>
                                          <p:attrName>ppt_y</p:attrName>
                                        </p:attrNameLst>
                                      </p:cBhvr>
                                      <p:tavLst>
                                        <p:tav tm="0" fmla="$">
                                          <p:val>
                                            <p:strVal val="#ppt_y+.05"/>
                                          </p:val>
                                        </p:tav>
                                        <p:tav tm="100000" fmla="$">
                                          <p:val>
                                            <p:strVal val="#ppt_y"/>
                                          </p:val>
                                        </p:tav>
                                      </p:tavLst>
                                    </p:anim>
                                  </p:childTnLst>
                                </p:cTn>
                              </p:par>
                              <p:par>
                                <p:cTn id="101" presetID="10" presetClass="entr" presetSubtype="0" decel="100000" fill="hold" grpId="0" nodeType="withEffect">
                                  <p:stCondLst>
                                    <p:cond delay="750"/>
                                  </p:stCondLst>
                                  <p:childTnLst>
                                    <p:set>
                                      <p:cBhvr>
                                        <p:cTn id="102" dur="1" fill="hold">
                                          <p:stCondLst>
                                            <p:cond delay="0"/>
                                          </p:stCondLst>
                                        </p:cTn>
                                        <p:tgtEl>
                                          <p:spTgt spid="121"/>
                                        </p:tgtEl>
                                        <p:attrNameLst>
                                          <p:attrName>style.visibility</p:attrName>
                                        </p:attrNameLst>
                                      </p:cBhvr>
                                      <p:to>
                                        <p:strVal val="visible"/>
                                      </p:to>
                                    </p:set>
                                    <p:anim from="0" to="1" calcmode="lin" valueType="num">
                                      <p:cBhvr>
                                        <p:cTn id="103" dur="500" fill="hold">
                                          <p:stCondLst>
                                            <p:cond delay="0"/>
                                          </p:stCondLst>
                                        </p:cTn>
                                        <p:tgtEl>
                                          <p:spTgt spid="121"/>
                                        </p:tgtEl>
                                        <p:attrNameLst>
                                          <p:attrName>style.opacity</p:attrName>
                                        </p:attrNameLst>
                                      </p:cBhvr>
                                    </p:anim>
                                    <p:anim to="" calcmode="lin" valueType="num">
                                      <p:cBhvr>
                                        <p:cTn id="104" dur="500" fill="hold">
                                          <p:stCondLst>
                                            <p:cond delay="0"/>
                                          </p:stCondLst>
                                        </p:cTn>
                                        <p:tgtEl>
                                          <p:spTgt spid="121"/>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8" grpId="0" animBg="1"/>
      <p:bldP spid="62" grpId="0" animBg="1"/>
      <p:bldP spid="58" grpId="0" animBg="1"/>
      <p:bldP spid="38" grpId="0" animBg="1"/>
      <p:bldP spid="32" grpId="0" animBg="1"/>
      <p:bldP spid="26" grpId="0" animBg="1"/>
      <p:bldP spid="114" grpId="0" animBg="1"/>
      <p:bldP spid="119" grpId="0" animBg="1"/>
      <p:bldP spid="120" grpId="0" animBg="1"/>
      <p:bldP spid="1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研究方法与思路</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pSp>
        <p:nvGrpSpPr>
          <p:cNvPr id="2" name="觅知网-不倒翁ID:189359941"/>
          <p:cNvGrpSpPr/>
          <p:nvPr>
            <p:custDataLst>
              <p:tags r:id="rId1"/>
            </p:custDataLst>
          </p:nvPr>
        </p:nvGrpSpPr>
        <p:grpSpPr>
          <a:xfrm>
            <a:off x="7812721" y="1971491"/>
            <a:ext cx="3798716" cy="1286242"/>
            <a:chOff x="7337844" y="2069623"/>
            <a:chExt cx="3798716" cy="1286242"/>
          </a:xfrm>
        </p:grpSpPr>
        <p:sp>
          <p:nvSpPr>
            <p:cNvPr id="3" name="觅知网-不倒翁ID:189359941"/>
            <p:cNvSpPr txBox="1"/>
            <p:nvPr/>
          </p:nvSpPr>
          <p:spPr>
            <a:xfrm>
              <a:off x="7337844" y="2571035"/>
              <a:ext cx="379871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sp>
          <p:nvSpPr>
            <p:cNvPr id="4" name="觅知网-不倒翁ID:189359941"/>
            <p:cNvSpPr/>
            <p:nvPr/>
          </p:nvSpPr>
          <p:spPr>
            <a:xfrm>
              <a:off x="7425648" y="2069623"/>
              <a:ext cx="2270751" cy="443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5" name="觅知网-不倒翁ID:189359941"/>
            <p:cNvSpPr txBox="1"/>
            <p:nvPr/>
          </p:nvSpPr>
          <p:spPr>
            <a:xfrm>
              <a:off x="7661092" y="2106685"/>
              <a:ext cx="1799863"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grpSp>
      <p:grpSp>
        <p:nvGrpSpPr>
          <p:cNvPr id="6" name="觅知网-不倒翁ID:189359941"/>
          <p:cNvGrpSpPr/>
          <p:nvPr>
            <p:custDataLst>
              <p:tags r:id="rId2"/>
            </p:custDataLst>
          </p:nvPr>
        </p:nvGrpSpPr>
        <p:grpSpPr>
          <a:xfrm>
            <a:off x="7812721" y="4338980"/>
            <a:ext cx="3798716" cy="1286242"/>
            <a:chOff x="7337844" y="2069623"/>
            <a:chExt cx="3798716" cy="1286242"/>
          </a:xfrm>
        </p:grpSpPr>
        <p:sp>
          <p:nvSpPr>
            <p:cNvPr id="7" name="觅知网-不倒翁ID:189359941"/>
            <p:cNvSpPr txBox="1"/>
            <p:nvPr/>
          </p:nvSpPr>
          <p:spPr>
            <a:xfrm>
              <a:off x="7337844" y="2571035"/>
              <a:ext cx="379871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sp>
          <p:nvSpPr>
            <p:cNvPr id="8" name="觅知网-不倒翁ID:189359941"/>
            <p:cNvSpPr/>
            <p:nvPr/>
          </p:nvSpPr>
          <p:spPr>
            <a:xfrm>
              <a:off x="7425648" y="2069623"/>
              <a:ext cx="2270751" cy="443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9" name="觅知网-不倒翁ID:189359941"/>
            <p:cNvSpPr txBox="1"/>
            <p:nvPr/>
          </p:nvSpPr>
          <p:spPr>
            <a:xfrm>
              <a:off x="7661092" y="2106685"/>
              <a:ext cx="1799863"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grpSp>
      <p:grpSp>
        <p:nvGrpSpPr>
          <p:cNvPr id="10" name="觅知网-不倒翁ID:189359941"/>
          <p:cNvGrpSpPr/>
          <p:nvPr>
            <p:custDataLst>
              <p:tags r:id="rId3"/>
            </p:custDataLst>
          </p:nvPr>
        </p:nvGrpSpPr>
        <p:grpSpPr>
          <a:xfrm>
            <a:off x="507727" y="1971491"/>
            <a:ext cx="3798716" cy="1286242"/>
            <a:chOff x="7260715" y="2069623"/>
            <a:chExt cx="3798716" cy="1286242"/>
          </a:xfrm>
        </p:grpSpPr>
        <p:sp>
          <p:nvSpPr>
            <p:cNvPr id="11" name="觅知网-不倒翁ID:189359941"/>
            <p:cNvSpPr txBox="1"/>
            <p:nvPr/>
          </p:nvSpPr>
          <p:spPr>
            <a:xfrm>
              <a:off x="7260715" y="2571035"/>
              <a:ext cx="379871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sp>
          <p:nvSpPr>
            <p:cNvPr id="12" name="觅知网-不倒翁ID:189359941"/>
            <p:cNvSpPr/>
            <p:nvPr/>
          </p:nvSpPr>
          <p:spPr>
            <a:xfrm>
              <a:off x="8705997" y="2069623"/>
              <a:ext cx="2270751" cy="443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3" name="觅知网-不倒翁ID:189359941"/>
            <p:cNvSpPr txBox="1"/>
            <p:nvPr/>
          </p:nvSpPr>
          <p:spPr>
            <a:xfrm>
              <a:off x="8941442" y="2106685"/>
              <a:ext cx="1799863"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grpSp>
      <p:grpSp>
        <p:nvGrpSpPr>
          <p:cNvPr id="14" name="觅知网-不倒翁ID:189359941"/>
          <p:cNvGrpSpPr/>
          <p:nvPr>
            <p:custDataLst>
              <p:tags r:id="rId4"/>
            </p:custDataLst>
          </p:nvPr>
        </p:nvGrpSpPr>
        <p:grpSpPr>
          <a:xfrm>
            <a:off x="507727" y="4338980"/>
            <a:ext cx="3798716" cy="1286242"/>
            <a:chOff x="7260715" y="2069623"/>
            <a:chExt cx="3798716" cy="1286242"/>
          </a:xfrm>
        </p:grpSpPr>
        <p:sp>
          <p:nvSpPr>
            <p:cNvPr id="15" name="觅知网-不倒翁ID:189359941"/>
            <p:cNvSpPr txBox="1"/>
            <p:nvPr/>
          </p:nvSpPr>
          <p:spPr>
            <a:xfrm>
              <a:off x="7260715" y="2571035"/>
              <a:ext cx="379871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sp>
          <p:nvSpPr>
            <p:cNvPr id="16" name="觅知网-不倒翁ID:189359941"/>
            <p:cNvSpPr/>
            <p:nvPr/>
          </p:nvSpPr>
          <p:spPr>
            <a:xfrm>
              <a:off x="8705997" y="2069623"/>
              <a:ext cx="2270751" cy="443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7" name="觅知网-不倒翁ID:189359941"/>
            <p:cNvSpPr txBox="1"/>
            <p:nvPr/>
          </p:nvSpPr>
          <p:spPr>
            <a:xfrm>
              <a:off x="8941442" y="2106685"/>
              <a:ext cx="1799863"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grpSp>
      <p:pic>
        <p:nvPicPr>
          <p:cNvPr id="23" name="觅知网-不倒翁ID:189359941"/>
          <p:cNvPicPr>
            <a:picLocks noChangeAspect="1"/>
          </p:cNvPicPr>
          <p:nvPr>
            <p:custDataLst>
              <p:tags r:id="rId5"/>
            </p:custDataLst>
          </p:nvPr>
        </p:nvPicPr>
        <p:blipFill>
          <a:blip r:embed="rId20" cstate="screen"/>
          <a:stretch>
            <a:fillRect/>
          </a:stretch>
        </p:blipFill>
        <p:spPr>
          <a:xfrm>
            <a:off x="4685379" y="819434"/>
            <a:ext cx="2831672" cy="5656274"/>
          </a:xfrm>
          <a:prstGeom prst="rect">
            <a:avLst/>
          </a:prstGeom>
        </p:spPr>
      </p:pic>
      <p:sp>
        <p:nvSpPr>
          <p:cNvPr id="26" name="觅知网-不倒翁ID:189359941"/>
          <p:cNvSpPr/>
          <p:nvPr>
            <p:custDataLst>
              <p:tags r:id="rId6"/>
            </p:custDataLst>
          </p:nvPr>
        </p:nvSpPr>
        <p:spPr>
          <a:xfrm>
            <a:off x="4981049" y="3028645"/>
            <a:ext cx="2254620" cy="1160045"/>
          </a:xfrm>
          <a:prstGeom prst="rect">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27" name="觅知网-不倒翁ID:189359941"/>
          <p:cNvSpPr txBox="1"/>
          <p:nvPr>
            <p:custDataLst>
              <p:tags r:id="rId7"/>
            </p:custDataLst>
          </p:nvPr>
        </p:nvSpPr>
        <p:spPr>
          <a:xfrm>
            <a:off x="5038031" y="3554432"/>
            <a:ext cx="2139763" cy="600164"/>
          </a:xfrm>
          <a:prstGeom prst="rect">
            <a:avLst/>
          </a:prstGeom>
          <a:noFill/>
        </p:spPr>
        <p:txBody>
          <a:bodyPr wrap="square" rtlCol="0">
            <a:spAutoFit/>
          </a:bodyPr>
          <a:lstStyle/>
          <a:p>
            <a:pPr>
              <a:lnSpc>
                <a:spcPct val="150000"/>
              </a:lnSpc>
            </a:pPr>
            <a:r>
              <a:rPr kumimoji="1" lang="zh-CN" altLang="en-US" sz="110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a:t>
            </a:r>
          </a:p>
        </p:txBody>
      </p:sp>
      <p:sp>
        <p:nvSpPr>
          <p:cNvPr id="28" name="觅知网-不倒翁ID:189359941"/>
          <p:cNvSpPr/>
          <p:nvPr>
            <p:custDataLst>
              <p:tags r:id="rId8"/>
            </p:custDataLst>
          </p:nvPr>
        </p:nvSpPr>
        <p:spPr>
          <a:xfrm>
            <a:off x="4981049" y="1612572"/>
            <a:ext cx="2254620" cy="1160045"/>
          </a:xfrm>
          <a:prstGeom prst="rect">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29" name="觅知网-不倒翁ID:189359941"/>
          <p:cNvSpPr txBox="1"/>
          <p:nvPr>
            <p:custDataLst>
              <p:tags r:id="rId9"/>
            </p:custDataLst>
          </p:nvPr>
        </p:nvSpPr>
        <p:spPr>
          <a:xfrm>
            <a:off x="5038031" y="2138359"/>
            <a:ext cx="2139763" cy="600164"/>
          </a:xfrm>
          <a:prstGeom prst="rect">
            <a:avLst/>
          </a:prstGeom>
          <a:noFill/>
        </p:spPr>
        <p:txBody>
          <a:bodyPr wrap="square" rtlCol="0">
            <a:spAutoFit/>
          </a:bodyPr>
          <a:lstStyle/>
          <a:p>
            <a:pPr>
              <a:lnSpc>
                <a:spcPct val="150000"/>
              </a:lnSpc>
            </a:pPr>
            <a:r>
              <a:rPr kumimoji="1" lang="zh-CN" altLang="en-US" sz="110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a:t>
            </a:r>
          </a:p>
        </p:txBody>
      </p:sp>
      <p:sp>
        <p:nvSpPr>
          <p:cNvPr id="30" name="觅知网-不倒翁ID:189359941"/>
          <p:cNvSpPr txBox="1"/>
          <p:nvPr>
            <p:custDataLst>
              <p:tags r:id="rId10"/>
            </p:custDataLst>
          </p:nvPr>
        </p:nvSpPr>
        <p:spPr>
          <a:xfrm>
            <a:off x="5487894" y="1788857"/>
            <a:ext cx="1368839" cy="307777"/>
          </a:xfrm>
          <a:prstGeom prst="rect">
            <a:avLst/>
          </a:prstGeom>
          <a:noFill/>
        </p:spPr>
        <p:txBody>
          <a:bodyPr wrap="square" rtlCol="0">
            <a:spAutoFit/>
          </a:bodyPr>
          <a:lstStyle/>
          <a:p>
            <a:r>
              <a:rPr kumimoji="1" lang="zh-CN" altLang="en-US" sz="1400" dirty="0">
                <a:solidFill>
                  <a:schemeClr val="accent1"/>
                </a:solidFill>
                <a:latin typeface="+mj-ea"/>
                <a:ea typeface="+mj-ea"/>
                <a:cs typeface="+mn-ea"/>
                <a:sym typeface="+mn-lt"/>
              </a:rPr>
              <a:t>添加标题</a:t>
            </a:r>
          </a:p>
        </p:txBody>
      </p:sp>
      <p:sp>
        <p:nvSpPr>
          <p:cNvPr id="31" name="觅知网-不倒翁ID:189359941"/>
          <p:cNvSpPr txBox="1"/>
          <p:nvPr>
            <p:custDataLst>
              <p:tags r:id="rId11"/>
            </p:custDataLst>
          </p:nvPr>
        </p:nvSpPr>
        <p:spPr>
          <a:xfrm>
            <a:off x="5487894" y="3204930"/>
            <a:ext cx="1368839" cy="307777"/>
          </a:xfrm>
          <a:prstGeom prst="rect">
            <a:avLst/>
          </a:prstGeom>
          <a:noFill/>
        </p:spPr>
        <p:txBody>
          <a:bodyPr wrap="square" rtlCol="0">
            <a:spAutoFit/>
          </a:bodyPr>
          <a:lstStyle/>
          <a:p>
            <a:r>
              <a:rPr kumimoji="1" lang="zh-CN" altLang="en-US" sz="1400" dirty="0">
                <a:solidFill>
                  <a:schemeClr val="accent1"/>
                </a:solidFill>
                <a:latin typeface="+mj-ea"/>
                <a:ea typeface="+mj-ea"/>
                <a:cs typeface="+mn-ea"/>
                <a:sym typeface="+mn-lt"/>
              </a:rPr>
              <a:t>添加标题</a:t>
            </a:r>
          </a:p>
        </p:txBody>
      </p:sp>
      <p:sp>
        <p:nvSpPr>
          <p:cNvPr id="32" name="觅知网-不倒翁ID:189359941"/>
          <p:cNvSpPr/>
          <p:nvPr>
            <p:custDataLst>
              <p:tags r:id="rId12"/>
            </p:custDataLst>
          </p:nvPr>
        </p:nvSpPr>
        <p:spPr>
          <a:xfrm>
            <a:off x="4981049" y="4444718"/>
            <a:ext cx="2254620" cy="1160045"/>
          </a:xfrm>
          <a:prstGeom prst="rect">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33" name="觅知网-不倒翁ID:189359941"/>
          <p:cNvSpPr txBox="1"/>
          <p:nvPr>
            <p:custDataLst>
              <p:tags r:id="rId13"/>
            </p:custDataLst>
          </p:nvPr>
        </p:nvSpPr>
        <p:spPr>
          <a:xfrm>
            <a:off x="5038031" y="4970505"/>
            <a:ext cx="2139763" cy="600164"/>
          </a:xfrm>
          <a:prstGeom prst="rect">
            <a:avLst/>
          </a:prstGeom>
          <a:noFill/>
        </p:spPr>
        <p:txBody>
          <a:bodyPr wrap="square" rtlCol="0">
            <a:spAutoFit/>
          </a:bodyPr>
          <a:lstStyle/>
          <a:p>
            <a:pPr>
              <a:lnSpc>
                <a:spcPct val="150000"/>
              </a:lnSpc>
            </a:pPr>
            <a:r>
              <a:rPr kumimoji="1" lang="zh-CN" altLang="en-US" sz="110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a:t>
            </a:r>
          </a:p>
        </p:txBody>
      </p:sp>
      <p:sp>
        <p:nvSpPr>
          <p:cNvPr id="34" name="觅知网-不倒翁ID:189359941"/>
          <p:cNvSpPr txBox="1"/>
          <p:nvPr>
            <p:custDataLst>
              <p:tags r:id="rId14"/>
            </p:custDataLst>
          </p:nvPr>
        </p:nvSpPr>
        <p:spPr>
          <a:xfrm>
            <a:off x="5487894" y="4621003"/>
            <a:ext cx="1368839" cy="307777"/>
          </a:xfrm>
          <a:prstGeom prst="rect">
            <a:avLst/>
          </a:prstGeom>
          <a:noFill/>
        </p:spPr>
        <p:txBody>
          <a:bodyPr wrap="square" rtlCol="0">
            <a:spAutoFit/>
          </a:bodyPr>
          <a:lstStyle/>
          <a:p>
            <a:r>
              <a:rPr kumimoji="1" lang="zh-CN" altLang="en-US" sz="1400" dirty="0">
                <a:solidFill>
                  <a:schemeClr val="accent1"/>
                </a:solidFill>
                <a:latin typeface="+mj-ea"/>
                <a:ea typeface="+mj-ea"/>
                <a:cs typeface="+mn-ea"/>
                <a:sym typeface="+mn-lt"/>
              </a:rPr>
              <a:t>添加标题</a:t>
            </a:r>
          </a:p>
        </p:txBody>
      </p:sp>
      <p:grpSp>
        <p:nvGrpSpPr>
          <p:cNvPr id="35" name="觅知网-不倒翁ID:189359941"/>
          <p:cNvGrpSpPr/>
          <p:nvPr>
            <p:custDataLst>
              <p:tags r:id="rId15"/>
            </p:custDataLst>
          </p:nvPr>
        </p:nvGrpSpPr>
        <p:grpSpPr bwMode="auto">
          <a:xfrm>
            <a:off x="5167141" y="1840892"/>
            <a:ext cx="277063" cy="225079"/>
            <a:chOff x="-204" y="-196"/>
            <a:chExt cx="139" cy="113"/>
          </a:xfrm>
          <a:solidFill>
            <a:schemeClr val="accent1"/>
          </a:solidFill>
        </p:grpSpPr>
        <p:sp>
          <p:nvSpPr>
            <p:cNvPr id="36" name="觅知网-不倒翁ID:189359941"/>
            <p:cNvSpPr/>
            <p:nvPr/>
          </p:nvSpPr>
          <p:spPr bwMode="auto">
            <a:xfrm>
              <a:off x="-204" y="-196"/>
              <a:ext cx="139" cy="56"/>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lIns="109728" tIns="54864" rIns="109728" bIns="54864"/>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2160" dirty="0">
                <a:solidFill>
                  <a:prstClr val="black"/>
                </a:solidFill>
                <a:latin typeface="微软雅黑" pitchFamily="34" charset="-122"/>
                <a:ea typeface="微软雅黑" pitchFamily="34" charset="-122"/>
                <a:cs typeface="思源黑体 CN Regular" panose="020B0500000000000000" charset="-122"/>
              </a:endParaRPr>
            </a:p>
          </p:txBody>
        </p:sp>
        <p:sp>
          <p:nvSpPr>
            <p:cNvPr id="37" name="觅知网-不倒翁ID:189359941"/>
            <p:cNvSpPr/>
            <p:nvPr/>
          </p:nvSpPr>
          <p:spPr bwMode="auto">
            <a:xfrm>
              <a:off x="-204" y="-173"/>
              <a:ext cx="139" cy="90"/>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lIns="109728" tIns="54864" rIns="109728" bIns="54864"/>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sz="2160" dirty="0">
                <a:solidFill>
                  <a:prstClr val="black"/>
                </a:solidFill>
                <a:latin typeface="微软雅黑" pitchFamily="34" charset="-122"/>
                <a:ea typeface="微软雅黑" pitchFamily="34" charset="-122"/>
                <a:cs typeface="思源黑体 CN Regular" panose="020B0500000000000000" charset="-122"/>
              </a:endParaRPr>
            </a:p>
          </p:txBody>
        </p:sp>
      </p:grpSp>
      <p:sp>
        <p:nvSpPr>
          <p:cNvPr id="38" name="觅知网-不倒翁ID:189359941"/>
          <p:cNvSpPr/>
          <p:nvPr>
            <p:custDataLst>
              <p:tags r:id="rId16"/>
            </p:custDataLst>
          </p:nvPr>
        </p:nvSpPr>
        <p:spPr>
          <a:xfrm>
            <a:off x="5176108" y="3228955"/>
            <a:ext cx="284777" cy="252283"/>
          </a:xfrm>
          <a:custGeom>
            <a:avLst/>
            <a:gdLst>
              <a:gd name="T0" fmla="*/ 160 w 1712"/>
              <a:gd name="T1" fmla="*/ 1519 h 1519"/>
              <a:gd name="T2" fmla="*/ 1552 w 1712"/>
              <a:gd name="T3" fmla="*/ 1519 h 1519"/>
              <a:gd name="T4" fmla="*/ 1668 w 1712"/>
              <a:gd name="T5" fmla="*/ 1330 h 1519"/>
              <a:gd name="T6" fmla="*/ 972 w 1712"/>
              <a:gd name="T7" fmla="*/ 96 h 1519"/>
              <a:gd name="T8" fmla="*/ 739 w 1712"/>
              <a:gd name="T9" fmla="*/ 96 h 1519"/>
              <a:gd name="T10" fmla="*/ 43 w 1712"/>
              <a:gd name="T11" fmla="*/ 1330 h 1519"/>
              <a:gd name="T12" fmla="*/ 160 w 1712"/>
              <a:gd name="T13" fmla="*/ 1519 h 1519"/>
              <a:gd name="T14" fmla="*/ 965 w 1712"/>
              <a:gd name="T15" fmla="*/ 1232 h 1519"/>
              <a:gd name="T16" fmla="*/ 852 w 1712"/>
              <a:gd name="T17" fmla="*/ 1346 h 1519"/>
              <a:gd name="T18" fmla="*/ 739 w 1712"/>
              <a:gd name="T19" fmla="*/ 1232 h 1519"/>
              <a:gd name="T20" fmla="*/ 739 w 1712"/>
              <a:gd name="T21" fmla="*/ 1230 h 1519"/>
              <a:gd name="T22" fmla="*/ 852 w 1712"/>
              <a:gd name="T23" fmla="*/ 1116 h 1519"/>
              <a:gd name="T24" fmla="*/ 965 w 1712"/>
              <a:gd name="T25" fmla="*/ 1230 h 1519"/>
              <a:gd name="T26" fmla="*/ 965 w 1712"/>
              <a:gd name="T27" fmla="*/ 1232 h 1519"/>
              <a:gd name="T28" fmla="*/ 791 w 1712"/>
              <a:gd name="T29" fmla="*/ 399 h 1519"/>
              <a:gd name="T30" fmla="*/ 921 w 1712"/>
              <a:gd name="T31" fmla="*/ 399 h 1519"/>
              <a:gd name="T32" fmla="*/ 975 w 1712"/>
              <a:gd name="T33" fmla="*/ 468 h 1519"/>
              <a:gd name="T34" fmla="*/ 917 w 1712"/>
              <a:gd name="T35" fmla="*/ 970 h 1519"/>
              <a:gd name="T36" fmla="*/ 856 w 1712"/>
              <a:gd name="T37" fmla="*/ 1028 h 1519"/>
              <a:gd name="T38" fmla="*/ 795 w 1712"/>
              <a:gd name="T39" fmla="*/ 970 h 1519"/>
              <a:gd name="T40" fmla="*/ 737 w 1712"/>
              <a:gd name="T41" fmla="*/ 468 h 1519"/>
              <a:gd name="T42" fmla="*/ 791 w 1712"/>
              <a:gd name="T43" fmla="*/ 399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2" h="1519">
                <a:moveTo>
                  <a:pt x="160" y="1519"/>
                </a:moveTo>
                <a:lnTo>
                  <a:pt x="1552" y="1519"/>
                </a:lnTo>
                <a:cubicBezTo>
                  <a:pt x="1649" y="1519"/>
                  <a:pt x="1712" y="1416"/>
                  <a:pt x="1668" y="1330"/>
                </a:cubicBezTo>
                <a:lnTo>
                  <a:pt x="972" y="96"/>
                </a:lnTo>
                <a:cubicBezTo>
                  <a:pt x="924" y="0"/>
                  <a:pt x="787" y="0"/>
                  <a:pt x="739" y="96"/>
                </a:cubicBezTo>
                <a:lnTo>
                  <a:pt x="43" y="1330"/>
                </a:lnTo>
                <a:cubicBezTo>
                  <a:pt x="0" y="1416"/>
                  <a:pt x="63" y="1519"/>
                  <a:pt x="160" y="1519"/>
                </a:cubicBezTo>
                <a:close/>
                <a:moveTo>
                  <a:pt x="965" y="1232"/>
                </a:moveTo>
                <a:cubicBezTo>
                  <a:pt x="965" y="1296"/>
                  <a:pt x="919" y="1346"/>
                  <a:pt x="852" y="1346"/>
                </a:cubicBezTo>
                <a:cubicBezTo>
                  <a:pt x="785" y="1346"/>
                  <a:pt x="739" y="1296"/>
                  <a:pt x="739" y="1232"/>
                </a:cubicBezTo>
                <a:lnTo>
                  <a:pt x="739" y="1230"/>
                </a:lnTo>
                <a:cubicBezTo>
                  <a:pt x="739" y="1166"/>
                  <a:pt x="785" y="1116"/>
                  <a:pt x="852" y="1116"/>
                </a:cubicBezTo>
                <a:cubicBezTo>
                  <a:pt x="919" y="1116"/>
                  <a:pt x="965" y="1166"/>
                  <a:pt x="965" y="1230"/>
                </a:cubicBezTo>
                <a:lnTo>
                  <a:pt x="965" y="1232"/>
                </a:lnTo>
                <a:close/>
                <a:moveTo>
                  <a:pt x="791" y="399"/>
                </a:moveTo>
                <a:lnTo>
                  <a:pt x="921" y="399"/>
                </a:lnTo>
                <a:cubicBezTo>
                  <a:pt x="957" y="399"/>
                  <a:pt x="979" y="430"/>
                  <a:pt x="975" y="468"/>
                </a:cubicBezTo>
                <a:lnTo>
                  <a:pt x="917" y="970"/>
                </a:lnTo>
                <a:cubicBezTo>
                  <a:pt x="913" y="1006"/>
                  <a:pt x="889" y="1028"/>
                  <a:pt x="856" y="1028"/>
                </a:cubicBezTo>
                <a:cubicBezTo>
                  <a:pt x="823" y="1028"/>
                  <a:pt x="799" y="1006"/>
                  <a:pt x="795" y="970"/>
                </a:cubicBezTo>
                <a:lnTo>
                  <a:pt x="737" y="468"/>
                </a:lnTo>
                <a:cubicBezTo>
                  <a:pt x="733" y="430"/>
                  <a:pt x="755" y="399"/>
                  <a:pt x="791" y="39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39" name="觅知网-不倒翁ID:189359941"/>
          <p:cNvSpPr/>
          <p:nvPr>
            <p:custDataLst>
              <p:tags r:id="rId17"/>
            </p:custDataLst>
          </p:nvPr>
        </p:nvSpPr>
        <p:spPr>
          <a:xfrm>
            <a:off x="5176106" y="4645025"/>
            <a:ext cx="284777" cy="28424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dirty="0">
              <a:solidFill>
                <a:schemeClr val="bg1"/>
              </a:solidFill>
              <a:latin typeface="微软雅黑" pitchFamily="34" charset="-122"/>
              <a:ea typeface="微软雅黑" pitchFamily="34"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750"/>
                                  </p:stCondLst>
                                  <p:childTnLst>
                                    <p:set>
                                      <p:cBhvr>
                                        <p:cTn id="6" dur="1" fill="hold">
                                          <p:stCondLst>
                                            <p:cond delay="0"/>
                                          </p:stCondLst>
                                        </p:cTn>
                                        <p:tgtEl>
                                          <p:spTgt spid="10"/>
                                        </p:tgtEl>
                                        <p:attrNameLst>
                                          <p:attrName>style.visibility</p:attrName>
                                        </p:attrNameLst>
                                      </p:cBhvr>
                                      <p:to>
                                        <p:strVal val="visible"/>
                                      </p:to>
                                    </p:set>
                                    <p:anim from="0" to="1" calcmode="lin" valueType="num">
                                      <p:cBhvr>
                                        <p:cTn id="7" dur="500" fill="hold">
                                          <p:stCondLst>
                                            <p:cond delay="0"/>
                                          </p:stCondLst>
                                        </p:cTn>
                                        <p:tgtEl>
                                          <p:spTgt spid="10"/>
                                        </p:tgtEl>
                                        <p:attrNameLst>
                                          <p:attrName>style.opacity</p:attrName>
                                        </p:attrNameLst>
                                      </p:cBhvr>
                                    </p:anim>
                                    <p:anim to="" calcmode="lin" valueType="num">
                                      <p:cBhvr>
                                        <p:cTn id="8"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750"/>
                                  </p:stCondLst>
                                  <p:childTnLst>
                                    <p:set>
                                      <p:cBhvr>
                                        <p:cTn id="10" dur="1" fill="hold">
                                          <p:stCondLst>
                                            <p:cond delay="0"/>
                                          </p:stCondLst>
                                        </p:cTn>
                                        <p:tgtEl>
                                          <p:spTgt spid="14"/>
                                        </p:tgtEl>
                                        <p:attrNameLst>
                                          <p:attrName>style.visibility</p:attrName>
                                        </p:attrNameLst>
                                      </p:cBhvr>
                                      <p:to>
                                        <p:strVal val="visible"/>
                                      </p:to>
                                    </p:set>
                                    <p:anim from="0" to="1" calcmode="lin" valueType="num">
                                      <p:cBhvr>
                                        <p:cTn id="11" dur="500" fill="hold">
                                          <p:stCondLst>
                                            <p:cond delay="0"/>
                                          </p:stCondLst>
                                        </p:cTn>
                                        <p:tgtEl>
                                          <p:spTgt spid="14"/>
                                        </p:tgtEl>
                                        <p:attrNameLst>
                                          <p:attrName>style.opacity</p:attrName>
                                        </p:attrNameLst>
                                      </p:cBhvr>
                                    </p:anim>
                                    <p:anim to="" calcmode="lin" valueType="num">
                                      <p:cBhvr>
                                        <p:cTn id="12"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nodeType="withEffect">
                                  <p:stCondLst>
                                    <p:cond delay="7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from="0" to="1" calcmode="lin" valueType="num">
                                      <p:cBhvr>
                                        <p:cTn id="19" dur="500" fill="hold">
                                          <p:stCondLst>
                                            <p:cond delay="0"/>
                                          </p:stCondLst>
                                        </p:cTn>
                                        <p:tgtEl>
                                          <p:spTgt spid="6"/>
                                        </p:tgtEl>
                                        <p:attrNameLst>
                                          <p:attrName>style.opacity</p:attrName>
                                        </p:attrNameLst>
                                      </p:cBhvr>
                                    </p:anim>
                                    <p:anim to="" calcmode="lin" valueType="num">
                                      <p:cBhvr>
                                        <p:cTn id="20"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500"/>
                                  </p:stCondLst>
                                  <p:childTnLst>
                                    <p:set>
                                      <p:cBhvr>
                                        <p:cTn id="22" dur="1" fill="hold">
                                          <p:stCondLst>
                                            <p:cond delay="0"/>
                                          </p:stCondLst>
                                        </p:cTn>
                                        <p:tgtEl>
                                          <p:spTgt spid="23"/>
                                        </p:tgtEl>
                                        <p:attrNameLst>
                                          <p:attrName>style.visibility</p:attrName>
                                        </p:attrNameLst>
                                      </p:cBhvr>
                                      <p:to>
                                        <p:strVal val="visible"/>
                                      </p:to>
                                    </p:set>
                                    <p:anim from="0" to="1" calcmode="lin" valueType="num">
                                      <p:cBhvr>
                                        <p:cTn id="23" dur="500" fill="hold">
                                          <p:stCondLst>
                                            <p:cond delay="0"/>
                                          </p:stCondLst>
                                        </p:cTn>
                                        <p:tgtEl>
                                          <p:spTgt spid="23"/>
                                        </p:tgtEl>
                                        <p:attrNameLst>
                                          <p:attrName>style.opacity</p:attrName>
                                        </p:attrNameLst>
                                      </p:cBhvr>
                                    </p:anim>
                                    <p:anim to="" calcmode="lin" valueType="num">
                                      <p:cBhvr>
                                        <p:cTn id="24" dur="500" fill="hold">
                                          <p:stCondLst>
                                            <p:cond delay="0"/>
                                          </p:stCondLst>
                                        </p:cTn>
                                        <p:tgtEl>
                                          <p:spTgt spid="23"/>
                                        </p:tgtEl>
                                        <p:attrNameLst>
                                          <p:attrName>ppt_y</p:attrName>
                                        </p:attrNameLst>
                                      </p:cBhvr>
                                      <p:tavLst>
                                        <p:tav tm="0" fmla="$">
                                          <p:val>
                                            <p:strVal val="#ppt_y+.05"/>
                                          </p:val>
                                        </p:tav>
                                        <p:tav tm="100000" fmla="$">
                                          <p:val>
                                            <p:strVal val="#ppt_y"/>
                                          </p:val>
                                        </p:tav>
                                      </p:tavLst>
                                    </p:anim>
                                  </p:childTnLst>
                                </p:cTn>
                              </p:par>
                              <p:par>
                                <p:cTn id="25" presetID="10" presetClass="entr" presetSubtype="0" decel="10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from="0" to="1" calcmode="lin" valueType="num">
                                      <p:cBhvr>
                                        <p:cTn id="27" dur="500" fill="hold">
                                          <p:stCondLst>
                                            <p:cond delay="0"/>
                                          </p:stCondLst>
                                        </p:cTn>
                                        <p:tgtEl>
                                          <p:spTgt spid="26"/>
                                        </p:tgtEl>
                                        <p:attrNameLst>
                                          <p:attrName>style.opacity</p:attrName>
                                        </p:attrNameLst>
                                      </p:cBhvr>
                                    </p:anim>
                                    <p:anim to="" calcmode="lin" valueType="num">
                                      <p:cBhvr>
                                        <p:cTn id="28" dur="500" fill="hold">
                                          <p:stCondLst>
                                            <p:cond delay="0"/>
                                          </p:stCondLst>
                                        </p:cTn>
                                        <p:tgtEl>
                                          <p:spTgt spid="26"/>
                                        </p:tgtEl>
                                        <p:attrNameLst>
                                          <p:attrName>ppt_y</p:attrName>
                                        </p:attrNameLst>
                                      </p:cBhvr>
                                      <p:tavLst>
                                        <p:tav tm="0" fmla="$">
                                          <p:val>
                                            <p:strVal val="#ppt_y+.05"/>
                                          </p:val>
                                        </p:tav>
                                        <p:tav tm="100000" fmla="$">
                                          <p:val>
                                            <p:strVal val="#ppt_y"/>
                                          </p:val>
                                        </p:tav>
                                      </p:tavLst>
                                    </p:anim>
                                  </p:childTnLst>
                                </p:cTn>
                              </p:par>
                              <p:par>
                                <p:cTn id="29" presetID="10" presetClass="entr" presetSubtype="0" decel="100000" fill="hold" grpId="0" nodeType="withEffect">
                                  <p:stCondLst>
                                    <p:cond delay="500"/>
                                  </p:stCondLst>
                                  <p:childTnLst>
                                    <p:set>
                                      <p:cBhvr>
                                        <p:cTn id="30" dur="1" fill="hold">
                                          <p:stCondLst>
                                            <p:cond delay="0"/>
                                          </p:stCondLst>
                                        </p:cTn>
                                        <p:tgtEl>
                                          <p:spTgt spid="27"/>
                                        </p:tgtEl>
                                        <p:attrNameLst>
                                          <p:attrName>style.visibility</p:attrName>
                                        </p:attrNameLst>
                                      </p:cBhvr>
                                      <p:to>
                                        <p:strVal val="visible"/>
                                      </p:to>
                                    </p:set>
                                    <p:anim from="0" to="1" calcmode="lin" valueType="num">
                                      <p:cBhvr>
                                        <p:cTn id="31" dur="500" fill="hold">
                                          <p:stCondLst>
                                            <p:cond delay="0"/>
                                          </p:stCondLst>
                                        </p:cTn>
                                        <p:tgtEl>
                                          <p:spTgt spid="27"/>
                                        </p:tgtEl>
                                        <p:attrNameLst>
                                          <p:attrName>style.opacity</p:attrName>
                                        </p:attrNameLst>
                                      </p:cBhvr>
                                    </p:anim>
                                    <p:anim to="" calcmode="lin" valueType="num">
                                      <p:cBhvr>
                                        <p:cTn id="32" dur="500" fill="hold">
                                          <p:stCondLst>
                                            <p:cond delay="0"/>
                                          </p:stCondLst>
                                        </p:cTn>
                                        <p:tgtEl>
                                          <p:spTgt spid="27"/>
                                        </p:tgtEl>
                                        <p:attrNameLst>
                                          <p:attrName>ppt_y</p:attrName>
                                        </p:attrNameLst>
                                      </p:cBhvr>
                                      <p:tavLst>
                                        <p:tav tm="0" fmla="$">
                                          <p:val>
                                            <p:strVal val="#ppt_y+.05"/>
                                          </p:val>
                                        </p:tav>
                                        <p:tav tm="100000" fmla="$">
                                          <p:val>
                                            <p:strVal val="#ppt_y"/>
                                          </p:val>
                                        </p:tav>
                                      </p:tavLst>
                                    </p:anim>
                                  </p:childTnLst>
                                </p:cTn>
                              </p:par>
                              <p:par>
                                <p:cTn id="33" presetID="10" presetClass="entr" presetSubtype="0" decel="100000" fill="hold" grpId="0" nodeType="withEffect">
                                  <p:stCondLst>
                                    <p:cond delay="500"/>
                                  </p:stCondLst>
                                  <p:childTnLst>
                                    <p:set>
                                      <p:cBhvr>
                                        <p:cTn id="34" dur="1" fill="hold">
                                          <p:stCondLst>
                                            <p:cond delay="0"/>
                                          </p:stCondLst>
                                        </p:cTn>
                                        <p:tgtEl>
                                          <p:spTgt spid="28"/>
                                        </p:tgtEl>
                                        <p:attrNameLst>
                                          <p:attrName>style.visibility</p:attrName>
                                        </p:attrNameLst>
                                      </p:cBhvr>
                                      <p:to>
                                        <p:strVal val="visible"/>
                                      </p:to>
                                    </p:set>
                                    <p:anim from="0" to="1" calcmode="lin" valueType="num">
                                      <p:cBhvr>
                                        <p:cTn id="35" dur="500" fill="hold">
                                          <p:stCondLst>
                                            <p:cond delay="0"/>
                                          </p:stCondLst>
                                        </p:cTn>
                                        <p:tgtEl>
                                          <p:spTgt spid="28"/>
                                        </p:tgtEl>
                                        <p:attrNameLst>
                                          <p:attrName>style.opacity</p:attrName>
                                        </p:attrNameLst>
                                      </p:cBhvr>
                                    </p:anim>
                                    <p:anim to="" calcmode="lin" valueType="num">
                                      <p:cBhvr>
                                        <p:cTn id="36" dur="500" fill="hold">
                                          <p:stCondLst>
                                            <p:cond delay="0"/>
                                          </p:stCondLst>
                                        </p:cTn>
                                        <p:tgtEl>
                                          <p:spTgt spid="28"/>
                                        </p:tgtEl>
                                        <p:attrNameLst>
                                          <p:attrName>ppt_y</p:attrName>
                                        </p:attrNameLst>
                                      </p:cBhvr>
                                      <p:tavLst>
                                        <p:tav tm="0" fmla="$">
                                          <p:val>
                                            <p:strVal val="#ppt_y+.05"/>
                                          </p:val>
                                        </p:tav>
                                        <p:tav tm="100000" fmla="$">
                                          <p:val>
                                            <p:strVal val="#ppt_y"/>
                                          </p:val>
                                        </p:tav>
                                      </p:tavLst>
                                    </p:anim>
                                  </p:childTnLst>
                                </p:cTn>
                              </p:par>
                              <p:par>
                                <p:cTn id="37" presetID="10" presetClass="entr" presetSubtype="0" decel="10000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anim from="0" to="1" calcmode="lin" valueType="num">
                                      <p:cBhvr>
                                        <p:cTn id="39" dur="500" fill="hold">
                                          <p:stCondLst>
                                            <p:cond delay="0"/>
                                          </p:stCondLst>
                                        </p:cTn>
                                        <p:tgtEl>
                                          <p:spTgt spid="29"/>
                                        </p:tgtEl>
                                        <p:attrNameLst>
                                          <p:attrName>style.opacity</p:attrName>
                                        </p:attrNameLst>
                                      </p:cBhvr>
                                    </p:anim>
                                    <p:anim to="" calcmode="lin" valueType="num">
                                      <p:cBhvr>
                                        <p:cTn id="40" dur="500" fill="hold">
                                          <p:stCondLst>
                                            <p:cond delay="0"/>
                                          </p:stCondLst>
                                        </p:cTn>
                                        <p:tgtEl>
                                          <p:spTgt spid="29"/>
                                        </p:tgtEl>
                                        <p:attrNameLst>
                                          <p:attrName>ppt_y</p:attrName>
                                        </p:attrNameLst>
                                      </p:cBhvr>
                                      <p:tavLst>
                                        <p:tav tm="0" fmla="$">
                                          <p:val>
                                            <p:strVal val="#ppt_y+.05"/>
                                          </p:val>
                                        </p:tav>
                                        <p:tav tm="100000" fmla="$">
                                          <p:val>
                                            <p:strVal val="#ppt_y"/>
                                          </p:val>
                                        </p:tav>
                                      </p:tavLst>
                                    </p:anim>
                                  </p:childTnLst>
                                </p:cTn>
                              </p:par>
                              <p:par>
                                <p:cTn id="41" presetID="10" presetClass="entr" presetSubtype="0" decel="100000" fill="hold" grpId="0" nodeType="withEffect">
                                  <p:stCondLst>
                                    <p:cond delay="500"/>
                                  </p:stCondLst>
                                  <p:childTnLst>
                                    <p:set>
                                      <p:cBhvr>
                                        <p:cTn id="42" dur="1" fill="hold">
                                          <p:stCondLst>
                                            <p:cond delay="0"/>
                                          </p:stCondLst>
                                        </p:cTn>
                                        <p:tgtEl>
                                          <p:spTgt spid="30"/>
                                        </p:tgtEl>
                                        <p:attrNameLst>
                                          <p:attrName>style.visibility</p:attrName>
                                        </p:attrNameLst>
                                      </p:cBhvr>
                                      <p:to>
                                        <p:strVal val="visible"/>
                                      </p:to>
                                    </p:set>
                                    <p:anim from="0" to="1" calcmode="lin" valueType="num">
                                      <p:cBhvr>
                                        <p:cTn id="43" dur="500" fill="hold">
                                          <p:stCondLst>
                                            <p:cond delay="0"/>
                                          </p:stCondLst>
                                        </p:cTn>
                                        <p:tgtEl>
                                          <p:spTgt spid="30"/>
                                        </p:tgtEl>
                                        <p:attrNameLst>
                                          <p:attrName>style.opacity</p:attrName>
                                        </p:attrNameLst>
                                      </p:cBhvr>
                                    </p:anim>
                                    <p:anim to="" calcmode="lin" valueType="num">
                                      <p:cBhvr>
                                        <p:cTn id="44" dur="500" fill="hold">
                                          <p:stCondLst>
                                            <p:cond delay="0"/>
                                          </p:stCondLst>
                                        </p:cTn>
                                        <p:tgtEl>
                                          <p:spTgt spid="30"/>
                                        </p:tgtEl>
                                        <p:attrNameLst>
                                          <p:attrName>ppt_y</p:attrName>
                                        </p:attrNameLst>
                                      </p:cBhvr>
                                      <p:tavLst>
                                        <p:tav tm="0" fmla="$">
                                          <p:val>
                                            <p:strVal val="#ppt_y+.05"/>
                                          </p:val>
                                        </p:tav>
                                        <p:tav tm="100000" fmla="$">
                                          <p:val>
                                            <p:strVal val="#ppt_y"/>
                                          </p:val>
                                        </p:tav>
                                      </p:tavLst>
                                    </p:anim>
                                  </p:childTnLst>
                                </p:cTn>
                              </p:par>
                              <p:par>
                                <p:cTn id="45" presetID="10" presetClass="entr" presetSubtype="0" decel="100000" fill="hold" grpId="0" nodeType="withEffect">
                                  <p:stCondLst>
                                    <p:cond delay="500"/>
                                  </p:stCondLst>
                                  <p:childTnLst>
                                    <p:set>
                                      <p:cBhvr>
                                        <p:cTn id="46" dur="1" fill="hold">
                                          <p:stCondLst>
                                            <p:cond delay="0"/>
                                          </p:stCondLst>
                                        </p:cTn>
                                        <p:tgtEl>
                                          <p:spTgt spid="31"/>
                                        </p:tgtEl>
                                        <p:attrNameLst>
                                          <p:attrName>style.visibility</p:attrName>
                                        </p:attrNameLst>
                                      </p:cBhvr>
                                      <p:to>
                                        <p:strVal val="visible"/>
                                      </p:to>
                                    </p:set>
                                    <p:anim from="0" to="1" calcmode="lin" valueType="num">
                                      <p:cBhvr>
                                        <p:cTn id="47" dur="500" fill="hold">
                                          <p:stCondLst>
                                            <p:cond delay="0"/>
                                          </p:stCondLst>
                                        </p:cTn>
                                        <p:tgtEl>
                                          <p:spTgt spid="31"/>
                                        </p:tgtEl>
                                        <p:attrNameLst>
                                          <p:attrName>style.opacity</p:attrName>
                                        </p:attrNameLst>
                                      </p:cBhvr>
                                    </p:anim>
                                    <p:anim to="" calcmode="lin" valueType="num">
                                      <p:cBhvr>
                                        <p:cTn id="48"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49" presetID="10" presetClass="entr" presetSubtype="0" decel="100000" fill="hold" grpId="0" nodeType="withEffect">
                                  <p:stCondLst>
                                    <p:cond delay="500"/>
                                  </p:stCondLst>
                                  <p:childTnLst>
                                    <p:set>
                                      <p:cBhvr>
                                        <p:cTn id="50" dur="1" fill="hold">
                                          <p:stCondLst>
                                            <p:cond delay="0"/>
                                          </p:stCondLst>
                                        </p:cTn>
                                        <p:tgtEl>
                                          <p:spTgt spid="32"/>
                                        </p:tgtEl>
                                        <p:attrNameLst>
                                          <p:attrName>style.visibility</p:attrName>
                                        </p:attrNameLst>
                                      </p:cBhvr>
                                      <p:to>
                                        <p:strVal val="visible"/>
                                      </p:to>
                                    </p:set>
                                    <p:anim from="0" to="1" calcmode="lin" valueType="num">
                                      <p:cBhvr>
                                        <p:cTn id="51" dur="500" fill="hold">
                                          <p:stCondLst>
                                            <p:cond delay="0"/>
                                          </p:stCondLst>
                                        </p:cTn>
                                        <p:tgtEl>
                                          <p:spTgt spid="32"/>
                                        </p:tgtEl>
                                        <p:attrNameLst>
                                          <p:attrName>style.opacity</p:attrName>
                                        </p:attrNameLst>
                                      </p:cBhvr>
                                    </p:anim>
                                    <p:anim to="" calcmode="lin" valueType="num">
                                      <p:cBhvr>
                                        <p:cTn id="52"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53" presetID="10" presetClass="entr" presetSubtype="0" decel="100000" fill="hold" grpId="0" nodeType="withEffect">
                                  <p:stCondLst>
                                    <p:cond delay="500"/>
                                  </p:stCondLst>
                                  <p:childTnLst>
                                    <p:set>
                                      <p:cBhvr>
                                        <p:cTn id="54" dur="1" fill="hold">
                                          <p:stCondLst>
                                            <p:cond delay="0"/>
                                          </p:stCondLst>
                                        </p:cTn>
                                        <p:tgtEl>
                                          <p:spTgt spid="33"/>
                                        </p:tgtEl>
                                        <p:attrNameLst>
                                          <p:attrName>style.visibility</p:attrName>
                                        </p:attrNameLst>
                                      </p:cBhvr>
                                      <p:to>
                                        <p:strVal val="visible"/>
                                      </p:to>
                                    </p:set>
                                    <p:anim from="0" to="1" calcmode="lin" valueType="num">
                                      <p:cBhvr>
                                        <p:cTn id="55" dur="500" fill="hold">
                                          <p:stCondLst>
                                            <p:cond delay="0"/>
                                          </p:stCondLst>
                                        </p:cTn>
                                        <p:tgtEl>
                                          <p:spTgt spid="33"/>
                                        </p:tgtEl>
                                        <p:attrNameLst>
                                          <p:attrName>style.opacity</p:attrName>
                                        </p:attrNameLst>
                                      </p:cBhvr>
                                    </p:anim>
                                    <p:anim to="" calcmode="lin" valueType="num">
                                      <p:cBhvr>
                                        <p:cTn id="56" dur="500" fill="hold">
                                          <p:stCondLst>
                                            <p:cond delay="0"/>
                                          </p:stCondLst>
                                        </p:cTn>
                                        <p:tgtEl>
                                          <p:spTgt spid="33"/>
                                        </p:tgtEl>
                                        <p:attrNameLst>
                                          <p:attrName>ppt_y</p:attrName>
                                        </p:attrNameLst>
                                      </p:cBhvr>
                                      <p:tavLst>
                                        <p:tav tm="0" fmla="$">
                                          <p:val>
                                            <p:strVal val="#ppt_y+.05"/>
                                          </p:val>
                                        </p:tav>
                                        <p:tav tm="100000" fmla="$">
                                          <p:val>
                                            <p:strVal val="#ppt_y"/>
                                          </p:val>
                                        </p:tav>
                                      </p:tavLst>
                                    </p:anim>
                                  </p:childTnLst>
                                </p:cTn>
                              </p:par>
                              <p:par>
                                <p:cTn id="57" presetID="10" presetClass="entr" presetSubtype="0" decel="100000" fill="hold" grpId="0" nodeType="withEffect">
                                  <p:stCondLst>
                                    <p:cond delay="500"/>
                                  </p:stCondLst>
                                  <p:childTnLst>
                                    <p:set>
                                      <p:cBhvr>
                                        <p:cTn id="58" dur="1" fill="hold">
                                          <p:stCondLst>
                                            <p:cond delay="0"/>
                                          </p:stCondLst>
                                        </p:cTn>
                                        <p:tgtEl>
                                          <p:spTgt spid="34"/>
                                        </p:tgtEl>
                                        <p:attrNameLst>
                                          <p:attrName>style.visibility</p:attrName>
                                        </p:attrNameLst>
                                      </p:cBhvr>
                                      <p:to>
                                        <p:strVal val="visible"/>
                                      </p:to>
                                    </p:set>
                                    <p:anim from="0" to="1" calcmode="lin" valueType="num">
                                      <p:cBhvr>
                                        <p:cTn id="59" dur="500" fill="hold">
                                          <p:stCondLst>
                                            <p:cond delay="0"/>
                                          </p:stCondLst>
                                        </p:cTn>
                                        <p:tgtEl>
                                          <p:spTgt spid="34"/>
                                        </p:tgtEl>
                                        <p:attrNameLst>
                                          <p:attrName>style.opacity</p:attrName>
                                        </p:attrNameLst>
                                      </p:cBhvr>
                                    </p:anim>
                                    <p:anim to="" calcmode="lin" valueType="num">
                                      <p:cBhvr>
                                        <p:cTn id="60" dur="500" fill="hold">
                                          <p:stCondLst>
                                            <p:cond delay="0"/>
                                          </p:stCondLst>
                                        </p:cTn>
                                        <p:tgtEl>
                                          <p:spTgt spid="34"/>
                                        </p:tgtEl>
                                        <p:attrNameLst>
                                          <p:attrName>ppt_y</p:attrName>
                                        </p:attrNameLst>
                                      </p:cBhvr>
                                      <p:tavLst>
                                        <p:tav tm="0" fmla="$">
                                          <p:val>
                                            <p:strVal val="#ppt_y+.05"/>
                                          </p:val>
                                        </p:tav>
                                        <p:tav tm="100000" fmla="$">
                                          <p:val>
                                            <p:strVal val="#ppt_y"/>
                                          </p:val>
                                        </p:tav>
                                      </p:tavLst>
                                    </p:anim>
                                  </p:childTnLst>
                                </p:cTn>
                              </p:par>
                              <p:par>
                                <p:cTn id="61" presetID="10" presetClass="entr" presetSubtype="0" decel="100000" fill="hold" nodeType="withEffect">
                                  <p:stCondLst>
                                    <p:cond delay="500"/>
                                  </p:stCondLst>
                                  <p:childTnLst>
                                    <p:set>
                                      <p:cBhvr>
                                        <p:cTn id="62" dur="1" fill="hold">
                                          <p:stCondLst>
                                            <p:cond delay="0"/>
                                          </p:stCondLst>
                                        </p:cTn>
                                        <p:tgtEl>
                                          <p:spTgt spid="35"/>
                                        </p:tgtEl>
                                        <p:attrNameLst>
                                          <p:attrName>style.visibility</p:attrName>
                                        </p:attrNameLst>
                                      </p:cBhvr>
                                      <p:to>
                                        <p:strVal val="visible"/>
                                      </p:to>
                                    </p:set>
                                    <p:anim from="0" to="1" calcmode="lin" valueType="num">
                                      <p:cBhvr>
                                        <p:cTn id="63" dur="500" fill="hold">
                                          <p:stCondLst>
                                            <p:cond delay="0"/>
                                          </p:stCondLst>
                                        </p:cTn>
                                        <p:tgtEl>
                                          <p:spTgt spid="35"/>
                                        </p:tgtEl>
                                        <p:attrNameLst>
                                          <p:attrName>style.opacity</p:attrName>
                                        </p:attrNameLst>
                                      </p:cBhvr>
                                    </p:anim>
                                    <p:anim to="" calcmode="lin" valueType="num">
                                      <p:cBhvr>
                                        <p:cTn id="64" dur="500" fill="hold">
                                          <p:stCondLst>
                                            <p:cond delay="0"/>
                                          </p:stCondLst>
                                        </p:cTn>
                                        <p:tgtEl>
                                          <p:spTgt spid="35"/>
                                        </p:tgtEl>
                                        <p:attrNameLst>
                                          <p:attrName>ppt_y</p:attrName>
                                        </p:attrNameLst>
                                      </p:cBhvr>
                                      <p:tavLst>
                                        <p:tav tm="0" fmla="$">
                                          <p:val>
                                            <p:strVal val="#ppt_y+.05"/>
                                          </p:val>
                                        </p:tav>
                                        <p:tav tm="100000" fmla="$">
                                          <p:val>
                                            <p:strVal val="#ppt_y"/>
                                          </p:val>
                                        </p:tav>
                                      </p:tavLst>
                                    </p:anim>
                                  </p:childTnLst>
                                </p:cTn>
                              </p:par>
                              <p:par>
                                <p:cTn id="65" presetID="10" presetClass="entr" presetSubtype="0" decel="100000" fill="hold" grpId="0" nodeType="withEffect">
                                  <p:stCondLst>
                                    <p:cond delay="500"/>
                                  </p:stCondLst>
                                  <p:childTnLst>
                                    <p:set>
                                      <p:cBhvr>
                                        <p:cTn id="66" dur="1" fill="hold">
                                          <p:stCondLst>
                                            <p:cond delay="0"/>
                                          </p:stCondLst>
                                        </p:cTn>
                                        <p:tgtEl>
                                          <p:spTgt spid="38"/>
                                        </p:tgtEl>
                                        <p:attrNameLst>
                                          <p:attrName>style.visibility</p:attrName>
                                        </p:attrNameLst>
                                      </p:cBhvr>
                                      <p:to>
                                        <p:strVal val="visible"/>
                                      </p:to>
                                    </p:set>
                                    <p:anim from="0" to="1" calcmode="lin" valueType="num">
                                      <p:cBhvr>
                                        <p:cTn id="67" dur="500" fill="hold">
                                          <p:stCondLst>
                                            <p:cond delay="0"/>
                                          </p:stCondLst>
                                        </p:cTn>
                                        <p:tgtEl>
                                          <p:spTgt spid="38"/>
                                        </p:tgtEl>
                                        <p:attrNameLst>
                                          <p:attrName>style.opacity</p:attrName>
                                        </p:attrNameLst>
                                      </p:cBhvr>
                                    </p:anim>
                                    <p:anim to="" calcmode="lin" valueType="num">
                                      <p:cBhvr>
                                        <p:cTn id="68" dur="500" fill="hold">
                                          <p:stCondLst>
                                            <p:cond delay="0"/>
                                          </p:stCondLst>
                                        </p:cTn>
                                        <p:tgtEl>
                                          <p:spTgt spid="38"/>
                                        </p:tgtEl>
                                        <p:attrNameLst>
                                          <p:attrName>ppt_y</p:attrName>
                                        </p:attrNameLst>
                                      </p:cBhvr>
                                      <p:tavLst>
                                        <p:tav tm="0" fmla="$">
                                          <p:val>
                                            <p:strVal val="#ppt_y+.05"/>
                                          </p:val>
                                        </p:tav>
                                        <p:tav tm="100000" fmla="$">
                                          <p:val>
                                            <p:strVal val="#ppt_y"/>
                                          </p:val>
                                        </p:tav>
                                      </p:tavLst>
                                    </p:anim>
                                  </p:childTnLst>
                                </p:cTn>
                              </p:par>
                              <p:par>
                                <p:cTn id="69" presetID="10" presetClass="entr" presetSubtype="0" decel="100000" fill="hold" grpId="0" nodeType="withEffect">
                                  <p:stCondLst>
                                    <p:cond delay="500"/>
                                  </p:stCondLst>
                                  <p:childTnLst>
                                    <p:set>
                                      <p:cBhvr>
                                        <p:cTn id="70" dur="1" fill="hold">
                                          <p:stCondLst>
                                            <p:cond delay="0"/>
                                          </p:stCondLst>
                                        </p:cTn>
                                        <p:tgtEl>
                                          <p:spTgt spid="39"/>
                                        </p:tgtEl>
                                        <p:attrNameLst>
                                          <p:attrName>style.visibility</p:attrName>
                                        </p:attrNameLst>
                                      </p:cBhvr>
                                      <p:to>
                                        <p:strVal val="visible"/>
                                      </p:to>
                                    </p:set>
                                    <p:anim from="0" to="1" calcmode="lin" valueType="num">
                                      <p:cBhvr>
                                        <p:cTn id="71" dur="500" fill="hold">
                                          <p:stCondLst>
                                            <p:cond delay="0"/>
                                          </p:stCondLst>
                                        </p:cTn>
                                        <p:tgtEl>
                                          <p:spTgt spid="39"/>
                                        </p:tgtEl>
                                        <p:attrNameLst>
                                          <p:attrName>style.opacity</p:attrName>
                                        </p:attrNameLst>
                                      </p:cBhvr>
                                    </p:anim>
                                    <p:anim to="" calcmode="lin" valueType="num">
                                      <p:cBhvr>
                                        <p:cTn id="72" dur="500" fill="hold">
                                          <p:stCondLst>
                                            <p:cond delay="0"/>
                                          </p:stCondLst>
                                        </p:cTn>
                                        <p:tgtEl>
                                          <p:spTgt spid="39"/>
                                        </p:tgtEl>
                                        <p:attrNameLst>
                                          <p:attrName>ppt_y</p:attrName>
                                        </p:attrNameLst>
                                      </p:cBhvr>
                                      <p:tavLst>
                                        <p:tav tm="0" fmla="$">
                                          <p:val>
                                            <p:strVal val="#ppt_y+.05"/>
                                          </p:val>
                                        </p:tav>
                                        <p:tav tm="100000" fmla="$">
                                          <p:val>
                                            <p:strVal val="#ppt_y"/>
                                          </p:val>
                                        </p:tav>
                                      </p:tavLst>
                                    </p:anim>
                                  </p:childTnLst>
                                </p:cTn>
                              </p:par>
                              <p:par>
                                <p:cTn id="73" presetID="10" presetClass="entr" presetSubtype="0" decel="100000" fill="hold" grpId="0" nodeType="withEffect">
                                  <p:stCondLst>
                                    <p:cond delay="0"/>
                                  </p:stCondLst>
                                  <p:iterate type="lt">
                                    <p:tmPct val="10000"/>
                                  </p:iterate>
                                  <p:childTnLst>
                                    <p:set>
                                      <p:cBhvr>
                                        <p:cTn id="74" dur="1" fill="hold">
                                          <p:stCondLst>
                                            <p:cond delay="0"/>
                                          </p:stCondLst>
                                        </p:cTn>
                                        <p:tgtEl>
                                          <p:spTgt spid="18"/>
                                        </p:tgtEl>
                                        <p:attrNameLst>
                                          <p:attrName>style.visibility</p:attrName>
                                        </p:attrNameLst>
                                      </p:cBhvr>
                                      <p:to>
                                        <p:strVal val="visible"/>
                                      </p:to>
                                    </p:set>
                                    <p:anim from="0" to="1" calcmode="lin" valueType="num">
                                      <p:cBhvr>
                                        <p:cTn id="75" dur="500" fill="hold">
                                          <p:stCondLst>
                                            <p:cond delay="0"/>
                                          </p:stCondLst>
                                        </p:cTn>
                                        <p:tgtEl>
                                          <p:spTgt spid="18"/>
                                        </p:tgtEl>
                                        <p:attrNameLst>
                                          <p:attrName>style.opacity</p:attrName>
                                        </p:attrNameLst>
                                      </p:cBhvr>
                                    </p:anim>
                                    <p:anim to="" calcmode="lin" valueType="num">
                                      <p:cBhvr>
                                        <p:cTn id="76"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animBg="1"/>
      <p:bldP spid="27" grpId="0"/>
      <p:bldP spid="28" grpId="0" animBg="1"/>
      <p:bldP spid="29" grpId="0"/>
      <p:bldP spid="30" grpId="0"/>
      <p:bldP spid="31" grpId="0"/>
      <p:bldP spid="32" grpId="0" animBg="1"/>
      <p:bldP spid="33" grpId="0"/>
      <p:bldP spid="34" grpId="0"/>
      <p:bldP spid="38"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研究方法与思路</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3" name="觅知网-不倒翁ID:189359941"/>
          <p:cNvSpPr/>
          <p:nvPr/>
        </p:nvSpPr>
        <p:spPr>
          <a:xfrm>
            <a:off x="717711" y="1860937"/>
            <a:ext cx="639520" cy="639520"/>
          </a:xfrm>
          <a:prstGeom prst="ellipse">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solidFill>
                  <a:srgbClr val="FFFFFF"/>
                </a:solidFill>
                <a:latin typeface="字魂105号-简雅黑"/>
                <a:ea typeface="字魂105号-简雅黑"/>
                <a:cs typeface="字魂105号-简雅黑"/>
                <a:sym typeface="字魂105号-简雅黑"/>
              </a:defRPr>
            </a:pPr>
            <a:endParaRPr kumimoji="0"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ea"/>
              <a:sym typeface="思源黑体 CN Regular" panose="020B0500000000000000" charset="-122"/>
            </a:endParaRPr>
          </a:p>
        </p:txBody>
      </p:sp>
      <p:sp>
        <p:nvSpPr>
          <p:cNvPr id="4" name="觅知网-不倒翁ID:189359941"/>
          <p:cNvSpPr txBox="1"/>
          <p:nvPr/>
        </p:nvSpPr>
        <p:spPr>
          <a:xfrm>
            <a:off x="1512159" y="2127849"/>
            <a:ext cx="4766227" cy="78482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a:t>
            </a:r>
          </a:p>
        </p:txBody>
      </p:sp>
      <p:sp>
        <p:nvSpPr>
          <p:cNvPr id="5" name="觅知网-不倒翁ID:189359941"/>
          <p:cNvSpPr txBox="1"/>
          <p:nvPr/>
        </p:nvSpPr>
        <p:spPr>
          <a:xfrm>
            <a:off x="1512160" y="1756180"/>
            <a:ext cx="1959115" cy="40010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8" name="觅知网-不倒翁ID:189359941"/>
          <p:cNvSpPr/>
          <p:nvPr/>
        </p:nvSpPr>
        <p:spPr>
          <a:xfrm>
            <a:off x="717711" y="3318313"/>
            <a:ext cx="639520" cy="639520"/>
          </a:xfrm>
          <a:prstGeom prst="ellipse">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solidFill>
                  <a:srgbClr val="FFFFFF"/>
                </a:solidFill>
                <a:latin typeface="字魂105号-简雅黑"/>
                <a:ea typeface="字魂105号-简雅黑"/>
                <a:cs typeface="字魂105号-简雅黑"/>
                <a:sym typeface="字魂105号-简雅黑"/>
              </a:defRPr>
            </a:pPr>
            <a:endParaRPr kumimoji="0"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ea"/>
              <a:sym typeface="思源黑体 CN Regular" panose="020B0500000000000000" charset="-122"/>
            </a:endParaRPr>
          </a:p>
        </p:txBody>
      </p:sp>
      <p:sp>
        <p:nvSpPr>
          <p:cNvPr id="9" name="觅知网-不倒翁ID:189359941"/>
          <p:cNvSpPr txBox="1"/>
          <p:nvPr/>
        </p:nvSpPr>
        <p:spPr>
          <a:xfrm>
            <a:off x="1512159" y="3585224"/>
            <a:ext cx="4766227" cy="78482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a:t>
            </a:r>
          </a:p>
        </p:txBody>
      </p:sp>
      <p:sp>
        <p:nvSpPr>
          <p:cNvPr id="10" name="觅知网-不倒翁ID:189359941"/>
          <p:cNvSpPr txBox="1"/>
          <p:nvPr/>
        </p:nvSpPr>
        <p:spPr>
          <a:xfrm>
            <a:off x="1512160" y="3213556"/>
            <a:ext cx="1959115" cy="40010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13" name="觅知网-不倒翁ID:189359941"/>
          <p:cNvSpPr/>
          <p:nvPr/>
        </p:nvSpPr>
        <p:spPr>
          <a:xfrm>
            <a:off x="717711" y="4775689"/>
            <a:ext cx="639520" cy="639520"/>
          </a:xfrm>
          <a:prstGeom prst="ellipse">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solidFill>
                  <a:srgbClr val="FFFFFF"/>
                </a:solidFill>
                <a:latin typeface="字魂105号-简雅黑"/>
                <a:ea typeface="字魂105号-简雅黑"/>
                <a:cs typeface="字魂105号-简雅黑"/>
                <a:sym typeface="字魂105号-简雅黑"/>
              </a:defRPr>
            </a:pPr>
            <a:endParaRPr kumimoji="0"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ea"/>
              <a:sym typeface="思源黑体 CN Regular" panose="020B0500000000000000" charset="-122"/>
            </a:endParaRPr>
          </a:p>
        </p:txBody>
      </p:sp>
      <p:sp>
        <p:nvSpPr>
          <p:cNvPr id="14" name="觅知网-不倒翁ID:189359941"/>
          <p:cNvSpPr txBox="1"/>
          <p:nvPr/>
        </p:nvSpPr>
        <p:spPr>
          <a:xfrm>
            <a:off x="1512159" y="5042601"/>
            <a:ext cx="4766227" cy="78482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a:t>
            </a:r>
          </a:p>
        </p:txBody>
      </p:sp>
      <p:sp>
        <p:nvSpPr>
          <p:cNvPr id="15" name="觅知网-不倒翁ID:189359941"/>
          <p:cNvSpPr txBox="1"/>
          <p:nvPr/>
        </p:nvSpPr>
        <p:spPr>
          <a:xfrm>
            <a:off x="1512160" y="4670932"/>
            <a:ext cx="1959115" cy="400108"/>
          </a:xfrm>
          <a:prstGeom prst="rect">
            <a:avLst/>
          </a:prstGeom>
          <a:noFill/>
          <a:ln w="12700" cap="flat">
            <a:noFill/>
            <a:miter lim="400000"/>
          </a:ln>
          <a:effectLst/>
        </p:spPr>
        <p:txBody>
          <a:bodyPr wrap="square" lIns="45719" tIns="45719" rIns="45719" bIns="45719"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请添加小标题</a:t>
            </a:r>
          </a:p>
        </p:txBody>
      </p:sp>
      <p:sp>
        <p:nvSpPr>
          <p:cNvPr id="17" name="觅知网-不倒翁ID:189359941"/>
          <p:cNvSpPr/>
          <p:nvPr>
            <p:custDataLst>
              <p:tags r:id="rId2"/>
            </p:custDataLst>
          </p:nvPr>
        </p:nvSpPr>
        <p:spPr>
          <a:xfrm>
            <a:off x="6396731" y="1745698"/>
            <a:ext cx="2392904" cy="4059566"/>
          </a:xfrm>
          <a:prstGeom prst="roundRect">
            <a:avLst>
              <a:gd name="adj" fmla="val 4724"/>
            </a:avLst>
          </a:prstGeom>
          <a:solidFill>
            <a:schemeClr val="bg1"/>
          </a:solidFill>
          <a:ln w="12700" cap="flat" cmpd="sng" algn="ctr">
            <a:noFill/>
            <a:prstDash val="solid"/>
            <a:miter lim="800000"/>
          </a:ln>
          <a:effectLst>
            <a:outerShdw blurRad="233680" dist="35052" dir="13500001" algn="br" rotWithShape="0">
              <a:prstClr val="black">
                <a:alpha val="7000"/>
              </a:prstClr>
            </a:outerShdw>
          </a:effectLst>
        </p:spPr>
        <p:txBody>
          <a:bodyPr lIns="84125" tIns="42062" rIns="84125" bIns="4206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ea"/>
              <a:sym typeface="+mn-lt"/>
            </a:endParaRPr>
          </a:p>
        </p:txBody>
      </p:sp>
      <p:sp>
        <p:nvSpPr>
          <p:cNvPr id="23" name="觅知网-不倒翁ID:189359941"/>
          <p:cNvSpPr/>
          <p:nvPr>
            <p:custDataLst>
              <p:tags r:id="rId3"/>
            </p:custDataLst>
          </p:nvPr>
        </p:nvSpPr>
        <p:spPr>
          <a:xfrm>
            <a:off x="6396731" y="5614552"/>
            <a:ext cx="2392904" cy="190712"/>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solidFill>
            <a:schemeClr val="accent1"/>
          </a:solidFill>
          <a:ln w="12700" cap="flat" cmpd="sng" algn="ctr">
            <a:noFill/>
            <a:prstDash val="solid"/>
            <a:miter lim="800000"/>
          </a:ln>
          <a:effectLst/>
        </p:spPr>
        <p:txBody>
          <a:bodyPr lIns="84125" tIns="42062" rIns="84125" bIns="4206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ea"/>
              <a:sym typeface="+mn-lt"/>
            </a:endParaRPr>
          </a:p>
        </p:txBody>
      </p:sp>
      <p:sp>
        <p:nvSpPr>
          <p:cNvPr id="26" name="觅知网-不倒翁ID:189359941"/>
          <p:cNvSpPr/>
          <p:nvPr>
            <p:custDataLst>
              <p:tags r:id="rId4"/>
            </p:custDataLst>
          </p:nvPr>
        </p:nvSpPr>
        <p:spPr>
          <a:xfrm>
            <a:off x="6396733" y="3408404"/>
            <a:ext cx="2392903" cy="54601"/>
          </a:xfrm>
          <a:prstGeom prst="rect">
            <a:avLst/>
          </a:prstGeom>
          <a:solidFill>
            <a:schemeClr val="accent1"/>
          </a:solidFill>
          <a:ln>
            <a:noFill/>
          </a:ln>
          <a:effectLst>
            <a:outerShdw blurRad="93472" dist="35052"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4125" tIns="42062" rIns="84125" bIns="42062"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ea"/>
              <a:sym typeface="+mn-lt"/>
            </a:endParaRPr>
          </a:p>
        </p:txBody>
      </p:sp>
      <p:grpSp>
        <p:nvGrpSpPr>
          <p:cNvPr id="27" name="觅知网-不倒翁ID:189359941"/>
          <p:cNvGrpSpPr/>
          <p:nvPr>
            <p:custDataLst>
              <p:tags r:id="rId5"/>
            </p:custDataLst>
          </p:nvPr>
        </p:nvGrpSpPr>
        <p:grpSpPr>
          <a:xfrm>
            <a:off x="6494608" y="3763299"/>
            <a:ext cx="2197147" cy="1594561"/>
            <a:chOff x="1009498" y="3862423"/>
            <a:chExt cx="2197146" cy="1594561"/>
          </a:xfrm>
        </p:grpSpPr>
        <p:sp>
          <p:nvSpPr>
            <p:cNvPr id="28" name="觅知网-不倒翁ID:189359941"/>
            <p:cNvSpPr txBox="1"/>
            <p:nvPr/>
          </p:nvSpPr>
          <p:spPr>
            <a:xfrm>
              <a:off x="1199885" y="3862423"/>
              <a:ext cx="1816377" cy="392722"/>
            </a:xfrm>
            <a:prstGeom prst="rect">
              <a:avLst/>
            </a:prstGeom>
            <a:noFill/>
            <a:effectLst/>
          </p:spPr>
          <p:txBody>
            <a:bodyPr wrap="square" lIns="84125" tIns="42062" rIns="84125" bIns="420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29" name="觅知网-不倒翁ID:189359941"/>
            <p:cNvSpPr txBox="1"/>
            <p:nvPr/>
          </p:nvSpPr>
          <p:spPr>
            <a:xfrm>
              <a:off x="1009498" y="4217876"/>
              <a:ext cx="2197146" cy="1239108"/>
            </a:xfrm>
            <a:prstGeom prst="rect">
              <a:avLst/>
            </a:prstGeom>
            <a:noFill/>
            <a:effectLst/>
          </p:spPr>
          <p:txBody>
            <a:bodyPr wrap="square" lIns="84125" tIns="42062" rIns="84125" bIns="420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grpSp>
      <p:pic>
        <p:nvPicPr>
          <p:cNvPr id="30" name="觅知网-不倒翁ID:18935994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l="2028" r="2028"/>
          <a:stretch>
            <a:fillRect/>
          </a:stretch>
        </p:blipFill>
        <p:spPr>
          <a:xfrm>
            <a:off x="6396732" y="1745697"/>
            <a:ext cx="2392904" cy="1662706"/>
          </a:xfrm>
          <a:custGeom>
            <a:avLst/>
            <a:gdLst>
              <a:gd name="connsiteX0" fmla="*/ 122871 w 2600983"/>
              <a:gd name="connsiteY0" fmla="*/ 0 h 1807289"/>
              <a:gd name="connsiteX1" fmla="*/ 2478112 w 2600983"/>
              <a:gd name="connsiteY1" fmla="*/ 0 h 1807289"/>
              <a:gd name="connsiteX2" fmla="*/ 2600983 w 2600983"/>
              <a:gd name="connsiteY2" fmla="*/ 122871 h 1807289"/>
              <a:gd name="connsiteX3" fmla="*/ 2600983 w 2600983"/>
              <a:gd name="connsiteY3" fmla="*/ 1807289 h 1807289"/>
              <a:gd name="connsiteX4" fmla="*/ 0 w 2600983"/>
              <a:gd name="connsiteY4" fmla="*/ 1807289 h 1807289"/>
              <a:gd name="connsiteX5" fmla="*/ 0 w 2600983"/>
              <a:gd name="connsiteY5" fmla="*/ 122871 h 1807289"/>
              <a:gd name="connsiteX6" fmla="*/ 122871 w 2600983"/>
              <a:gd name="connsiteY6" fmla="*/ 0 h 180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0983" h="1807289">
                <a:moveTo>
                  <a:pt x="122871" y="0"/>
                </a:moveTo>
                <a:lnTo>
                  <a:pt x="2478112" y="0"/>
                </a:lnTo>
                <a:cubicBezTo>
                  <a:pt x="2545971" y="0"/>
                  <a:pt x="2600983" y="55012"/>
                  <a:pt x="2600983" y="122871"/>
                </a:cubicBezTo>
                <a:lnTo>
                  <a:pt x="2600983" y="1807289"/>
                </a:lnTo>
                <a:lnTo>
                  <a:pt x="0" y="1807289"/>
                </a:lnTo>
                <a:lnTo>
                  <a:pt x="0" y="122871"/>
                </a:lnTo>
                <a:cubicBezTo>
                  <a:pt x="0" y="55012"/>
                  <a:pt x="55012" y="0"/>
                  <a:pt x="122871" y="0"/>
                </a:cubicBezTo>
                <a:close/>
              </a:path>
            </a:pathLst>
          </a:custGeom>
          <a:effectLst/>
        </p:spPr>
      </p:pic>
      <p:sp>
        <p:nvSpPr>
          <p:cNvPr id="31" name="觅知网-不倒翁ID:189359941"/>
          <p:cNvSpPr/>
          <p:nvPr>
            <p:custDataLst>
              <p:tags r:id="rId7"/>
            </p:custDataLst>
          </p:nvPr>
        </p:nvSpPr>
        <p:spPr>
          <a:xfrm>
            <a:off x="9026327" y="1745698"/>
            <a:ext cx="2392904" cy="4059566"/>
          </a:xfrm>
          <a:prstGeom prst="roundRect">
            <a:avLst>
              <a:gd name="adj" fmla="val 4724"/>
            </a:avLst>
          </a:prstGeom>
          <a:solidFill>
            <a:schemeClr val="bg1"/>
          </a:solidFill>
          <a:ln w="12700" cap="flat" cmpd="sng" algn="ctr">
            <a:noFill/>
            <a:prstDash val="solid"/>
            <a:miter lim="800000"/>
          </a:ln>
          <a:effectLst>
            <a:outerShdw blurRad="233680" dist="35052" dir="13500001" algn="br" rotWithShape="0">
              <a:prstClr val="black">
                <a:alpha val="7000"/>
              </a:prstClr>
            </a:outerShdw>
          </a:effectLst>
        </p:spPr>
        <p:txBody>
          <a:bodyPr lIns="84125" tIns="42062" rIns="84125" bIns="4206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ea"/>
              <a:sym typeface="+mn-lt"/>
            </a:endParaRPr>
          </a:p>
        </p:txBody>
      </p:sp>
      <p:sp>
        <p:nvSpPr>
          <p:cNvPr id="32" name="觅知网-不倒翁ID:189359941"/>
          <p:cNvSpPr/>
          <p:nvPr>
            <p:custDataLst>
              <p:tags r:id="rId8"/>
            </p:custDataLst>
          </p:nvPr>
        </p:nvSpPr>
        <p:spPr>
          <a:xfrm>
            <a:off x="9026327" y="5614552"/>
            <a:ext cx="2392904" cy="190712"/>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solidFill>
            <a:schemeClr val="accent1"/>
          </a:solidFill>
          <a:ln w="12700" cap="flat" cmpd="sng" algn="ctr">
            <a:noFill/>
            <a:prstDash val="solid"/>
            <a:miter lim="800000"/>
          </a:ln>
          <a:effectLst/>
        </p:spPr>
        <p:txBody>
          <a:bodyPr lIns="84125" tIns="42062" rIns="84125" bIns="4206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ea"/>
              <a:sym typeface="+mn-lt"/>
            </a:endParaRPr>
          </a:p>
        </p:txBody>
      </p:sp>
      <p:sp>
        <p:nvSpPr>
          <p:cNvPr id="33" name="觅知网-不倒翁ID:189359941"/>
          <p:cNvSpPr/>
          <p:nvPr>
            <p:custDataLst>
              <p:tags r:id="rId9"/>
            </p:custDataLst>
          </p:nvPr>
        </p:nvSpPr>
        <p:spPr>
          <a:xfrm>
            <a:off x="9026327" y="3408404"/>
            <a:ext cx="2392903" cy="54601"/>
          </a:xfrm>
          <a:prstGeom prst="rect">
            <a:avLst/>
          </a:prstGeom>
          <a:solidFill>
            <a:schemeClr val="accent1"/>
          </a:solidFill>
          <a:ln>
            <a:noFill/>
          </a:ln>
          <a:effectLst>
            <a:outerShdw blurRad="93472" dist="35052"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4125" tIns="42062" rIns="84125" bIns="42062"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945"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ea"/>
              <a:sym typeface="+mn-lt"/>
            </a:endParaRPr>
          </a:p>
        </p:txBody>
      </p:sp>
      <p:grpSp>
        <p:nvGrpSpPr>
          <p:cNvPr id="34" name="觅知网-不倒翁ID:189359941"/>
          <p:cNvGrpSpPr/>
          <p:nvPr>
            <p:custDataLst>
              <p:tags r:id="rId10"/>
            </p:custDataLst>
          </p:nvPr>
        </p:nvGrpSpPr>
        <p:grpSpPr>
          <a:xfrm>
            <a:off x="9124203" y="3763299"/>
            <a:ext cx="2197147" cy="1594561"/>
            <a:chOff x="1009498" y="3862423"/>
            <a:chExt cx="2197146" cy="1594561"/>
          </a:xfrm>
        </p:grpSpPr>
        <p:sp>
          <p:nvSpPr>
            <p:cNvPr id="35" name="觅知网-不倒翁ID:189359941"/>
            <p:cNvSpPr txBox="1"/>
            <p:nvPr/>
          </p:nvSpPr>
          <p:spPr>
            <a:xfrm>
              <a:off x="1199885" y="3862423"/>
              <a:ext cx="1816377" cy="392722"/>
            </a:xfrm>
            <a:prstGeom prst="rect">
              <a:avLst/>
            </a:prstGeom>
            <a:noFill/>
            <a:effectLst/>
          </p:spPr>
          <p:txBody>
            <a:bodyPr wrap="square" lIns="84125" tIns="42062" rIns="84125" bIns="420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mn-ea"/>
                  <a:sym typeface="思源黑体 CN Regular" panose="020B0500000000000000" charset="-122"/>
                </a:rPr>
                <a:t>请添加小标题</a:t>
              </a:r>
            </a:p>
          </p:txBody>
        </p:sp>
        <p:sp>
          <p:nvSpPr>
            <p:cNvPr id="36" name="觅知网-不倒翁ID:189359941"/>
            <p:cNvSpPr txBox="1"/>
            <p:nvPr/>
          </p:nvSpPr>
          <p:spPr>
            <a:xfrm>
              <a:off x="1009498" y="4217876"/>
              <a:ext cx="2197146" cy="1239108"/>
            </a:xfrm>
            <a:prstGeom prst="rect">
              <a:avLst/>
            </a:prstGeom>
            <a:noFill/>
            <a:effectLst/>
          </p:spPr>
          <p:txBody>
            <a:bodyPr wrap="square" lIns="84125" tIns="42062" rIns="84125" bIns="420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grpSp>
      <p:pic>
        <p:nvPicPr>
          <p:cNvPr id="37" name="觅知网-不倒翁ID:189359941"/>
          <p:cNvPicPr>
            <a:picLocks noChangeAspect="1"/>
          </p:cNvPicPr>
          <p:nvPr>
            <p:custDataLst>
              <p:tags r:id="rId11"/>
            </p:custDataLst>
          </p:nvPr>
        </p:nvPicPr>
        <p:blipFill>
          <a:blip r:embed="rId15" cstate="print">
            <a:extLst>
              <a:ext uri="{28A0092B-C50C-407E-A947-70E740481C1C}">
                <a14:useLocalDpi xmlns:a14="http://schemas.microsoft.com/office/drawing/2010/main" val="0"/>
              </a:ext>
            </a:extLst>
          </a:blip>
          <a:srcRect l="2028" r="2028"/>
          <a:stretch>
            <a:fillRect/>
          </a:stretch>
        </p:blipFill>
        <p:spPr>
          <a:xfrm>
            <a:off x="9026327" y="1745697"/>
            <a:ext cx="2392904" cy="1662706"/>
          </a:xfrm>
          <a:custGeom>
            <a:avLst/>
            <a:gdLst>
              <a:gd name="connsiteX0" fmla="*/ 122871 w 2600983"/>
              <a:gd name="connsiteY0" fmla="*/ 0 h 1807289"/>
              <a:gd name="connsiteX1" fmla="*/ 2478112 w 2600983"/>
              <a:gd name="connsiteY1" fmla="*/ 0 h 1807289"/>
              <a:gd name="connsiteX2" fmla="*/ 2600983 w 2600983"/>
              <a:gd name="connsiteY2" fmla="*/ 122871 h 1807289"/>
              <a:gd name="connsiteX3" fmla="*/ 2600983 w 2600983"/>
              <a:gd name="connsiteY3" fmla="*/ 1807289 h 1807289"/>
              <a:gd name="connsiteX4" fmla="*/ 0 w 2600983"/>
              <a:gd name="connsiteY4" fmla="*/ 1807289 h 1807289"/>
              <a:gd name="connsiteX5" fmla="*/ 0 w 2600983"/>
              <a:gd name="connsiteY5" fmla="*/ 122871 h 1807289"/>
              <a:gd name="connsiteX6" fmla="*/ 122871 w 2600983"/>
              <a:gd name="connsiteY6" fmla="*/ 0 h 180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0983" h="1807289">
                <a:moveTo>
                  <a:pt x="122871" y="0"/>
                </a:moveTo>
                <a:lnTo>
                  <a:pt x="2478112" y="0"/>
                </a:lnTo>
                <a:cubicBezTo>
                  <a:pt x="2545971" y="0"/>
                  <a:pt x="2600983" y="55012"/>
                  <a:pt x="2600983" y="122871"/>
                </a:cubicBezTo>
                <a:lnTo>
                  <a:pt x="2600983" y="1807289"/>
                </a:lnTo>
                <a:lnTo>
                  <a:pt x="0" y="1807289"/>
                </a:lnTo>
                <a:lnTo>
                  <a:pt x="0" y="122871"/>
                </a:lnTo>
                <a:cubicBezTo>
                  <a:pt x="0" y="55012"/>
                  <a:pt x="55012" y="0"/>
                  <a:pt x="122871" y="0"/>
                </a:cubicBezTo>
                <a:close/>
              </a:path>
            </a:pathLst>
          </a:custGeom>
          <a:effectLst/>
        </p:spPr>
      </p:pic>
      <p:sp>
        <p:nvSpPr>
          <p:cNvPr id="38" name="觅知网-不倒翁ID:189359941"/>
          <p:cNvSpPr/>
          <p:nvPr/>
        </p:nvSpPr>
        <p:spPr>
          <a:xfrm>
            <a:off x="903310" y="2042150"/>
            <a:ext cx="289215" cy="2340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dirty="0">
              <a:solidFill>
                <a:schemeClr val="bg1"/>
              </a:solidFill>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a:xfrm>
            <a:off x="903310" y="3499526"/>
            <a:ext cx="289215" cy="288744"/>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dirty="0">
              <a:solidFill>
                <a:schemeClr val="bg1"/>
              </a:solidFill>
              <a:latin typeface="微软雅黑" pitchFamily="34" charset="-122"/>
              <a:ea typeface="微软雅黑" pitchFamily="34" charset="-122"/>
              <a:cs typeface="思源黑体 CN Regular" panose="020B0500000000000000" charset="-122"/>
            </a:endParaRPr>
          </a:p>
        </p:txBody>
      </p:sp>
      <p:pic>
        <p:nvPicPr>
          <p:cNvPr id="40" name="觅知网-不倒翁ID:18935994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3310" y="4956904"/>
            <a:ext cx="289215" cy="289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from="0" to="1" calcmode="lin" valueType="num">
                                      <p:cBhvr>
                                        <p:cTn id="7" dur="500" fill="hold">
                                          <p:stCondLst>
                                            <p:cond delay="0"/>
                                          </p:stCondLst>
                                        </p:cTn>
                                        <p:tgtEl>
                                          <p:spTgt spid="17"/>
                                        </p:tgtEl>
                                        <p:attrNameLst>
                                          <p:attrName>style.opacity</p:attrName>
                                        </p:attrNameLst>
                                      </p:cBhvr>
                                    </p:anim>
                                    <p:anim to="" calcmode="lin" valueType="num">
                                      <p:cBhvr>
                                        <p:cTn id="8" dur="500" fill="hold">
                                          <p:stCondLst>
                                            <p:cond delay="0"/>
                                          </p:stCondLst>
                                        </p:cTn>
                                        <p:tgtEl>
                                          <p:spTgt spid="17"/>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from="0" to="1" calcmode="lin" valueType="num">
                                      <p:cBhvr>
                                        <p:cTn id="11" dur="500" fill="hold">
                                          <p:stCondLst>
                                            <p:cond delay="0"/>
                                          </p:stCondLst>
                                        </p:cTn>
                                        <p:tgtEl>
                                          <p:spTgt spid="23"/>
                                        </p:tgtEl>
                                        <p:attrNameLst>
                                          <p:attrName>style.opacity</p:attrName>
                                        </p:attrNameLst>
                                      </p:cBhvr>
                                    </p:anim>
                                    <p:anim to="" calcmode="lin" valueType="num">
                                      <p:cBhvr>
                                        <p:cTn id="12" dur="500" fill="hold">
                                          <p:stCondLst>
                                            <p:cond delay="0"/>
                                          </p:stCondLst>
                                        </p:cTn>
                                        <p:tgtEl>
                                          <p:spTgt spid="23"/>
                                        </p:tgtEl>
                                        <p:attrNameLst>
                                          <p:attrName>ppt_y</p:attrName>
                                        </p:attrNameLst>
                                      </p:cBhvr>
                                      <p:tavLst>
                                        <p:tav tm="0" fmla="$">
                                          <p:val>
                                            <p:strVal val="#ppt_y+.05"/>
                                          </p:val>
                                        </p:tav>
                                        <p:tav tm="100000" fmla="$">
                                          <p:val>
                                            <p:strVal val="#ppt_y"/>
                                          </p:val>
                                        </p:tav>
                                      </p:tavLst>
                                    </p:anim>
                                  </p:childTnLst>
                                </p:cTn>
                              </p:par>
                              <p:par>
                                <p:cTn id="13" presetID="10" presetClass="entr" presetSubtype="0"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from="0" to="1" calcmode="lin" valueType="num">
                                      <p:cBhvr>
                                        <p:cTn id="15" dur="500" fill="hold">
                                          <p:stCondLst>
                                            <p:cond delay="0"/>
                                          </p:stCondLst>
                                        </p:cTn>
                                        <p:tgtEl>
                                          <p:spTgt spid="26"/>
                                        </p:tgtEl>
                                        <p:attrNameLst>
                                          <p:attrName>style.opacity</p:attrName>
                                        </p:attrNameLst>
                                      </p:cBhvr>
                                    </p:anim>
                                    <p:anim to="" calcmode="lin" valueType="num">
                                      <p:cBhvr>
                                        <p:cTn id="16" dur="500" fill="hold">
                                          <p:stCondLst>
                                            <p:cond delay="0"/>
                                          </p:stCondLst>
                                        </p:cTn>
                                        <p:tgtEl>
                                          <p:spTgt spid="26"/>
                                        </p:tgtEl>
                                        <p:attrNameLst>
                                          <p:attrName>ppt_y</p:attrName>
                                        </p:attrNameLst>
                                      </p:cBhvr>
                                      <p:tavLst>
                                        <p:tav tm="0" fmla="$">
                                          <p:val>
                                            <p:strVal val="#ppt_y+.05"/>
                                          </p:val>
                                        </p:tav>
                                        <p:tav tm="100000" fmla="$">
                                          <p:val>
                                            <p:strVal val="#ppt_y"/>
                                          </p:val>
                                        </p:tav>
                                      </p:tavLst>
                                    </p:anim>
                                  </p:childTnLst>
                                </p:cTn>
                              </p:par>
                              <p:par>
                                <p:cTn id="17" presetID="10" presetClass="entr" presetSubtype="0" decel="100000"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from="0" to="1" calcmode="lin" valueType="num">
                                      <p:cBhvr>
                                        <p:cTn id="19" dur="500" fill="hold">
                                          <p:stCondLst>
                                            <p:cond delay="0"/>
                                          </p:stCondLst>
                                        </p:cTn>
                                        <p:tgtEl>
                                          <p:spTgt spid="27"/>
                                        </p:tgtEl>
                                        <p:attrNameLst>
                                          <p:attrName>style.opacity</p:attrName>
                                        </p:attrNameLst>
                                      </p:cBhvr>
                                    </p:anim>
                                    <p:anim to="" calcmode="lin" valueType="num">
                                      <p:cBhvr>
                                        <p:cTn id="20" dur="500" fill="hold">
                                          <p:stCondLst>
                                            <p:cond delay="0"/>
                                          </p:stCondLst>
                                        </p:cTn>
                                        <p:tgtEl>
                                          <p:spTgt spid="27"/>
                                        </p:tgtEl>
                                        <p:attrNameLst>
                                          <p:attrName>ppt_y</p:attrName>
                                        </p:attrNameLst>
                                      </p:cBhvr>
                                      <p:tavLst>
                                        <p:tav tm="0" fmla="$">
                                          <p:val>
                                            <p:strVal val="#ppt_y+.05"/>
                                          </p:val>
                                        </p:tav>
                                        <p:tav tm="100000" fmla="$">
                                          <p:val>
                                            <p:strVal val="#ppt_y"/>
                                          </p:val>
                                        </p:tav>
                                      </p:tavLst>
                                    </p:anim>
                                  </p:childTnLst>
                                </p:cTn>
                              </p:par>
                              <p:par>
                                <p:cTn id="21" presetID="10" presetClass="entr" presetSubtype="0" decel="100000" fill="hold" nodeType="withEffect">
                                  <p:stCondLst>
                                    <p:cond delay="500"/>
                                  </p:stCondLst>
                                  <p:childTnLst>
                                    <p:set>
                                      <p:cBhvr>
                                        <p:cTn id="22" dur="1" fill="hold">
                                          <p:stCondLst>
                                            <p:cond delay="0"/>
                                          </p:stCondLst>
                                        </p:cTn>
                                        <p:tgtEl>
                                          <p:spTgt spid="30"/>
                                        </p:tgtEl>
                                        <p:attrNameLst>
                                          <p:attrName>style.visibility</p:attrName>
                                        </p:attrNameLst>
                                      </p:cBhvr>
                                      <p:to>
                                        <p:strVal val="visible"/>
                                      </p:to>
                                    </p:set>
                                    <p:anim from="0" to="1" calcmode="lin" valueType="num">
                                      <p:cBhvr>
                                        <p:cTn id="23" dur="500" fill="hold">
                                          <p:stCondLst>
                                            <p:cond delay="0"/>
                                          </p:stCondLst>
                                        </p:cTn>
                                        <p:tgtEl>
                                          <p:spTgt spid="30"/>
                                        </p:tgtEl>
                                        <p:attrNameLst>
                                          <p:attrName>style.opacity</p:attrName>
                                        </p:attrNameLst>
                                      </p:cBhvr>
                                    </p:anim>
                                    <p:anim to="" calcmode="lin" valueType="num">
                                      <p:cBhvr>
                                        <p:cTn id="24" dur="500" fill="hold">
                                          <p:stCondLst>
                                            <p:cond delay="0"/>
                                          </p:stCondLst>
                                        </p:cTn>
                                        <p:tgtEl>
                                          <p:spTgt spid="30"/>
                                        </p:tgtEl>
                                        <p:attrNameLst>
                                          <p:attrName>ppt_y</p:attrName>
                                        </p:attrNameLst>
                                      </p:cBhvr>
                                      <p:tavLst>
                                        <p:tav tm="0" fmla="$">
                                          <p:val>
                                            <p:strVal val="#ppt_y+.05"/>
                                          </p:val>
                                        </p:tav>
                                        <p:tav tm="100000" fmla="$">
                                          <p:val>
                                            <p:strVal val="#ppt_y"/>
                                          </p:val>
                                        </p:tav>
                                      </p:tavLst>
                                    </p:anim>
                                  </p:childTnLst>
                                </p:cTn>
                              </p:par>
                              <p:par>
                                <p:cTn id="25" presetID="10" presetClass="entr" presetSubtype="0" decel="100000" fill="hold" grpId="0" nodeType="withEffect">
                                  <p:stCondLst>
                                    <p:cond delay="500"/>
                                  </p:stCondLst>
                                  <p:childTnLst>
                                    <p:set>
                                      <p:cBhvr>
                                        <p:cTn id="26" dur="1" fill="hold">
                                          <p:stCondLst>
                                            <p:cond delay="0"/>
                                          </p:stCondLst>
                                        </p:cTn>
                                        <p:tgtEl>
                                          <p:spTgt spid="31"/>
                                        </p:tgtEl>
                                        <p:attrNameLst>
                                          <p:attrName>style.visibility</p:attrName>
                                        </p:attrNameLst>
                                      </p:cBhvr>
                                      <p:to>
                                        <p:strVal val="visible"/>
                                      </p:to>
                                    </p:set>
                                    <p:anim from="0" to="1" calcmode="lin" valueType="num">
                                      <p:cBhvr>
                                        <p:cTn id="27" dur="500" fill="hold">
                                          <p:stCondLst>
                                            <p:cond delay="0"/>
                                          </p:stCondLst>
                                        </p:cTn>
                                        <p:tgtEl>
                                          <p:spTgt spid="31"/>
                                        </p:tgtEl>
                                        <p:attrNameLst>
                                          <p:attrName>style.opacity</p:attrName>
                                        </p:attrNameLst>
                                      </p:cBhvr>
                                    </p:anim>
                                    <p:anim to="" calcmode="lin" valueType="num">
                                      <p:cBhvr>
                                        <p:cTn id="28"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29" presetID="10" presetClass="entr" presetSubtype="0" decel="10000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 from="0" to="1" calcmode="lin" valueType="num">
                                      <p:cBhvr>
                                        <p:cTn id="31" dur="500" fill="hold">
                                          <p:stCondLst>
                                            <p:cond delay="0"/>
                                          </p:stCondLst>
                                        </p:cTn>
                                        <p:tgtEl>
                                          <p:spTgt spid="32"/>
                                        </p:tgtEl>
                                        <p:attrNameLst>
                                          <p:attrName>style.opacity</p:attrName>
                                        </p:attrNameLst>
                                      </p:cBhvr>
                                    </p:anim>
                                    <p:anim to="" calcmode="lin" valueType="num">
                                      <p:cBhvr>
                                        <p:cTn id="32"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33" presetID="10" presetClass="entr" presetSubtype="0" decel="10000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 from="0" to="1" calcmode="lin" valueType="num">
                                      <p:cBhvr>
                                        <p:cTn id="35" dur="500" fill="hold">
                                          <p:stCondLst>
                                            <p:cond delay="0"/>
                                          </p:stCondLst>
                                        </p:cTn>
                                        <p:tgtEl>
                                          <p:spTgt spid="33"/>
                                        </p:tgtEl>
                                        <p:attrNameLst>
                                          <p:attrName>style.opacity</p:attrName>
                                        </p:attrNameLst>
                                      </p:cBhvr>
                                    </p:anim>
                                    <p:anim to="" calcmode="lin" valueType="num">
                                      <p:cBhvr>
                                        <p:cTn id="36" dur="500" fill="hold">
                                          <p:stCondLst>
                                            <p:cond delay="0"/>
                                          </p:stCondLst>
                                        </p:cTn>
                                        <p:tgtEl>
                                          <p:spTgt spid="33"/>
                                        </p:tgtEl>
                                        <p:attrNameLst>
                                          <p:attrName>ppt_y</p:attrName>
                                        </p:attrNameLst>
                                      </p:cBhvr>
                                      <p:tavLst>
                                        <p:tav tm="0" fmla="$">
                                          <p:val>
                                            <p:strVal val="#ppt_y+.05"/>
                                          </p:val>
                                        </p:tav>
                                        <p:tav tm="100000" fmla="$">
                                          <p:val>
                                            <p:strVal val="#ppt_y"/>
                                          </p:val>
                                        </p:tav>
                                      </p:tavLst>
                                    </p:anim>
                                  </p:childTnLst>
                                </p:cTn>
                              </p:par>
                              <p:par>
                                <p:cTn id="37" presetID="10" presetClass="entr" presetSubtype="0" decel="100000" fill="hold" nodeType="withEffect">
                                  <p:stCondLst>
                                    <p:cond delay="500"/>
                                  </p:stCondLst>
                                  <p:childTnLst>
                                    <p:set>
                                      <p:cBhvr>
                                        <p:cTn id="38" dur="1" fill="hold">
                                          <p:stCondLst>
                                            <p:cond delay="0"/>
                                          </p:stCondLst>
                                        </p:cTn>
                                        <p:tgtEl>
                                          <p:spTgt spid="34"/>
                                        </p:tgtEl>
                                        <p:attrNameLst>
                                          <p:attrName>style.visibility</p:attrName>
                                        </p:attrNameLst>
                                      </p:cBhvr>
                                      <p:to>
                                        <p:strVal val="visible"/>
                                      </p:to>
                                    </p:set>
                                    <p:anim from="0" to="1" calcmode="lin" valueType="num">
                                      <p:cBhvr>
                                        <p:cTn id="39" dur="500" fill="hold">
                                          <p:stCondLst>
                                            <p:cond delay="0"/>
                                          </p:stCondLst>
                                        </p:cTn>
                                        <p:tgtEl>
                                          <p:spTgt spid="34"/>
                                        </p:tgtEl>
                                        <p:attrNameLst>
                                          <p:attrName>style.opacity</p:attrName>
                                        </p:attrNameLst>
                                      </p:cBhvr>
                                    </p:anim>
                                    <p:anim to="" calcmode="lin" valueType="num">
                                      <p:cBhvr>
                                        <p:cTn id="40" dur="500" fill="hold">
                                          <p:stCondLst>
                                            <p:cond delay="0"/>
                                          </p:stCondLst>
                                        </p:cTn>
                                        <p:tgtEl>
                                          <p:spTgt spid="34"/>
                                        </p:tgtEl>
                                        <p:attrNameLst>
                                          <p:attrName>ppt_y</p:attrName>
                                        </p:attrNameLst>
                                      </p:cBhvr>
                                      <p:tavLst>
                                        <p:tav tm="0" fmla="$">
                                          <p:val>
                                            <p:strVal val="#ppt_y+.05"/>
                                          </p:val>
                                        </p:tav>
                                        <p:tav tm="100000" fmla="$">
                                          <p:val>
                                            <p:strVal val="#ppt_y"/>
                                          </p:val>
                                        </p:tav>
                                      </p:tavLst>
                                    </p:anim>
                                  </p:childTnLst>
                                </p:cTn>
                              </p:par>
                              <p:par>
                                <p:cTn id="41" presetID="10" presetClass="entr" presetSubtype="0" decel="100000" fill="hold" nodeType="withEffect">
                                  <p:stCondLst>
                                    <p:cond delay="500"/>
                                  </p:stCondLst>
                                  <p:childTnLst>
                                    <p:set>
                                      <p:cBhvr>
                                        <p:cTn id="42" dur="1" fill="hold">
                                          <p:stCondLst>
                                            <p:cond delay="0"/>
                                          </p:stCondLst>
                                        </p:cTn>
                                        <p:tgtEl>
                                          <p:spTgt spid="37"/>
                                        </p:tgtEl>
                                        <p:attrNameLst>
                                          <p:attrName>style.visibility</p:attrName>
                                        </p:attrNameLst>
                                      </p:cBhvr>
                                      <p:to>
                                        <p:strVal val="visible"/>
                                      </p:to>
                                    </p:set>
                                    <p:anim from="0" to="1" calcmode="lin" valueType="num">
                                      <p:cBhvr>
                                        <p:cTn id="43" dur="500" fill="hold">
                                          <p:stCondLst>
                                            <p:cond delay="0"/>
                                          </p:stCondLst>
                                        </p:cTn>
                                        <p:tgtEl>
                                          <p:spTgt spid="37"/>
                                        </p:tgtEl>
                                        <p:attrNameLst>
                                          <p:attrName>style.opacity</p:attrName>
                                        </p:attrNameLst>
                                      </p:cBhvr>
                                    </p:anim>
                                    <p:anim to="" calcmode="lin" valueType="num">
                                      <p:cBhvr>
                                        <p:cTn id="44" dur="500" fill="hold">
                                          <p:stCondLst>
                                            <p:cond delay="0"/>
                                          </p:stCondLst>
                                        </p:cTn>
                                        <p:tgtEl>
                                          <p:spTgt spid="37"/>
                                        </p:tgtEl>
                                        <p:attrNameLst>
                                          <p:attrName>ppt_y</p:attrName>
                                        </p:attrNameLst>
                                      </p:cBhvr>
                                      <p:tavLst>
                                        <p:tav tm="0" fmla="$">
                                          <p:val>
                                            <p:strVal val="#ppt_y+.05"/>
                                          </p:val>
                                        </p:tav>
                                        <p:tav tm="100000" fmla="$">
                                          <p:val>
                                            <p:strVal val="#ppt_y"/>
                                          </p:val>
                                        </p:tav>
                                      </p:tavLst>
                                    </p:anim>
                                  </p:childTnLst>
                                </p:cTn>
                              </p:par>
                              <p:par>
                                <p:cTn id="45" presetID="10" presetClass="entr" presetSubtype="0" decel="100000" fill="hold" grpId="0" nodeType="withEffect">
                                  <p:stCondLst>
                                    <p:cond delay="0"/>
                                  </p:stCondLst>
                                  <p:iterate type="lt">
                                    <p:tmPct val="10000"/>
                                  </p:iterate>
                                  <p:childTnLst>
                                    <p:set>
                                      <p:cBhvr>
                                        <p:cTn id="46" dur="1" fill="hold">
                                          <p:stCondLst>
                                            <p:cond delay="0"/>
                                          </p:stCondLst>
                                        </p:cTn>
                                        <p:tgtEl>
                                          <p:spTgt spid="18"/>
                                        </p:tgtEl>
                                        <p:attrNameLst>
                                          <p:attrName>style.visibility</p:attrName>
                                        </p:attrNameLst>
                                      </p:cBhvr>
                                      <p:to>
                                        <p:strVal val="visible"/>
                                      </p:to>
                                    </p:set>
                                    <p:anim from="0" to="1" calcmode="lin" valueType="num">
                                      <p:cBhvr>
                                        <p:cTn id="47" dur="500" fill="hold">
                                          <p:stCondLst>
                                            <p:cond delay="0"/>
                                          </p:stCondLst>
                                        </p:cTn>
                                        <p:tgtEl>
                                          <p:spTgt spid="18"/>
                                        </p:tgtEl>
                                        <p:attrNameLst>
                                          <p:attrName>style.opacity</p:attrName>
                                        </p:attrNameLst>
                                      </p:cBhvr>
                                    </p:anim>
                                    <p:anim to="" calcmode="lin" valueType="num">
                                      <p:cBhvr>
                                        <p:cTn id="4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49" presetID="0" presetClass="entr" presetSubtype="0" decel="100000" fill="hold" grpId="0" nodeType="withEffect">
                                  <p:stCondLst>
                                    <p:cond delay="750"/>
                                  </p:stCondLst>
                                  <p:childTnLst>
                                    <p:set>
                                      <p:cBhvr>
                                        <p:cTn id="50" dur="1" fill="hold">
                                          <p:stCondLst>
                                            <p:cond delay="0"/>
                                          </p:stCondLst>
                                        </p:cTn>
                                        <p:tgtEl>
                                          <p:spTgt spid="3"/>
                                        </p:tgtEl>
                                        <p:attrNameLst>
                                          <p:attrName>style.visibility</p:attrName>
                                        </p:attrNameLst>
                                      </p:cBhvr>
                                      <p:to>
                                        <p:strVal val="visible"/>
                                      </p:to>
                                    </p:set>
                                    <p:anim from="0" to="1" calcmode="lin" valueType="num">
                                      <p:cBhvr>
                                        <p:cTn id="51" dur="500" fill="hold">
                                          <p:stCondLst>
                                            <p:cond delay="0"/>
                                          </p:stCondLst>
                                        </p:cTn>
                                        <p:tgtEl>
                                          <p:spTgt spid="3"/>
                                        </p:tgtEl>
                                        <p:attrNameLst>
                                          <p:attrName>style.opacity</p:attrName>
                                        </p:attrNameLst>
                                      </p:cBhvr>
                                    </p:anim>
                                    <p:anim to="" calcmode="lin" valueType="num">
                                      <p:cBhvr>
                                        <p:cTn id="5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53" presetID="0" presetClass="entr" presetSubtype="0" decel="100000" fill="hold" grpId="0" nodeType="withEffect">
                                  <p:stCondLst>
                                    <p:cond delay="750"/>
                                  </p:stCondLst>
                                  <p:childTnLst>
                                    <p:set>
                                      <p:cBhvr>
                                        <p:cTn id="54" dur="1" fill="hold">
                                          <p:stCondLst>
                                            <p:cond delay="0"/>
                                          </p:stCondLst>
                                        </p:cTn>
                                        <p:tgtEl>
                                          <p:spTgt spid="4"/>
                                        </p:tgtEl>
                                        <p:attrNameLst>
                                          <p:attrName>style.visibility</p:attrName>
                                        </p:attrNameLst>
                                      </p:cBhvr>
                                      <p:to>
                                        <p:strVal val="visible"/>
                                      </p:to>
                                    </p:set>
                                    <p:anim from="0" to="1" calcmode="lin" valueType="num">
                                      <p:cBhvr>
                                        <p:cTn id="55" dur="500" fill="hold">
                                          <p:stCondLst>
                                            <p:cond delay="0"/>
                                          </p:stCondLst>
                                        </p:cTn>
                                        <p:tgtEl>
                                          <p:spTgt spid="4"/>
                                        </p:tgtEl>
                                        <p:attrNameLst>
                                          <p:attrName>style.opacity</p:attrName>
                                        </p:attrNameLst>
                                      </p:cBhvr>
                                    </p:anim>
                                    <p:anim to="" calcmode="lin" valueType="num">
                                      <p:cBhvr>
                                        <p:cTn id="56"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57" presetID="0" presetClass="entr" presetSubtype="0" decel="100000" fill="hold" grpId="0" nodeType="withEffect">
                                  <p:stCondLst>
                                    <p:cond delay="750"/>
                                  </p:stCondLst>
                                  <p:childTnLst>
                                    <p:set>
                                      <p:cBhvr>
                                        <p:cTn id="58" dur="1" fill="hold">
                                          <p:stCondLst>
                                            <p:cond delay="0"/>
                                          </p:stCondLst>
                                        </p:cTn>
                                        <p:tgtEl>
                                          <p:spTgt spid="5"/>
                                        </p:tgtEl>
                                        <p:attrNameLst>
                                          <p:attrName>style.visibility</p:attrName>
                                        </p:attrNameLst>
                                      </p:cBhvr>
                                      <p:to>
                                        <p:strVal val="visible"/>
                                      </p:to>
                                    </p:set>
                                    <p:anim from="0" to="1" calcmode="lin" valueType="num">
                                      <p:cBhvr>
                                        <p:cTn id="59" dur="500" fill="hold">
                                          <p:stCondLst>
                                            <p:cond delay="0"/>
                                          </p:stCondLst>
                                        </p:cTn>
                                        <p:tgtEl>
                                          <p:spTgt spid="5"/>
                                        </p:tgtEl>
                                        <p:attrNameLst>
                                          <p:attrName>style.opacity</p:attrName>
                                        </p:attrNameLst>
                                      </p:cBhvr>
                                    </p:anim>
                                    <p:anim to="" calcmode="lin" valueType="num">
                                      <p:cBhvr>
                                        <p:cTn id="60"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61" presetID="0" presetClass="entr" presetSubtype="0" decel="100000" fill="hold" grpId="0" nodeType="withEffect">
                                  <p:stCondLst>
                                    <p:cond delay="1000"/>
                                  </p:stCondLst>
                                  <p:childTnLst>
                                    <p:set>
                                      <p:cBhvr>
                                        <p:cTn id="62" dur="1" fill="hold">
                                          <p:stCondLst>
                                            <p:cond delay="0"/>
                                          </p:stCondLst>
                                        </p:cTn>
                                        <p:tgtEl>
                                          <p:spTgt spid="8"/>
                                        </p:tgtEl>
                                        <p:attrNameLst>
                                          <p:attrName>style.visibility</p:attrName>
                                        </p:attrNameLst>
                                      </p:cBhvr>
                                      <p:to>
                                        <p:strVal val="visible"/>
                                      </p:to>
                                    </p:set>
                                    <p:anim from="0" to="1" calcmode="lin" valueType="num">
                                      <p:cBhvr>
                                        <p:cTn id="63" dur="500" fill="hold">
                                          <p:stCondLst>
                                            <p:cond delay="0"/>
                                          </p:stCondLst>
                                        </p:cTn>
                                        <p:tgtEl>
                                          <p:spTgt spid="8"/>
                                        </p:tgtEl>
                                        <p:attrNameLst>
                                          <p:attrName>style.opacity</p:attrName>
                                        </p:attrNameLst>
                                      </p:cBhvr>
                                    </p:anim>
                                    <p:anim to="" calcmode="lin" valueType="num">
                                      <p:cBhvr>
                                        <p:cTn id="64"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par>
                                <p:cTn id="65" presetID="0" presetClass="entr" presetSubtype="0" decel="100000" fill="hold" grpId="0" nodeType="withEffect">
                                  <p:stCondLst>
                                    <p:cond delay="1000"/>
                                  </p:stCondLst>
                                  <p:childTnLst>
                                    <p:set>
                                      <p:cBhvr>
                                        <p:cTn id="66" dur="1" fill="hold">
                                          <p:stCondLst>
                                            <p:cond delay="0"/>
                                          </p:stCondLst>
                                        </p:cTn>
                                        <p:tgtEl>
                                          <p:spTgt spid="9"/>
                                        </p:tgtEl>
                                        <p:attrNameLst>
                                          <p:attrName>style.visibility</p:attrName>
                                        </p:attrNameLst>
                                      </p:cBhvr>
                                      <p:to>
                                        <p:strVal val="visible"/>
                                      </p:to>
                                    </p:set>
                                    <p:anim from="0" to="1" calcmode="lin" valueType="num">
                                      <p:cBhvr>
                                        <p:cTn id="67" dur="500" fill="hold">
                                          <p:stCondLst>
                                            <p:cond delay="0"/>
                                          </p:stCondLst>
                                        </p:cTn>
                                        <p:tgtEl>
                                          <p:spTgt spid="9"/>
                                        </p:tgtEl>
                                        <p:attrNameLst>
                                          <p:attrName>style.opacity</p:attrName>
                                        </p:attrNameLst>
                                      </p:cBhvr>
                                    </p:anim>
                                    <p:anim to="" calcmode="lin" valueType="num">
                                      <p:cBhvr>
                                        <p:cTn id="68"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par>
                                <p:cTn id="69" presetID="0" presetClass="entr" presetSubtype="0" decel="100000" fill="hold" grpId="0" nodeType="withEffect">
                                  <p:stCondLst>
                                    <p:cond delay="1000"/>
                                  </p:stCondLst>
                                  <p:childTnLst>
                                    <p:set>
                                      <p:cBhvr>
                                        <p:cTn id="70" dur="1" fill="hold">
                                          <p:stCondLst>
                                            <p:cond delay="0"/>
                                          </p:stCondLst>
                                        </p:cTn>
                                        <p:tgtEl>
                                          <p:spTgt spid="10"/>
                                        </p:tgtEl>
                                        <p:attrNameLst>
                                          <p:attrName>style.visibility</p:attrName>
                                        </p:attrNameLst>
                                      </p:cBhvr>
                                      <p:to>
                                        <p:strVal val="visible"/>
                                      </p:to>
                                    </p:set>
                                    <p:anim from="0" to="1" calcmode="lin" valueType="num">
                                      <p:cBhvr>
                                        <p:cTn id="71" dur="500" fill="hold">
                                          <p:stCondLst>
                                            <p:cond delay="0"/>
                                          </p:stCondLst>
                                        </p:cTn>
                                        <p:tgtEl>
                                          <p:spTgt spid="10"/>
                                        </p:tgtEl>
                                        <p:attrNameLst>
                                          <p:attrName>style.opacity</p:attrName>
                                        </p:attrNameLst>
                                      </p:cBhvr>
                                    </p:anim>
                                    <p:anim to="" calcmode="lin" valueType="num">
                                      <p:cBhvr>
                                        <p:cTn id="72"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par>
                                <p:cTn id="73" presetID="0" presetClass="entr" presetSubtype="0" decel="100000" fill="hold" grpId="0" nodeType="withEffect">
                                  <p:stCondLst>
                                    <p:cond delay="1250"/>
                                  </p:stCondLst>
                                  <p:childTnLst>
                                    <p:set>
                                      <p:cBhvr>
                                        <p:cTn id="74" dur="1" fill="hold">
                                          <p:stCondLst>
                                            <p:cond delay="0"/>
                                          </p:stCondLst>
                                        </p:cTn>
                                        <p:tgtEl>
                                          <p:spTgt spid="13"/>
                                        </p:tgtEl>
                                        <p:attrNameLst>
                                          <p:attrName>style.visibility</p:attrName>
                                        </p:attrNameLst>
                                      </p:cBhvr>
                                      <p:to>
                                        <p:strVal val="visible"/>
                                      </p:to>
                                    </p:set>
                                    <p:anim from="0" to="1" calcmode="lin" valueType="num">
                                      <p:cBhvr>
                                        <p:cTn id="75" dur="500" fill="hold">
                                          <p:stCondLst>
                                            <p:cond delay="0"/>
                                          </p:stCondLst>
                                        </p:cTn>
                                        <p:tgtEl>
                                          <p:spTgt spid="13"/>
                                        </p:tgtEl>
                                        <p:attrNameLst>
                                          <p:attrName>style.opacity</p:attrName>
                                        </p:attrNameLst>
                                      </p:cBhvr>
                                    </p:anim>
                                    <p:anim to="" calcmode="lin" valueType="num">
                                      <p:cBhvr>
                                        <p:cTn id="7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77" presetID="0" presetClass="entr" presetSubtype="0" decel="100000" fill="hold" grpId="0" nodeType="withEffect">
                                  <p:stCondLst>
                                    <p:cond delay="1250"/>
                                  </p:stCondLst>
                                  <p:childTnLst>
                                    <p:set>
                                      <p:cBhvr>
                                        <p:cTn id="78" dur="1" fill="hold">
                                          <p:stCondLst>
                                            <p:cond delay="0"/>
                                          </p:stCondLst>
                                        </p:cTn>
                                        <p:tgtEl>
                                          <p:spTgt spid="14"/>
                                        </p:tgtEl>
                                        <p:attrNameLst>
                                          <p:attrName>style.visibility</p:attrName>
                                        </p:attrNameLst>
                                      </p:cBhvr>
                                      <p:to>
                                        <p:strVal val="visible"/>
                                      </p:to>
                                    </p:set>
                                    <p:anim from="0" to="1" calcmode="lin" valueType="num">
                                      <p:cBhvr>
                                        <p:cTn id="79" dur="500" fill="hold">
                                          <p:stCondLst>
                                            <p:cond delay="0"/>
                                          </p:stCondLst>
                                        </p:cTn>
                                        <p:tgtEl>
                                          <p:spTgt spid="14"/>
                                        </p:tgtEl>
                                        <p:attrNameLst>
                                          <p:attrName>style.opacity</p:attrName>
                                        </p:attrNameLst>
                                      </p:cBhvr>
                                    </p:anim>
                                    <p:anim to="" calcmode="lin" valueType="num">
                                      <p:cBhvr>
                                        <p:cTn id="80"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81" presetID="0" presetClass="entr" presetSubtype="0" decel="100000" fill="hold" grpId="0" nodeType="withEffect">
                                  <p:stCondLst>
                                    <p:cond delay="1250"/>
                                  </p:stCondLst>
                                  <p:childTnLst>
                                    <p:set>
                                      <p:cBhvr>
                                        <p:cTn id="82" dur="1" fill="hold">
                                          <p:stCondLst>
                                            <p:cond delay="0"/>
                                          </p:stCondLst>
                                        </p:cTn>
                                        <p:tgtEl>
                                          <p:spTgt spid="15"/>
                                        </p:tgtEl>
                                        <p:attrNameLst>
                                          <p:attrName>style.visibility</p:attrName>
                                        </p:attrNameLst>
                                      </p:cBhvr>
                                      <p:to>
                                        <p:strVal val="visible"/>
                                      </p:to>
                                    </p:set>
                                    <p:anim from="0" to="1" calcmode="lin" valueType="num">
                                      <p:cBhvr>
                                        <p:cTn id="83" dur="500" fill="hold">
                                          <p:stCondLst>
                                            <p:cond delay="0"/>
                                          </p:stCondLst>
                                        </p:cTn>
                                        <p:tgtEl>
                                          <p:spTgt spid="15"/>
                                        </p:tgtEl>
                                        <p:attrNameLst>
                                          <p:attrName>style.opacity</p:attrName>
                                        </p:attrNameLst>
                                      </p:cBhvr>
                                    </p:anim>
                                    <p:anim to="" calcmode="lin" valueType="num">
                                      <p:cBhvr>
                                        <p:cTn id="84"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85" presetID="0" presetClass="entr" presetSubtype="0" decel="100000" fill="hold" grpId="0" nodeType="withEffect">
                                  <p:stCondLst>
                                    <p:cond delay="750"/>
                                  </p:stCondLst>
                                  <p:childTnLst>
                                    <p:set>
                                      <p:cBhvr>
                                        <p:cTn id="86" dur="1" fill="hold">
                                          <p:stCondLst>
                                            <p:cond delay="0"/>
                                          </p:stCondLst>
                                        </p:cTn>
                                        <p:tgtEl>
                                          <p:spTgt spid="38"/>
                                        </p:tgtEl>
                                        <p:attrNameLst>
                                          <p:attrName>style.visibility</p:attrName>
                                        </p:attrNameLst>
                                      </p:cBhvr>
                                      <p:to>
                                        <p:strVal val="visible"/>
                                      </p:to>
                                    </p:set>
                                    <p:anim from="0" to="1" calcmode="lin" valueType="num">
                                      <p:cBhvr>
                                        <p:cTn id="87" dur="500" fill="hold">
                                          <p:stCondLst>
                                            <p:cond delay="0"/>
                                          </p:stCondLst>
                                        </p:cTn>
                                        <p:tgtEl>
                                          <p:spTgt spid="38"/>
                                        </p:tgtEl>
                                        <p:attrNameLst>
                                          <p:attrName>style.opacity</p:attrName>
                                        </p:attrNameLst>
                                      </p:cBhvr>
                                    </p:anim>
                                    <p:anim to="" calcmode="lin" valueType="num">
                                      <p:cBhvr>
                                        <p:cTn id="88" dur="500" fill="hold">
                                          <p:stCondLst>
                                            <p:cond delay="0"/>
                                          </p:stCondLst>
                                        </p:cTn>
                                        <p:tgtEl>
                                          <p:spTgt spid="38"/>
                                        </p:tgtEl>
                                        <p:attrNameLst>
                                          <p:attrName>ppt_x</p:attrName>
                                        </p:attrNameLst>
                                      </p:cBhvr>
                                      <p:tavLst>
                                        <p:tav tm="0" fmla="$">
                                          <p:val>
                                            <p:strVal val="#ppt_x+.05"/>
                                          </p:val>
                                        </p:tav>
                                        <p:tav tm="100000" fmla="$">
                                          <p:val>
                                            <p:strVal val="#ppt_x"/>
                                          </p:val>
                                        </p:tav>
                                      </p:tavLst>
                                    </p:anim>
                                  </p:childTnLst>
                                </p:cTn>
                              </p:par>
                              <p:par>
                                <p:cTn id="89" presetID="0" presetClass="entr" presetSubtype="0" decel="100000" fill="hold" grpId="0" nodeType="withEffect">
                                  <p:stCondLst>
                                    <p:cond delay="1000"/>
                                  </p:stCondLst>
                                  <p:childTnLst>
                                    <p:set>
                                      <p:cBhvr>
                                        <p:cTn id="90" dur="1" fill="hold">
                                          <p:stCondLst>
                                            <p:cond delay="0"/>
                                          </p:stCondLst>
                                        </p:cTn>
                                        <p:tgtEl>
                                          <p:spTgt spid="39"/>
                                        </p:tgtEl>
                                        <p:attrNameLst>
                                          <p:attrName>style.visibility</p:attrName>
                                        </p:attrNameLst>
                                      </p:cBhvr>
                                      <p:to>
                                        <p:strVal val="visible"/>
                                      </p:to>
                                    </p:set>
                                    <p:anim from="0" to="1" calcmode="lin" valueType="num">
                                      <p:cBhvr>
                                        <p:cTn id="91" dur="500" fill="hold">
                                          <p:stCondLst>
                                            <p:cond delay="0"/>
                                          </p:stCondLst>
                                        </p:cTn>
                                        <p:tgtEl>
                                          <p:spTgt spid="39"/>
                                        </p:tgtEl>
                                        <p:attrNameLst>
                                          <p:attrName>style.opacity</p:attrName>
                                        </p:attrNameLst>
                                      </p:cBhvr>
                                    </p:anim>
                                    <p:anim to="" calcmode="lin" valueType="num">
                                      <p:cBhvr>
                                        <p:cTn id="92" dur="500" fill="hold">
                                          <p:stCondLst>
                                            <p:cond delay="0"/>
                                          </p:stCondLst>
                                        </p:cTn>
                                        <p:tgtEl>
                                          <p:spTgt spid="39"/>
                                        </p:tgtEl>
                                        <p:attrNameLst>
                                          <p:attrName>ppt_x</p:attrName>
                                        </p:attrNameLst>
                                      </p:cBhvr>
                                      <p:tavLst>
                                        <p:tav tm="0" fmla="$">
                                          <p:val>
                                            <p:strVal val="#ppt_x+.05"/>
                                          </p:val>
                                        </p:tav>
                                        <p:tav tm="100000" fmla="$">
                                          <p:val>
                                            <p:strVal val="#ppt_x"/>
                                          </p:val>
                                        </p:tav>
                                      </p:tavLst>
                                    </p:anim>
                                  </p:childTnLst>
                                </p:cTn>
                              </p:par>
                              <p:par>
                                <p:cTn id="93" presetID="0" presetClass="entr" presetSubtype="0" decel="100000" fill="hold" nodeType="withEffect">
                                  <p:stCondLst>
                                    <p:cond delay="1250"/>
                                  </p:stCondLst>
                                  <p:childTnLst>
                                    <p:set>
                                      <p:cBhvr>
                                        <p:cTn id="94" dur="1" fill="hold">
                                          <p:stCondLst>
                                            <p:cond delay="0"/>
                                          </p:stCondLst>
                                        </p:cTn>
                                        <p:tgtEl>
                                          <p:spTgt spid="40"/>
                                        </p:tgtEl>
                                        <p:attrNameLst>
                                          <p:attrName>style.visibility</p:attrName>
                                        </p:attrNameLst>
                                      </p:cBhvr>
                                      <p:to>
                                        <p:strVal val="visible"/>
                                      </p:to>
                                    </p:set>
                                    <p:anim from="0" to="1" calcmode="lin" valueType="num">
                                      <p:cBhvr>
                                        <p:cTn id="95" dur="500" fill="hold">
                                          <p:stCondLst>
                                            <p:cond delay="0"/>
                                          </p:stCondLst>
                                        </p:cTn>
                                        <p:tgtEl>
                                          <p:spTgt spid="40"/>
                                        </p:tgtEl>
                                        <p:attrNameLst>
                                          <p:attrName>style.opacity</p:attrName>
                                        </p:attrNameLst>
                                      </p:cBhvr>
                                    </p:anim>
                                    <p:anim to="" calcmode="lin" valueType="num">
                                      <p:cBhvr>
                                        <p:cTn id="96" dur="500" fill="hold">
                                          <p:stCondLst>
                                            <p:cond delay="0"/>
                                          </p:stCondLst>
                                        </p:cTn>
                                        <p:tgtEl>
                                          <p:spTgt spid="40"/>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4" grpId="0"/>
      <p:bldP spid="5" grpId="0"/>
      <p:bldP spid="8" grpId="0" animBg="1"/>
      <p:bldP spid="9" grpId="0"/>
      <p:bldP spid="10" grpId="0"/>
      <p:bldP spid="13" grpId="0" animBg="1"/>
      <p:bldP spid="14" grpId="0"/>
      <p:bldP spid="15" grpId="0"/>
      <p:bldP spid="17" grpId="0" animBg="1"/>
      <p:bldP spid="23" grpId="0" animBg="1"/>
      <p:bldP spid="26" grpId="0" animBg="1"/>
      <p:bldP spid="31" grpId="0" animBg="1"/>
      <p:bldP spid="32" grpId="0" animBg="1"/>
      <p:bldP spid="33" grpId="0" animBg="1"/>
      <p:bldP spid="38" grpId="0" animBg="1"/>
      <p:bldP spid="3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研究方法与思路</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31" name="觅知网-不倒翁ID:189359941"/>
          <p:cNvSpPr/>
          <p:nvPr>
            <p:custDataLst>
              <p:tags r:id="rId1"/>
            </p:custDataLst>
          </p:nvPr>
        </p:nvSpPr>
        <p:spPr>
          <a:xfrm>
            <a:off x="733276" y="1583683"/>
            <a:ext cx="2992541" cy="108256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微软雅黑" pitchFamily="34" charset="-122"/>
              <a:ea typeface="微软雅黑" pitchFamily="34" charset="-122"/>
              <a:cs typeface="思源黑体 CN Regular" panose="020B0500000000000000" charset="-122"/>
            </a:endParaRPr>
          </a:p>
        </p:txBody>
      </p:sp>
      <p:sp>
        <p:nvSpPr>
          <p:cNvPr id="32" name="觅知网-不倒翁ID:189359941"/>
          <p:cNvSpPr/>
          <p:nvPr>
            <p:custDataLst>
              <p:tags r:id="rId2"/>
            </p:custDataLst>
          </p:nvPr>
        </p:nvSpPr>
        <p:spPr>
          <a:xfrm>
            <a:off x="1527352" y="1915684"/>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sp>
        <p:nvSpPr>
          <p:cNvPr id="33" name="觅知网-不倒翁ID:189359941"/>
          <p:cNvSpPr/>
          <p:nvPr>
            <p:custDataLst>
              <p:tags r:id="rId3"/>
            </p:custDataLst>
          </p:nvPr>
        </p:nvSpPr>
        <p:spPr>
          <a:xfrm>
            <a:off x="3327846" y="1583683"/>
            <a:ext cx="2992541" cy="108256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微软雅黑" pitchFamily="34" charset="-122"/>
              <a:ea typeface="微软雅黑" pitchFamily="34" charset="-122"/>
              <a:cs typeface="思源黑体 CN Regular" panose="020B0500000000000000" charset="-122"/>
            </a:endParaRPr>
          </a:p>
        </p:txBody>
      </p:sp>
      <p:sp>
        <p:nvSpPr>
          <p:cNvPr id="34" name="觅知网-不倒翁ID:189359941"/>
          <p:cNvSpPr/>
          <p:nvPr>
            <p:custDataLst>
              <p:tags r:id="rId4"/>
            </p:custDataLst>
          </p:nvPr>
        </p:nvSpPr>
        <p:spPr>
          <a:xfrm>
            <a:off x="4121923" y="1915684"/>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sp>
        <p:nvSpPr>
          <p:cNvPr id="35" name="觅知网-不倒翁ID:189359941"/>
          <p:cNvSpPr/>
          <p:nvPr>
            <p:custDataLst>
              <p:tags r:id="rId5"/>
            </p:custDataLst>
          </p:nvPr>
        </p:nvSpPr>
        <p:spPr>
          <a:xfrm>
            <a:off x="5922416" y="1583683"/>
            <a:ext cx="2992541" cy="108256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微软雅黑" pitchFamily="34" charset="-122"/>
              <a:ea typeface="微软雅黑" pitchFamily="34" charset="-122"/>
              <a:cs typeface="思源黑体 CN Regular" panose="020B0500000000000000" charset="-122"/>
            </a:endParaRPr>
          </a:p>
        </p:txBody>
      </p:sp>
      <p:sp>
        <p:nvSpPr>
          <p:cNvPr id="36" name="觅知网-不倒翁ID:189359941"/>
          <p:cNvSpPr/>
          <p:nvPr>
            <p:custDataLst>
              <p:tags r:id="rId6"/>
            </p:custDataLst>
          </p:nvPr>
        </p:nvSpPr>
        <p:spPr>
          <a:xfrm>
            <a:off x="6716494" y="1915684"/>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sp>
        <p:nvSpPr>
          <p:cNvPr id="37" name="觅知网-不倒翁ID:189359941"/>
          <p:cNvSpPr/>
          <p:nvPr>
            <p:custDataLst>
              <p:tags r:id="rId7"/>
            </p:custDataLst>
          </p:nvPr>
        </p:nvSpPr>
        <p:spPr>
          <a:xfrm>
            <a:off x="8516987" y="1583683"/>
            <a:ext cx="2992541" cy="108256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微软雅黑" pitchFamily="34" charset="-122"/>
              <a:ea typeface="微软雅黑" pitchFamily="34" charset="-122"/>
              <a:cs typeface="思源黑体 CN Regular" panose="020B0500000000000000" charset="-122"/>
            </a:endParaRPr>
          </a:p>
        </p:txBody>
      </p:sp>
      <p:sp>
        <p:nvSpPr>
          <p:cNvPr id="38" name="觅知网-不倒翁ID:189359941"/>
          <p:cNvSpPr/>
          <p:nvPr>
            <p:custDataLst>
              <p:tags r:id="rId8"/>
            </p:custDataLst>
          </p:nvPr>
        </p:nvSpPr>
        <p:spPr>
          <a:xfrm>
            <a:off x="9311063" y="1915684"/>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sp>
        <p:nvSpPr>
          <p:cNvPr id="39" name="觅知网-不倒翁ID:189359941"/>
          <p:cNvSpPr/>
          <p:nvPr>
            <p:custDataLst>
              <p:tags r:id="rId9"/>
            </p:custDataLst>
          </p:nvPr>
        </p:nvSpPr>
        <p:spPr>
          <a:xfrm>
            <a:off x="906349" y="3731713"/>
            <a:ext cx="2514168" cy="2081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40" name="觅知网-不倒翁ID:189359941"/>
          <p:cNvSpPr txBox="1"/>
          <p:nvPr>
            <p:custDataLst>
              <p:tags r:id="rId10"/>
            </p:custDataLst>
          </p:nvPr>
        </p:nvSpPr>
        <p:spPr>
          <a:xfrm>
            <a:off x="1026785" y="4406915"/>
            <a:ext cx="2273299"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sp>
        <p:nvSpPr>
          <p:cNvPr id="41" name="觅知网-不倒翁ID:189359941"/>
          <p:cNvSpPr/>
          <p:nvPr>
            <p:custDataLst>
              <p:tags r:id="rId11"/>
            </p:custDataLst>
          </p:nvPr>
        </p:nvSpPr>
        <p:spPr>
          <a:xfrm>
            <a:off x="1378603" y="3994493"/>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grpSp>
        <p:nvGrpSpPr>
          <p:cNvPr id="42" name="觅知网-不倒翁ID:189359941"/>
          <p:cNvGrpSpPr/>
          <p:nvPr>
            <p:custDataLst>
              <p:tags r:id="rId12"/>
            </p:custDataLst>
          </p:nvPr>
        </p:nvGrpSpPr>
        <p:grpSpPr>
          <a:xfrm>
            <a:off x="2070285" y="2622287"/>
            <a:ext cx="186296" cy="1060062"/>
            <a:chOff x="1933903" y="2559147"/>
            <a:chExt cx="241738" cy="1375538"/>
          </a:xfrm>
        </p:grpSpPr>
        <p:sp>
          <p:nvSpPr>
            <p:cNvPr id="43" name="觅知网-不倒翁ID:189359941"/>
            <p:cNvSpPr/>
            <p:nvPr/>
          </p:nvSpPr>
          <p:spPr>
            <a:xfrm>
              <a:off x="1933903" y="3692947"/>
              <a:ext cx="241738" cy="241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cxnSp>
          <p:nvCxnSpPr>
            <p:cNvPr id="44" name="觅知网-不倒翁ID:189359941"/>
            <p:cNvCxnSpPr>
              <a:stCxn id="43" idx="0"/>
            </p:cNvCxnSpPr>
            <p:nvPr/>
          </p:nvCxnSpPr>
          <p:spPr>
            <a:xfrm flipV="1">
              <a:off x="2054772" y="2559147"/>
              <a:ext cx="17294" cy="1133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5" name="觅知网-不倒翁ID:189359941"/>
          <p:cNvSpPr/>
          <p:nvPr>
            <p:custDataLst>
              <p:tags r:id="rId13"/>
            </p:custDataLst>
          </p:nvPr>
        </p:nvSpPr>
        <p:spPr>
          <a:xfrm>
            <a:off x="3521887" y="3731713"/>
            <a:ext cx="2514168" cy="2081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46" name="觅知网-不倒翁ID:189359941"/>
          <p:cNvSpPr txBox="1"/>
          <p:nvPr>
            <p:custDataLst>
              <p:tags r:id="rId14"/>
            </p:custDataLst>
          </p:nvPr>
        </p:nvSpPr>
        <p:spPr>
          <a:xfrm>
            <a:off x="3642321" y="4406915"/>
            <a:ext cx="2273299"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sp>
        <p:nvSpPr>
          <p:cNvPr id="47" name="觅知网-不倒翁ID:189359941"/>
          <p:cNvSpPr/>
          <p:nvPr>
            <p:custDataLst>
              <p:tags r:id="rId15"/>
            </p:custDataLst>
          </p:nvPr>
        </p:nvSpPr>
        <p:spPr>
          <a:xfrm>
            <a:off x="3994140" y="3994493"/>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grpSp>
        <p:nvGrpSpPr>
          <p:cNvPr id="48" name="觅知网-不倒翁ID:189359941"/>
          <p:cNvGrpSpPr/>
          <p:nvPr>
            <p:custDataLst>
              <p:tags r:id="rId16"/>
            </p:custDataLst>
          </p:nvPr>
        </p:nvGrpSpPr>
        <p:grpSpPr>
          <a:xfrm>
            <a:off x="4685823" y="2622287"/>
            <a:ext cx="186296" cy="1060062"/>
            <a:chOff x="1933903" y="2559147"/>
            <a:chExt cx="241738" cy="1375538"/>
          </a:xfrm>
          <a:solidFill>
            <a:schemeClr val="accent1"/>
          </a:solidFill>
        </p:grpSpPr>
        <p:sp>
          <p:nvSpPr>
            <p:cNvPr id="49" name="觅知网-不倒翁ID:189359941"/>
            <p:cNvSpPr/>
            <p:nvPr/>
          </p:nvSpPr>
          <p:spPr>
            <a:xfrm>
              <a:off x="1933903" y="3692947"/>
              <a:ext cx="241738" cy="241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cxnSp>
          <p:nvCxnSpPr>
            <p:cNvPr id="50" name="觅知网-不倒翁ID:189359941"/>
            <p:cNvCxnSpPr/>
            <p:nvPr/>
          </p:nvCxnSpPr>
          <p:spPr>
            <a:xfrm flipV="1">
              <a:off x="2054772" y="2559147"/>
              <a:ext cx="17294" cy="1133800"/>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1" name="觅知网-不倒翁ID:189359941"/>
          <p:cNvSpPr/>
          <p:nvPr>
            <p:custDataLst>
              <p:tags r:id="rId17"/>
            </p:custDataLst>
          </p:nvPr>
        </p:nvSpPr>
        <p:spPr>
          <a:xfrm>
            <a:off x="6167564" y="3731713"/>
            <a:ext cx="2514168" cy="2081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52" name="觅知网-不倒翁ID:189359941"/>
          <p:cNvSpPr txBox="1"/>
          <p:nvPr>
            <p:custDataLst>
              <p:tags r:id="rId18"/>
            </p:custDataLst>
          </p:nvPr>
        </p:nvSpPr>
        <p:spPr>
          <a:xfrm>
            <a:off x="6287999" y="4406915"/>
            <a:ext cx="2273299"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sp>
        <p:nvSpPr>
          <p:cNvPr id="53" name="觅知网-不倒翁ID:189359941"/>
          <p:cNvSpPr/>
          <p:nvPr>
            <p:custDataLst>
              <p:tags r:id="rId19"/>
            </p:custDataLst>
          </p:nvPr>
        </p:nvSpPr>
        <p:spPr>
          <a:xfrm>
            <a:off x="6639819" y="3994493"/>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grpSp>
        <p:nvGrpSpPr>
          <p:cNvPr id="54" name="觅知网-不倒翁ID:189359941"/>
          <p:cNvGrpSpPr/>
          <p:nvPr>
            <p:custDataLst>
              <p:tags r:id="rId20"/>
            </p:custDataLst>
          </p:nvPr>
        </p:nvGrpSpPr>
        <p:grpSpPr>
          <a:xfrm>
            <a:off x="7331500" y="2622287"/>
            <a:ext cx="186296" cy="1060062"/>
            <a:chOff x="1933903" y="2559147"/>
            <a:chExt cx="241738" cy="1375538"/>
          </a:xfrm>
          <a:solidFill>
            <a:schemeClr val="accent1"/>
          </a:solidFill>
        </p:grpSpPr>
        <p:sp>
          <p:nvSpPr>
            <p:cNvPr id="55" name="觅知网-不倒翁ID:189359941"/>
            <p:cNvSpPr/>
            <p:nvPr/>
          </p:nvSpPr>
          <p:spPr>
            <a:xfrm>
              <a:off x="1933903" y="3692947"/>
              <a:ext cx="241738" cy="241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cxnSp>
          <p:nvCxnSpPr>
            <p:cNvPr id="56" name="觅知网-不倒翁ID:189359941"/>
            <p:cNvCxnSpPr/>
            <p:nvPr/>
          </p:nvCxnSpPr>
          <p:spPr>
            <a:xfrm flipV="1">
              <a:off x="2054772" y="2559147"/>
              <a:ext cx="17294" cy="1133800"/>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7" name="觅知网-不倒翁ID:189359941"/>
          <p:cNvSpPr/>
          <p:nvPr>
            <p:custDataLst>
              <p:tags r:id="rId21"/>
            </p:custDataLst>
          </p:nvPr>
        </p:nvSpPr>
        <p:spPr>
          <a:xfrm>
            <a:off x="8796429" y="3731713"/>
            <a:ext cx="2514168" cy="2081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58" name="觅知网-不倒翁ID:189359941"/>
          <p:cNvSpPr txBox="1"/>
          <p:nvPr>
            <p:custDataLst>
              <p:tags r:id="rId22"/>
            </p:custDataLst>
          </p:nvPr>
        </p:nvSpPr>
        <p:spPr>
          <a:xfrm>
            <a:off x="8916864" y="4406915"/>
            <a:ext cx="2273299"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sp>
        <p:nvSpPr>
          <p:cNvPr id="59" name="觅知网-不倒翁ID:189359941"/>
          <p:cNvSpPr/>
          <p:nvPr>
            <p:custDataLst>
              <p:tags r:id="rId23"/>
            </p:custDataLst>
          </p:nvPr>
        </p:nvSpPr>
        <p:spPr>
          <a:xfrm>
            <a:off x="9268683" y="3994493"/>
            <a:ext cx="1569660" cy="369332"/>
          </a:xfrm>
          <a:prstGeom prst="rect">
            <a:avLst/>
          </a:prstGeom>
        </p:spPr>
        <p:txBody>
          <a:bodyPr wrap="none">
            <a:spAutoFit/>
          </a:bodyPr>
          <a:lstStyle/>
          <a:p>
            <a:pPr algn="ctr" defTabSz="1219200">
              <a:defRPr/>
            </a:pPr>
            <a:r>
              <a:rPr lang="zh-CN" altLang="en-US" kern="0" dirty="0">
                <a:solidFill>
                  <a:schemeClr val="bg1"/>
                </a:solidFill>
                <a:latin typeface="+mj-ea"/>
                <a:ea typeface="+mj-ea"/>
                <a:cs typeface="思源黑体 CN Regular" panose="020B0500000000000000" charset="-122"/>
              </a:rPr>
              <a:t>请添加小标题</a:t>
            </a:r>
            <a:endParaRPr lang="en-US" altLang="zh-CN" kern="0" dirty="0">
              <a:solidFill>
                <a:schemeClr val="bg1"/>
              </a:solidFill>
              <a:latin typeface="+mj-ea"/>
              <a:ea typeface="+mj-ea"/>
              <a:cs typeface="思源黑体 CN Regular" panose="020B0500000000000000" charset="-122"/>
            </a:endParaRPr>
          </a:p>
        </p:txBody>
      </p:sp>
      <p:grpSp>
        <p:nvGrpSpPr>
          <p:cNvPr id="60" name="觅知网-不倒翁ID:189359941"/>
          <p:cNvGrpSpPr/>
          <p:nvPr>
            <p:custDataLst>
              <p:tags r:id="rId24"/>
            </p:custDataLst>
          </p:nvPr>
        </p:nvGrpSpPr>
        <p:grpSpPr>
          <a:xfrm>
            <a:off x="9960365" y="2622287"/>
            <a:ext cx="186296" cy="1060062"/>
            <a:chOff x="1933903" y="2559147"/>
            <a:chExt cx="241738" cy="1375538"/>
          </a:xfrm>
          <a:solidFill>
            <a:schemeClr val="accent1"/>
          </a:solidFill>
        </p:grpSpPr>
        <p:sp>
          <p:nvSpPr>
            <p:cNvPr id="61" name="觅知网-不倒翁ID:189359941"/>
            <p:cNvSpPr/>
            <p:nvPr/>
          </p:nvSpPr>
          <p:spPr>
            <a:xfrm>
              <a:off x="1933903" y="3692947"/>
              <a:ext cx="241738" cy="241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cxnSp>
          <p:nvCxnSpPr>
            <p:cNvPr id="62" name="觅知网-不倒翁ID:189359941"/>
            <p:cNvCxnSpPr/>
            <p:nvPr/>
          </p:nvCxnSpPr>
          <p:spPr>
            <a:xfrm flipV="1">
              <a:off x="2054772" y="2559147"/>
              <a:ext cx="17294" cy="1133800"/>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 from="0" to="1" calcmode="lin" valueType="num">
                                      <p:cBhvr>
                                        <p:cTn id="7" dur="500" fill="hold">
                                          <p:stCondLst>
                                            <p:cond delay="0"/>
                                          </p:stCondLst>
                                        </p:cTn>
                                        <p:tgtEl>
                                          <p:spTgt spid="31"/>
                                        </p:tgtEl>
                                        <p:attrNameLst>
                                          <p:attrName>style.opacity</p:attrName>
                                        </p:attrNameLst>
                                      </p:cBhvr>
                                    </p:anim>
                                    <p:anim to="" calcmode="lin" valueType="num">
                                      <p:cBhvr>
                                        <p:cTn id="8" dur="5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from="0" to="1" calcmode="lin" valueType="num">
                                      <p:cBhvr>
                                        <p:cTn id="11" dur="500" fill="hold">
                                          <p:stCondLst>
                                            <p:cond delay="0"/>
                                          </p:stCondLst>
                                        </p:cTn>
                                        <p:tgtEl>
                                          <p:spTgt spid="32"/>
                                        </p:tgtEl>
                                        <p:attrNameLst>
                                          <p:attrName>style.opacity</p:attrName>
                                        </p:attrNameLst>
                                      </p:cBhvr>
                                    </p:anim>
                                    <p:anim to="" calcmode="lin" valueType="num">
                                      <p:cBhvr>
                                        <p:cTn id="12" dur="500" fill="hold">
                                          <p:stCondLst>
                                            <p:cond delay="0"/>
                                          </p:stCondLst>
                                        </p:cTn>
                                        <p:tgtEl>
                                          <p:spTgt spid="32"/>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750"/>
                                  </p:stCondLst>
                                  <p:childTnLst>
                                    <p:set>
                                      <p:cBhvr>
                                        <p:cTn id="14" dur="1" fill="hold">
                                          <p:stCondLst>
                                            <p:cond delay="0"/>
                                          </p:stCondLst>
                                        </p:cTn>
                                        <p:tgtEl>
                                          <p:spTgt spid="33"/>
                                        </p:tgtEl>
                                        <p:attrNameLst>
                                          <p:attrName>style.visibility</p:attrName>
                                        </p:attrNameLst>
                                      </p:cBhvr>
                                      <p:to>
                                        <p:strVal val="visible"/>
                                      </p:to>
                                    </p:set>
                                    <p:anim from="0" to="1" calcmode="lin" valueType="num">
                                      <p:cBhvr>
                                        <p:cTn id="15" dur="500" fill="hold">
                                          <p:stCondLst>
                                            <p:cond delay="0"/>
                                          </p:stCondLst>
                                        </p:cTn>
                                        <p:tgtEl>
                                          <p:spTgt spid="33"/>
                                        </p:tgtEl>
                                        <p:attrNameLst>
                                          <p:attrName>style.opacity</p:attrName>
                                        </p:attrNameLst>
                                      </p:cBhvr>
                                    </p:anim>
                                    <p:anim to="" calcmode="lin" valueType="num">
                                      <p:cBhvr>
                                        <p:cTn id="16" dur="500" fill="hold">
                                          <p:stCondLst>
                                            <p:cond delay="0"/>
                                          </p:stCondLst>
                                        </p:cTn>
                                        <p:tgtEl>
                                          <p:spTgt spid="33"/>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750"/>
                                  </p:stCondLst>
                                  <p:childTnLst>
                                    <p:set>
                                      <p:cBhvr>
                                        <p:cTn id="18" dur="1" fill="hold">
                                          <p:stCondLst>
                                            <p:cond delay="0"/>
                                          </p:stCondLst>
                                        </p:cTn>
                                        <p:tgtEl>
                                          <p:spTgt spid="34"/>
                                        </p:tgtEl>
                                        <p:attrNameLst>
                                          <p:attrName>style.visibility</p:attrName>
                                        </p:attrNameLst>
                                      </p:cBhvr>
                                      <p:to>
                                        <p:strVal val="visible"/>
                                      </p:to>
                                    </p:set>
                                    <p:anim from="0" to="1" calcmode="lin" valueType="num">
                                      <p:cBhvr>
                                        <p:cTn id="19" dur="500" fill="hold">
                                          <p:stCondLst>
                                            <p:cond delay="0"/>
                                          </p:stCondLst>
                                        </p:cTn>
                                        <p:tgtEl>
                                          <p:spTgt spid="34"/>
                                        </p:tgtEl>
                                        <p:attrNameLst>
                                          <p:attrName>style.opacity</p:attrName>
                                        </p:attrNameLst>
                                      </p:cBhvr>
                                    </p:anim>
                                    <p:anim to="" calcmode="lin" valueType="num">
                                      <p:cBhvr>
                                        <p:cTn id="20" dur="5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grpId="0" nodeType="withEffect">
                                  <p:stCondLst>
                                    <p:cond delay="1000"/>
                                  </p:stCondLst>
                                  <p:childTnLst>
                                    <p:set>
                                      <p:cBhvr>
                                        <p:cTn id="22" dur="1" fill="hold">
                                          <p:stCondLst>
                                            <p:cond delay="0"/>
                                          </p:stCondLst>
                                        </p:cTn>
                                        <p:tgtEl>
                                          <p:spTgt spid="35"/>
                                        </p:tgtEl>
                                        <p:attrNameLst>
                                          <p:attrName>style.visibility</p:attrName>
                                        </p:attrNameLst>
                                      </p:cBhvr>
                                      <p:to>
                                        <p:strVal val="visible"/>
                                      </p:to>
                                    </p:set>
                                    <p:anim from="0" to="1" calcmode="lin" valueType="num">
                                      <p:cBhvr>
                                        <p:cTn id="23" dur="500" fill="hold">
                                          <p:stCondLst>
                                            <p:cond delay="0"/>
                                          </p:stCondLst>
                                        </p:cTn>
                                        <p:tgtEl>
                                          <p:spTgt spid="35"/>
                                        </p:tgtEl>
                                        <p:attrNameLst>
                                          <p:attrName>style.opacity</p:attrName>
                                        </p:attrNameLst>
                                      </p:cBhvr>
                                    </p:anim>
                                    <p:anim to="" calcmode="lin" valueType="num">
                                      <p:cBhvr>
                                        <p:cTn id="24" dur="5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grpId="0" nodeType="withEffect">
                                  <p:stCondLst>
                                    <p:cond delay="1000"/>
                                  </p:stCondLst>
                                  <p:childTnLst>
                                    <p:set>
                                      <p:cBhvr>
                                        <p:cTn id="26" dur="1" fill="hold">
                                          <p:stCondLst>
                                            <p:cond delay="0"/>
                                          </p:stCondLst>
                                        </p:cTn>
                                        <p:tgtEl>
                                          <p:spTgt spid="36"/>
                                        </p:tgtEl>
                                        <p:attrNameLst>
                                          <p:attrName>style.visibility</p:attrName>
                                        </p:attrNameLst>
                                      </p:cBhvr>
                                      <p:to>
                                        <p:strVal val="visible"/>
                                      </p:to>
                                    </p:set>
                                    <p:anim from="0" to="1" calcmode="lin" valueType="num">
                                      <p:cBhvr>
                                        <p:cTn id="27" dur="500" fill="hold">
                                          <p:stCondLst>
                                            <p:cond delay="0"/>
                                          </p:stCondLst>
                                        </p:cTn>
                                        <p:tgtEl>
                                          <p:spTgt spid="36"/>
                                        </p:tgtEl>
                                        <p:attrNameLst>
                                          <p:attrName>style.opacity</p:attrName>
                                        </p:attrNameLst>
                                      </p:cBhvr>
                                    </p:anim>
                                    <p:anim to="" calcmode="lin" valueType="num">
                                      <p:cBhvr>
                                        <p:cTn id="28" dur="500" fill="hold">
                                          <p:stCondLst>
                                            <p:cond delay="0"/>
                                          </p:stCondLst>
                                        </p:cTn>
                                        <p:tgtEl>
                                          <p:spTgt spid="36"/>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1250"/>
                                  </p:stCondLst>
                                  <p:childTnLst>
                                    <p:set>
                                      <p:cBhvr>
                                        <p:cTn id="30" dur="1" fill="hold">
                                          <p:stCondLst>
                                            <p:cond delay="0"/>
                                          </p:stCondLst>
                                        </p:cTn>
                                        <p:tgtEl>
                                          <p:spTgt spid="37"/>
                                        </p:tgtEl>
                                        <p:attrNameLst>
                                          <p:attrName>style.visibility</p:attrName>
                                        </p:attrNameLst>
                                      </p:cBhvr>
                                      <p:to>
                                        <p:strVal val="visible"/>
                                      </p:to>
                                    </p:set>
                                    <p:anim from="0" to="1" calcmode="lin" valueType="num">
                                      <p:cBhvr>
                                        <p:cTn id="31" dur="500" fill="hold">
                                          <p:stCondLst>
                                            <p:cond delay="0"/>
                                          </p:stCondLst>
                                        </p:cTn>
                                        <p:tgtEl>
                                          <p:spTgt spid="37"/>
                                        </p:tgtEl>
                                        <p:attrNameLst>
                                          <p:attrName>style.opacity</p:attrName>
                                        </p:attrNameLst>
                                      </p:cBhvr>
                                    </p:anim>
                                    <p:anim to="" calcmode="lin" valueType="num">
                                      <p:cBhvr>
                                        <p:cTn id="32" dur="500" fill="hold">
                                          <p:stCondLst>
                                            <p:cond delay="0"/>
                                          </p:stCondLst>
                                        </p:cTn>
                                        <p:tgtEl>
                                          <p:spTgt spid="37"/>
                                        </p:tgtEl>
                                        <p:attrNameLst>
                                          <p:attrName>ppt_x</p:attrName>
                                        </p:attrNameLst>
                                      </p:cBhvr>
                                      <p:tavLst>
                                        <p:tav tm="0" fmla="$">
                                          <p:val>
                                            <p:strVal val="#ppt_x+.05"/>
                                          </p:val>
                                        </p:tav>
                                        <p:tav tm="100000" fmla="$">
                                          <p:val>
                                            <p:strVal val="#ppt_x"/>
                                          </p:val>
                                        </p:tav>
                                      </p:tavLst>
                                    </p:anim>
                                  </p:childTnLst>
                                </p:cTn>
                              </p:par>
                              <p:par>
                                <p:cTn id="33" presetID="10" presetClass="entr" presetSubtype="0" decel="100000" fill="hold" grpId="0" nodeType="withEffect">
                                  <p:stCondLst>
                                    <p:cond delay="1250"/>
                                  </p:stCondLst>
                                  <p:childTnLst>
                                    <p:set>
                                      <p:cBhvr>
                                        <p:cTn id="34" dur="1" fill="hold">
                                          <p:stCondLst>
                                            <p:cond delay="0"/>
                                          </p:stCondLst>
                                        </p:cTn>
                                        <p:tgtEl>
                                          <p:spTgt spid="38"/>
                                        </p:tgtEl>
                                        <p:attrNameLst>
                                          <p:attrName>style.visibility</p:attrName>
                                        </p:attrNameLst>
                                      </p:cBhvr>
                                      <p:to>
                                        <p:strVal val="visible"/>
                                      </p:to>
                                    </p:set>
                                    <p:anim from="0" to="1" calcmode="lin" valueType="num">
                                      <p:cBhvr>
                                        <p:cTn id="35" dur="500" fill="hold">
                                          <p:stCondLst>
                                            <p:cond delay="0"/>
                                          </p:stCondLst>
                                        </p:cTn>
                                        <p:tgtEl>
                                          <p:spTgt spid="38"/>
                                        </p:tgtEl>
                                        <p:attrNameLst>
                                          <p:attrName>style.opacity</p:attrName>
                                        </p:attrNameLst>
                                      </p:cBhvr>
                                    </p:anim>
                                    <p:anim to="" calcmode="lin" valueType="num">
                                      <p:cBhvr>
                                        <p:cTn id="36" dur="500" fill="hold">
                                          <p:stCondLst>
                                            <p:cond delay="0"/>
                                          </p:stCondLst>
                                        </p:cTn>
                                        <p:tgtEl>
                                          <p:spTgt spid="38"/>
                                        </p:tgtEl>
                                        <p:attrNameLst>
                                          <p:attrName>ppt_x</p:attrName>
                                        </p:attrNameLst>
                                      </p:cBhvr>
                                      <p:tavLst>
                                        <p:tav tm="0" fmla="$">
                                          <p:val>
                                            <p:strVal val="#ppt_x+.05"/>
                                          </p:val>
                                        </p:tav>
                                        <p:tav tm="100000" fmla="$">
                                          <p:val>
                                            <p:strVal val="#ppt_x"/>
                                          </p:val>
                                        </p:tav>
                                      </p:tavLst>
                                    </p:anim>
                                  </p:childTnLst>
                                </p:cTn>
                              </p:par>
                              <p:par>
                                <p:cTn id="37" presetID="10" presetClass="entr" presetSubtype="0"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from="0" to="1" calcmode="lin" valueType="num">
                                      <p:cBhvr>
                                        <p:cTn id="39" dur="500" fill="hold">
                                          <p:stCondLst>
                                            <p:cond delay="0"/>
                                          </p:stCondLst>
                                        </p:cTn>
                                        <p:tgtEl>
                                          <p:spTgt spid="39"/>
                                        </p:tgtEl>
                                        <p:attrNameLst>
                                          <p:attrName>style.opacity</p:attrName>
                                        </p:attrNameLst>
                                      </p:cBhvr>
                                    </p:anim>
                                    <p:anim to="" calcmode="lin" valueType="num">
                                      <p:cBhvr>
                                        <p:cTn id="40" dur="500" fill="hold">
                                          <p:stCondLst>
                                            <p:cond delay="0"/>
                                          </p:stCondLst>
                                        </p:cTn>
                                        <p:tgtEl>
                                          <p:spTgt spid="39"/>
                                        </p:tgtEl>
                                        <p:attrNameLst>
                                          <p:attrName>ppt_x</p:attrName>
                                        </p:attrNameLst>
                                      </p:cBhvr>
                                      <p:tavLst>
                                        <p:tav tm="0" fmla="$">
                                          <p:val>
                                            <p:strVal val="#ppt_x+.05"/>
                                          </p:val>
                                        </p:tav>
                                        <p:tav tm="100000" fmla="$">
                                          <p:val>
                                            <p:strVal val="#ppt_x"/>
                                          </p:val>
                                        </p:tav>
                                      </p:tavLst>
                                    </p:anim>
                                  </p:childTnLst>
                                </p:cTn>
                              </p:par>
                              <p:par>
                                <p:cTn id="41" presetID="10" presetClass="entr" presetSubtype="0" decel="100000" fill="hold" grpId="0" nodeType="withEffect">
                                  <p:stCondLst>
                                    <p:cond delay="500"/>
                                  </p:stCondLst>
                                  <p:childTnLst>
                                    <p:set>
                                      <p:cBhvr>
                                        <p:cTn id="42" dur="1" fill="hold">
                                          <p:stCondLst>
                                            <p:cond delay="0"/>
                                          </p:stCondLst>
                                        </p:cTn>
                                        <p:tgtEl>
                                          <p:spTgt spid="40"/>
                                        </p:tgtEl>
                                        <p:attrNameLst>
                                          <p:attrName>style.visibility</p:attrName>
                                        </p:attrNameLst>
                                      </p:cBhvr>
                                      <p:to>
                                        <p:strVal val="visible"/>
                                      </p:to>
                                    </p:set>
                                    <p:anim from="0" to="1" calcmode="lin" valueType="num">
                                      <p:cBhvr>
                                        <p:cTn id="43" dur="500" fill="hold">
                                          <p:stCondLst>
                                            <p:cond delay="0"/>
                                          </p:stCondLst>
                                        </p:cTn>
                                        <p:tgtEl>
                                          <p:spTgt spid="40"/>
                                        </p:tgtEl>
                                        <p:attrNameLst>
                                          <p:attrName>style.opacity</p:attrName>
                                        </p:attrNameLst>
                                      </p:cBhvr>
                                    </p:anim>
                                    <p:anim to="" calcmode="lin" valueType="num">
                                      <p:cBhvr>
                                        <p:cTn id="44" dur="500" fill="hold">
                                          <p:stCondLst>
                                            <p:cond delay="0"/>
                                          </p:stCondLst>
                                        </p:cTn>
                                        <p:tgtEl>
                                          <p:spTgt spid="40"/>
                                        </p:tgtEl>
                                        <p:attrNameLst>
                                          <p:attrName>ppt_x</p:attrName>
                                        </p:attrNameLst>
                                      </p:cBhvr>
                                      <p:tavLst>
                                        <p:tav tm="0" fmla="$">
                                          <p:val>
                                            <p:strVal val="#ppt_x+.05"/>
                                          </p:val>
                                        </p:tav>
                                        <p:tav tm="100000" fmla="$">
                                          <p:val>
                                            <p:strVal val="#ppt_x"/>
                                          </p:val>
                                        </p:tav>
                                      </p:tavLst>
                                    </p:anim>
                                  </p:childTnLst>
                                </p:cTn>
                              </p:par>
                              <p:par>
                                <p:cTn id="45" presetID="10" presetClass="entr" presetSubtype="0" decel="100000" fill="hold" grpId="0" nodeType="withEffect">
                                  <p:stCondLst>
                                    <p:cond delay="500"/>
                                  </p:stCondLst>
                                  <p:childTnLst>
                                    <p:set>
                                      <p:cBhvr>
                                        <p:cTn id="46" dur="1" fill="hold">
                                          <p:stCondLst>
                                            <p:cond delay="0"/>
                                          </p:stCondLst>
                                        </p:cTn>
                                        <p:tgtEl>
                                          <p:spTgt spid="41"/>
                                        </p:tgtEl>
                                        <p:attrNameLst>
                                          <p:attrName>style.visibility</p:attrName>
                                        </p:attrNameLst>
                                      </p:cBhvr>
                                      <p:to>
                                        <p:strVal val="visible"/>
                                      </p:to>
                                    </p:set>
                                    <p:anim from="0" to="1" calcmode="lin" valueType="num">
                                      <p:cBhvr>
                                        <p:cTn id="47" dur="500" fill="hold">
                                          <p:stCondLst>
                                            <p:cond delay="0"/>
                                          </p:stCondLst>
                                        </p:cTn>
                                        <p:tgtEl>
                                          <p:spTgt spid="41"/>
                                        </p:tgtEl>
                                        <p:attrNameLst>
                                          <p:attrName>style.opacity</p:attrName>
                                        </p:attrNameLst>
                                      </p:cBhvr>
                                    </p:anim>
                                    <p:anim to="" calcmode="lin" valueType="num">
                                      <p:cBhvr>
                                        <p:cTn id="48" dur="500" fill="hold">
                                          <p:stCondLst>
                                            <p:cond delay="0"/>
                                          </p:stCondLst>
                                        </p:cTn>
                                        <p:tgtEl>
                                          <p:spTgt spid="41"/>
                                        </p:tgtEl>
                                        <p:attrNameLst>
                                          <p:attrName>ppt_x</p:attrName>
                                        </p:attrNameLst>
                                      </p:cBhvr>
                                      <p:tavLst>
                                        <p:tav tm="0" fmla="$">
                                          <p:val>
                                            <p:strVal val="#ppt_x+.05"/>
                                          </p:val>
                                        </p:tav>
                                        <p:tav tm="100000" fmla="$">
                                          <p:val>
                                            <p:strVal val="#ppt_x"/>
                                          </p:val>
                                        </p:tav>
                                      </p:tavLst>
                                    </p:anim>
                                  </p:childTnLst>
                                </p:cTn>
                              </p:par>
                              <p:par>
                                <p:cTn id="49" presetID="10" presetClass="entr" presetSubtype="0" decel="100000" fill="hold" nodeType="withEffect">
                                  <p:stCondLst>
                                    <p:cond delay="500"/>
                                  </p:stCondLst>
                                  <p:childTnLst>
                                    <p:set>
                                      <p:cBhvr>
                                        <p:cTn id="50" dur="1" fill="hold">
                                          <p:stCondLst>
                                            <p:cond delay="0"/>
                                          </p:stCondLst>
                                        </p:cTn>
                                        <p:tgtEl>
                                          <p:spTgt spid="42"/>
                                        </p:tgtEl>
                                        <p:attrNameLst>
                                          <p:attrName>style.visibility</p:attrName>
                                        </p:attrNameLst>
                                      </p:cBhvr>
                                      <p:to>
                                        <p:strVal val="visible"/>
                                      </p:to>
                                    </p:set>
                                    <p:anim from="0" to="1" calcmode="lin" valueType="num">
                                      <p:cBhvr>
                                        <p:cTn id="51" dur="500" fill="hold">
                                          <p:stCondLst>
                                            <p:cond delay="0"/>
                                          </p:stCondLst>
                                        </p:cTn>
                                        <p:tgtEl>
                                          <p:spTgt spid="42"/>
                                        </p:tgtEl>
                                        <p:attrNameLst>
                                          <p:attrName>style.opacity</p:attrName>
                                        </p:attrNameLst>
                                      </p:cBhvr>
                                    </p:anim>
                                    <p:anim to="" calcmode="lin" valueType="num">
                                      <p:cBhvr>
                                        <p:cTn id="52" dur="500" fill="hold">
                                          <p:stCondLst>
                                            <p:cond delay="0"/>
                                          </p:stCondLst>
                                        </p:cTn>
                                        <p:tgtEl>
                                          <p:spTgt spid="42"/>
                                        </p:tgtEl>
                                        <p:attrNameLst>
                                          <p:attrName>ppt_x</p:attrName>
                                        </p:attrNameLst>
                                      </p:cBhvr>
                                      <p:tavLst>
                                        <p:tav tm="0" fmla="$">
                                          <p:val>
                                            <p:strVal val="#ppt_x+.05"/>
                                          </p:val>
                                        </p:tav>
                                        <p:tav tm="100000" fmla="$">
                                          <p:val>
                                            <p:strVal val="#ppt_x"/>
                                          </p:val>
                                        </p:tav>
                                      </p:tavLst>
                                    </p:anim>
                                  </p:childTnLst>
                                </p:cTn>
                              </p:par>
                              <p:par>
                                <p:cTn id="53" presetID="10" presetClass="entr" presetSubtype="0" decel="100000" fill="hold" grpId="0" nodeType="withEffect">
                                  <p:stCondLst>
                                    <p:cond delay="750"/>
                                  </p:stCondLst>
                                  <p:childTnLst>
                                    <p:set>
                                      <p:cBhvr>
                                        <p:cTn id="54" dur="1" fill="hold">
                                          <p:stCondLst>
                                            <p:cond delay="0"/>
                                          </p:stCondLst>
                                        </p:cTn>
                                        <p:tgtEl>
                                          <p:spTgt spid="45"/>
                                        </p:tgtEl>
                                        <p:attrNameLst>
                                          <p:attrName>style.visibility</p:attrName>
                                        </p:attrNameLst>
                                      </p:cBhvr>
                                      <p:to>
                                        <p:strVal val="visible"/>
                                      </p:to>
                                    </p:set>
                                    <p:anim from="0" to="1" calcmode="lin" valueType="num">
                                      <p:cBhvr>
                                        <p:cTn id="55" dur="500" fill="hold">
                                          <p:stCondLst>
                                            <p:cond delay="0"/>
                                          </p:stCondLst>
                                        </p:cTn>
                                        <p:tgtEl>
                                          <p:spTgt spid="45"/>
                                        </p:tgtEl>
                                        <p:attrNameLst>
                                          <p:attrName>style.opacity</p:attrName>
                                        </p:attrNameLst>
                                      </p:cBhvr>
                                    </p:anim>
                                    <p:anim to="" calcmode="lin" valueType="num">
                                      <p:cBhvr>
                                        <p:cTn id="56" dur="500" fill="hold">
                                          <p:stCondLst>
                                            <p:cond delay="0"/>
                                          </p:stCondLst>
                                        </p:cTn>
                                        <p:tgtEl>
                                          <p:spTgt spid="45"/>
                                        </p:tgtEl>
                                        <p:attrNameLst>
                                          <p:attrName>ppt_x</p:attrName>
                                        </p:attrNameLst>
                                      </p:cBhvr>
                                      <p:tavLst>
                                        <p:tav tm="0" fmla="$">
                                          <p:val>
                                            <p:strVal val="#ppt_x+.05"/>
                                          </p:val>
                                        </p:tav>
                                        <p:tav tm="100000" fmla="$">
                                          <p:val>
                                            <p:strVal val="#ppt_x"/>
                                          </p:val>
                                        </p:tav>
                                      </p:tavLst>
                                    </p:anim>
                                  </p:childTnLst>
                                </p:cTn>
                              </p:par>
                              <p:par>
                                <p:cTn id="57" presetID="10" presetClass="entr" presetSubtype="0" decel="100000" fill="hold" grpId="0" nodeType="withEffect">
                                  <p:stCondLst>
                                    <p:cond delay="750"/>
                                  </p:stCondLst>
                                  <p:childTnLst>
                                    <p:set>
                                      <p:cBhvr>
                                        <p:cTn id="58" dur="1" fill="hold">
                                          <p:stCondLst>
                                            <p:cond delay="0"/>
                                          </p:stCondLst>
                                        </p:cTn>
                                        <p:tgtEl>
                                          <p:spTgt spid="46"/>
                                        </p:tgtEl>
                                        <p:attrNameLst>
                                          <p:attrName>style.visibility</p:attrName>
                                        </p:attrNameLst>
                                      </p:cBhvr>
                                      <p:to>
                                        <p:strVal val="visible"/>
                                      </p:to>
                                    </p:set>
                                    <p:anim from="0" to="1" calcmode="lin" valueType="num">
                                      <p:cBhvr>
                                        <p:cTn id="59" dur="500" fill="hold">
                                          <p:stCondLst>
                                            <p:cond delay="0"/>
                                          </p:stCondLst>
                                        </p:cTn>
                                        <p:tgtEl>
                                          <p:spTgt spid="46"/>
                                        </p:tgtEl>
                                        <p:attrNameLst>
                                          <p:attrName>style.opacity</p:attrName>
                                        </p:attrNameLst>
                                      </p:cBhvr>
                                    </p:anim>
                                    <p:anim to="" calcmode="lin" valueType="num">
                                      <p:cBhvr>
                                        <p:cTn id="60" dur="500" fill="hold">
                                          <p:stCondLst>
                                            <p:cond delay="0"/>
                                          </p:stCondLst>
                                        </p:cTn>
                                        <p:tgtEl>
                                          <p:spTgt spid="46"/>
                                        </p:tgtEl>
                                        <p:attrNameLst>
                                          <p:attrName>ppt_x</p:attrName>
                                        </p:attrNameLst>
                                      </p:cBhvr>
                                      <p:tavLst>
                                        <p:tav tm="0" fmla="$">
                                          <p:val>
                                            <p:strVal val="#ppt_x+.05"/>
                                          </p:val>
                                        </p:tav>
                                        <p:tav tm="100000" fmla="$">
                                          <p:val>
                                            <p:strVal val="#ppt_x"/>
                                          </p:val>
                                        </p:tav>
                                      </p:tavLst>
                                    </p:anim>
                                  </p:childTnLst>
                                </p:cTn>
                              </p:par>
                              <p:par>
                                <p:cTn id="61" presetID="10" presetClass="entr" presetSubtype="0" decel="100000" fill="hold" grpId="0" nodeType="withEffect">
                                  <p:stCondLst>
                                    <p:cond delay="750"/>
                                  </p:stCondLst>
                                  <p:childTnLst>
                                    <p:set>
                                      <p:cBhvr>
                                        <p:cTn id="62" dur="1" fill="hold">
                                          <p:stCondLst>
                                            <p:cond delay="0"/>
                                          </p:stCondLst>
                                        </p:cTn>
                                        <p:tgtEl>
                                          <p:spTgt spid="47"/>
                                        </p:tgtEl>
                                        <p:attrNameLst>
                                          <p:attrName>style.visibility</p:attrName>
                                        </p:attrNameLst>
                                      </p:cBhvr>
                                      <p:to>
                                        <p:strVal val="visible"/>
                                      </p:to>
                                    </p:set>
                                    <p:anim from="0" to="1" calcmode="lin" valueType="num">
                                      <p:cBhvr>
                                        <p:cTn id="63" dur="500" fill="hold">
                                          <p:stCondLst>
                                            <p:cond delay="0"/>
                                          </p:stCondLst>
                                        </p:cTn>
                                        <p:tgtEl>
                                          <p:spTgt spid="47"/>
                                        </p:tgtEl>
                                        <p:attrNameLst>
                                          <p:attrName>style.opacity</p:attrName>
                                        </p:attrNameLst>
                                      </p:cBhvr>
                                    </p:anim>
                                    <p:anim to="" calcmode="lin" valueType="num">
                                      <p:cBhvr>
                                        <p:cTn id="64" dur="500" fill="hold">
                                          <p:stCondLst>
                                            <p:cond delay="0"/>
                                          </p:stCondLst>
                                        </p:cTn>
                                        <p:tgtEl>
                                          <p:spTgt spid="47"/>
                                        </p:tgtEl>
                                        <p:attrNameLst>
                                          <p:attrName>ppt_x</p:attrName>
                                        </p:attrNameLst>
                                      </p:cBhvr>
                                      <p:tavLst>
                                        <p:tav tm="0" fmla="$">
                                          <p:val>
                                            <p:strVal val="#ppt_x+.05"/>
                                          </p:val>
                                        </p:tav>
                                        <p:tav tm="100000" fmla="$">
                                          <p:val>
                                            <p:strVal val="#ppt_x"/>
                                          </p:val>
                                        </p:tav>
                                      </p:tavLst>
                                    </p:anim>
                                  </p:childTnLst>
                                </p:cTn>
                              </p:par>
                              <p:par>
                                <p:cTn id="65" presetID="10" presetClass="entr" presetSubtype="0" decel="100000" fill="hold" nodeType="withEffect">
                                  <p:stCondLst>
                                    <p:cond delay="750"/>
                                  </p:stCondLst>
                                  <p:childTnLst>
                                    <p:set>
                                      <p:cBhvr>
                                        <p:cTn id="66" dur="1" fill="hold">
                                          <p:stCondLst>
                                            <p:cond delay="0"/>
                                          </p:stCondLst>
                                        </p:cTn>
                                        <p:tgtEl>
                                          <p:spTgt spid="48"/>
                                        </p:tgtEl>
                                        <p:attrNameLst>
                                          <p:attrName>style.visibility</p:attrName>
                                        </p:attrNameLst>
                                      </p:cBhvr>
                                      <p:to>
                                        <p:strVal val="visible"/>
                                      </p:to>
                                    </p:set>
                                    <p:anim from="0" to="1" calcmode="lin" valueType="num">
                                      <p:cBhvr>
                                        <p:cTn id="67" dur="500" fill="hold">
                                          <p:stCondLst>
                                            <p:cond delay="0"/>
                                          </p:stCondLst>
                                        </p:cTn>
                                        <p:tgtEl>
                                          <p:spTgt spid="48"/>
                                        </p:tgtEl>
                                        <p:attrNameLst>
                                          <p:attrName>style.opacity</p:attrName>
                                        </p:attrNameLst>
                                      </p:cBhvr>
                                    </p:anim>
                                    <p:anim to="" calcmode="lin" valueType="num">
                                      <p:cBhvr>
                                        <p:cTn id="68" dur="500" fill="hold">
                                          <p:stCondLst>
                                            <p:cond delay="0"/>
                                          </p:stCondLst>
                                        </p:cTn>
                                        <p:tgtEl>
                                          <p:spTgt spid="48"/>
                                        </p:tgtEl>
                                        <p:attrNameLst>
                                          <p:attrName>ppt_x</p:attrName>
                                        </p:attrNameLst>
                                      </p:cBhvr>
                                      <p:tavLst>
                                        <p:tav tm="0" fmla="$">
                                          <p:val>
                                            <p:strVal val="#ppt_x+.05"/>
                                          </p:val>
                                        </p:tav>
                                        <p:tav tm="100000" fmla="$">
                                          <p:val>
                                            <p:strVal val="#ppt_x"/>
                                          </p:val>
                                        </p:tav>
                                      </p:tavLst>
                                    </p:anim>
                                  </p:childTnLst>
                                </p:cTn>
                              </p:par>
                              <p:par>
                                <p:cTn id="69" presetID="10" presetClass="entr" presetSubtype="0" decel="100000" fill="hold" grpId="0" nodeType="withEffect">
                                  <p:stCondLst>
                                    <p:cond delay="1000"/>
                                  </p:stCondLst>
                                  <p:childTnLst>
                                    <p:set>
                                      <p:cBhvr>
                                        <p:cTn id="70" dur="1" fill="hold">
                                          <p:stCondLst>
                                            <p:cond delay="0"/>
                                          </p:stCondLst>
                                        </p:cTn>
                                        <p:tgtEl>
                                          <p:spTgt spid="51"/>
                                        </p:tgtEl>
                                        <p:attrNameLst>
                                          <p:attrName>style.visibility</p:attrName>
                                        </p:attrNameLst>
                                      </p:cBhvr>
                                      <p:to>
                                        <p:strVal val="visible"/>
                                      </p:to>
                                    </p:set>
                                    <p:anim from="0" to="1" calcmode="lin" valueType="num">
                                      <p:cBhvr>
                                        <p:cTn id="71" dur="500" fill="hold">
                                          <p:stCondLst>
                                            <p:cond delay="0"/>
                                          </p:stCondLst>
                                        </p:cTn>
                                        <p:tgtEl>
                                          <p:spTgt spid="51"/>
                                        </p:tgtEl>
                                        <p:attrNameLst>
                                          <p:attrName>style.opacity</p:attrName>
                                        </p:attrNameLst>
                                      </p:cBhvr>
                                    </p:anim>
                                    <p:anim to="" calcmode="lin" valueType="num">
                                      <p:cBhvr>
                                        <p:cTn id="72" dur="500" fill="hold">
                                          <p:stCondLst>
                                            <p:cond delay="0"/>
                                          </p:stCondLst>
                                        </p:cTn>
                                        <p:tgtEl>
                                          <p:spTgt spid="51"/>
                                        </p:tgtEl>
                                        <p:attrNameLst>
                                          <p:attrName>ppt_x</p:attrName>
                                        </p:attrNameLst>
                                      </p:cBhvr>
                                      <p:tavLst>
                                        <p:tav tm="0" fmla="$">
                                          <p:val>
                                            <p:strVal val="#ppt_x+.05"/>
                                          </p:val>
                                        </p:tav>
                                        <p:tav tm="100000" fmla="$">
                                          <p:val>
                                            <p:strVal val="#ppt_x"/>
                                          </p:val>
                                        </p:tav>
                                      </p:tavLst>
                                    </p:anim>
                                  </p:childTnLst>
                                </p:cTn>
                              </p:par>
                              <p:par>
                                <p:cTn id="73" presetID="10" presetClass="entr" presetSubtype="0" decel="100000" fill="hold" grpId="0" nodeType="withEffect">
                                  <p:stCondLst>
                                    <p:cond delay="1000"/>
                                  </p:stCondLst>
                                  <p:childTnLst>
                                    <p:set>
                                      <p:cBhvr>
                                        <p:cTn id="74" dur="1" fill="hold">
                                          <p:stCondLst>
                                            <p:cond delay="0"/>
                                          </p:stCondLst>
                                        </p:cTn>
                                        <p:tgtEl>
                                          <p:spTgt spid="52"/>
                                        </p:tgtEl>
                                        <p:attrNameLst>
                                          <p:attrName>style.visibility</p:attrName>
                                        </p:attrNameLst>
                                      </p:cBhvr>
                                      <p:to>
                                        <p:strVal val="visible"/>
                                      </p:to>
                                    </p:set>
                                    <p:anim from="0" to="1" calcmode="lin" valueType="num">
                                      <p:cBhvr>
                                        <p:cTn id="75" dur="500" fill="hold">
                                          <p:stCondLst>
                                            <p:cond delay="0"/>
                                          </p:stCondLst>
                                        </p:cTn>
                                        <p:tgtEl>
                                          <p:spTgt spid="52"/>
                                        </p:tgtEl>
                                        <p:attrNameLst>
                                          <p:attrName>style.opacity</p:attrName>
                                        </p:attrNameLst>
                                      </p:cBhvr>
                                    </p:anim>
                                    <p:anim to="" calcmode="lin" valueType="num">
                                      <p:cBhvr>
                                        <p:cTn id="76" dur="500" fill="hold">
                                          <p:stCondLst>
                                            <p:cond delay="0"/>
                                          </p:stCondLst>
                                        </p:cTn>
                                        <p:tgtEl>
                                          <p:spTgt spid="52"/>
                                        </p:tgtEl>
                                        <p:attrNameLst>
                                          <p:attrName>ppt_x</p:attrName>
                                        </p:attrNameLst>
                                      </p:cBhvr>
                                      <p:tavLst>
                                        <p:tav tm="0" fmla="$">
                                          <p:val>
                                            <p:strVal val="#ppt_x+.05"/>
                                          </p:val>
                                        </p:tav>
                                        <p:tav tm="100000" fmla="$">
                                          <p:val>
                                            <p:strVal val="#ppt_x"/>
                                          </p:val>
                                        </p:tav>
                                      </p:tavLst>
                                    </p:anim>
                                  </p:childTnLst>
                                </p:cTn>
                              </p:par>
                              <p:par>
                                <p:cTn id="77" presetID="10" presetClass="entr" presetSubtype="0" decel="100000" fill="hold" grpId="0" nodeType="withEffect">
                                  <p:stCondLst>
                                    <p:cond delay="1000"/>
                                  </p:stCondLst>
                                  <p:childTnLst>
                                    <p:set>
                                      <p:cBhvr>
                                        <p:cTn id="78" dur="1" fill="hold">
                                          <p:stCondLst>
                                            <p:cond delay="0"/>
                                          </p:stCondLst>
                                        </p:cTn>
                                        <p:tgtEl>
                                          <p:spTgt spid="53"/>
                                        </p:tgtEl>
                                        <p:attrNameLst>
                                          <p:attrName>style.visibility</p:attrName>
                                        </p:attrNameLst>
                                      </p:cBhvr>
                                      <p:to>
                                        <p:strVal val="visible"/>
                                      </p:to>
                                    </p:set>
                                    <p:anim from="0" to="1" calcmode="lin" valueType="num">
                                      <p:cBhvr>
                                        <p:cTn id="79" dur="500" fill="hold">
                                          <p:stCondLst>
                                            <p:cond delay="0"/>
                                          </p:stCondLst>
                                        </p:cTn>
                                        <p:tgtEl>
                                          <p:spTgt spid="53"/>
                                        </p:tgtEl>
                                        <p:attrNameLst>
                                          <p:attrName>style.opacity</p:attrName>
                                        </p:attrNameLst>
                                      </p:cBhvr>
                                    </p:anim>
                                    <p:anim to="" calcmode="lin" valueType="num">
                                      <p:cBhvr>
                                        <p:cTn id="80" dur="500" fill="hold">
                                          <p:stCondLst>
                                            <p:cond delay="0"/>
                                          </p:stCondLst>
                                        </p:cTn>
                                        <p:tgtEl>
                                          <p:spTgt spid="53"/>
                                        </p:tgtEl>
                                        <p:attrNameLst>
                                          <p:attrName>ppt_x</p:attrName>
                                        </p:attrNameLst>
                                      </p:cBhvr>
                                      <p:tavLst>
                                        <p:tav tm="0" fmla="$">
                                          <p:val>
                                            <p:strVal val="#ppt_x+.05"/>
                                          </p:val>
                                        </p:tav>
                                        <p:tav tm="100000" fmla="$">
                                          <p:val>
                                            <p:strVal val="#ppt_x"/>
                                          </p:val>
                                        </p:tav>
                                      </p:tavLst>
                                    </p:anim>
                                  </p:childTnLst>
                                </p:cTn>
                              </p:par>
                              <p:par>
                                <p:cTn id="81" presetID="10" presetClass="entr" presetSubtype="0" decel="100000" fill="hold" nodeType="withEffect">
                                  <p:stCondLst>
                                    <p:cond delay="1000"/>
                                  </p:stCondLst>
                                  <p:childTnLst>
                                    <p:set>
                                      <p:cBhvr>
                                        <p:cTn id="82" dur="1" fill="hold">
                                          <p:stCondLst>
                                            <p:cond delay="0"/>
                                          </p:stCondLst>
                                        </p:cTn>
                                        <p:tgtEl>
                                          <p:spTgt spid="54"/>
                                        </p:tgtEl>
                                        <p:attrNameLst>
                                          <p:attrName>style.visibility</p:attrName>
                                        </p:attrNameLst>
                                      </p:cBhvr>
                                      <p:to>
                                        <p:strVal val="visible"/>
                                      </p:to>
                                    </p:set>
                                    <p:anim from="0" to="1" calcmode="lin" valueType="num">
                                      <p:cBhvr>
                                        <p:cTn id="83" dur="500" fill="hold">
                                          <p:stCondLst>
                                            <p:cond delay="0"/>
                                          </p:stCondLst>
                                        </p:cTn>
                                        <p:tgtEl>
                                          <p:spTgt spid="54"/>
                                        </p:tgtEl>
                                        <p:attrNameLst>
                                          <p:attrName>style.opacity</p:attrName>
                                        </p:attrNameLst>
                                      </p:cBhvr>
                                    </p:anim>
                                    <p:anim to="" calcmode="lin" valueType="num">
                                      <p:cBhvr>
                                        <p:cTn id="84" dur="500" fill="hold">
                                          <p:stCondLst>
                                            <p:cond delay="0"/>
                                          </p:stCondLst>
                                        </p:cTn>
                                        <p:tgtEl>
                                          <p:spTgt spid="54"/>
                                        </p:tgtEl>
                                        <p:attrNameLst>
                                          <p:attrName>ppt_x</p:attrName>
                                        </p:attrNameLst>
                                      </p:cBhvr>
                                      <p:tavLst>
                                        <p:tav tm="0" fmla="$">
                                          <p:val>
                                            <p:strVal val="#ppt_x+.05"/>
                                          </p:val>
                                        </p:tav>
                                        <p:tav tm="100000" fmla="$">
                                          <p:val>
                                            <p:strVal val="#ppt_x"/>
                                          </p:val>
                                        </p:tav>
                                      </p:tavLst>
                                    </p:anim>
                                  </p:childTnLst>
                                </p:cTn>
                              </p:par>
                              <p:par>
                                <p:cTn id="85" presetID="10" presetClass="entr" presetSubtype="0" decel="100000" fill="hold" grpId="0" nodeType="withEffect">
                                  <p:stCondLst>
                                    <p:cond delay="1250"/>
                                  </p:stCondLst>
                                  <p:childTnLst>
                                    <p:set>
                                      <p:cBhvr>
                                        <p:cTn id="86" dur="1" fill="hold">
                                          <p:stCondLst>
                                            <p:cond delay="0"/>
                                          </p:stCondLst>
                                        </p:cTn>
                                        <p:tgtEl>
                                          <p:spTgt spid="57"/>
                                        </p:tgtEl>
                                        <p:attrNameLst>
                                          <p:attrName>style.visibility</p:attrName>
                                        </p:attrNameLst>
                                      </p:cBhvr>
                                      <p:to>
                                        <p:strVal val="visible"/>
                                      </p:to>
                                    </p:set>
                                    <p:anim from="0" to="1" calcmode="lin" valueType="num">
                                      <p:cBhvr>
                                        <p:cTn id="87" dur="500" fill="hold">
                                          <p:stCondLst>
                                            <p:cond delay="0"/>
                                          </p:stCondLst>
                                        </p:cTn>
                                        <p:tgtEl>
                                          <p:spTgt spid="57"/>
                                        </p:tgtEl>
                                        <p:attrNameLst>
                                          <p:attrName>style.opacity</p:attrName>
                                        </p:attrNameLst>
                                      </p:cBhvr>
                                    </p:anim>
                                    <p:anim to="" calcmode="lin" valueType="num">
                                      <p:cBhvr>
                                        <p:cTn id="88" dur="500" fill="hold">
                                          <p:stCondLst>
                                            <p:cond delay="0"/>
                                          </p:stCondLst>
                                        </p:cTn>
                                        <p:tgtEl>
                                          <p:spTgt spid="57"/>
                                        </p:tgtEl>
                                        <p:attrNameLst>
                                          <p:attrName>ppt_x</p:attrName>
                                        </p:attrNameLst>
                                      </p:cBhvr>
                                      <p:tavLst>
                                        <p:tav tm="0" fmla="$">
                                          <p:val>
                                            <p:strVal val="#ppt_x+.05"/>
                                          </p:val>
                                        </p:tav>
                                        <p:tav tm="100000" fmla="$">
                                          <p:val>
                                            <p:strVal val="#ppt_x"/>
                                          </p:val>
                                        </p:tav>
                                      </p:tavLst>
                                    </p:anim>
                                  </p:childTnLst>
                                </p:cTn>
                              </p:par>
                              <p:par>
                                <p:cTn id="89" presetID="10" presetClass="entr" presetSubtype="0" decel="100000" fill="hold" grpId="0" nodeType="withEffect">
                                  <p:stCondLst>
                                    <p:cond delay="1250"/>
                                  </p:stCondLst>
                                  <p:childTnLst>
                                    <p:set>
                                      <p:cBhvr>
                                        <p:cTn id="90" dur="1" fill="hold">
                                          <p:stCondLst>
                                            <p:cond delay="0"/>
                                          </p:stCondLst>
                                        </p:cTn>
                                        <p:tgtEl>
                                          <p:spTgt spid="58"/>
                                        </p:tgtEl>
                                        <p:attrNameLst>
                                          <p:attrName>style.visibility</p:attrName>
                                        </p:attrNameLst>
                                      </p:cBhvr>
                                      <p:to>
                                        <p:strVal val="visible"/>
                                      </p:to>
                                    </p:set>
                                    <p:anim from="0" to="1" calcmode="lin" valueType="num">
                                      <p:cBhvr>
                                        <p:cTn id="91" dur="500" fill="hold">
                                          <p:stCondLst>
                                            <p:cond delay="0"/>
                                          </p:stCondLst>
                                        </p:cTn>
                                        <p:tgtEl>
                                          <p:spTgt spid="58"/>
                                        </p:tgtEl>
                                        <p:attrNameLst>
                                          <p:attrName>style.opacity</p:attrName>
                                        </p:attrNameLst>
                                      </p:cBhvr>
                                    </p:anim>
                                    <p:anim to="" calcmode="lin" valueType="num">
                                      <p:cBhvr>
                                        <p:cTn id="92" dur="500" fill="hold">
                                          <p:stCondLst>
                                            <p:cond delay="0"/>
                                          </p:stCondLst>
                                        </p:cTn>
                                        <p:tgtEl>
                                          <p:spTgt spid="58"/>
                                        </p:tgtEl>
                                        <p:attrNameLst>
                                          <p:attrName>ppt_x</p:attrName>
                                        </p:attrNameLst>
                                      </p:cBhvr>
                                      <p:tavLst>
                                        <p:tav tm="0" fmla="$">
                                          <p:val>
                                            <p:strVal val="#ppt_x+.05"/>
                                          </p:val>
                                        </p:tav>
                                        <p:tav tm="100000" fmla="$">
                                          <p:val>
                                            <p:strVal val="#ppt_x"/>
                                          </p:val>
                                        </p:tav>
                                      </p:tavLst>
                                    </p:anim>
                                  </p:childTnLst>
                                </p:cTn>
                              </p:par>
                              <p:par>
                                <p:cTn id="93" presetID="10" presetClass="entr" presetSubtype="0" decel="100000" fill="hold" grpId="0" nodeType="withEffect">
                                  <p:stCondLst>
                                    <p:cond delay="1250"/>
                                  </p:stCondLst>
                                  <p:childTnLst>
                                    <p:set>
                                      <p:cBhvr>
                                        <p:cTn id="94" dur="1" fill="hold">
                                          <p:stCondLst>
                                            <p:cond delay="0"/>
                                          </p:stCondLst>
                                        </p:cTn>
                                        <p:tgtEl>
                                          <p:spTgt spid="59"/>
                                        </p:tgtEl>
                                        <p:attrNameLst>
                                          <p:attrName>style.visibility</p:attrName>
                                        </p:attrNameLst>
                                      </p:cBhvr>
                                      <p:to>
                                        <p:strVal val="visible"/>
                                      </p:to>
                                    </p:set>
                                    <p:anim from="0" to="1" calcmode="lin" valueType="num">
                                      <p:cBhvr>
                                        <p:cTn id="95" dur="500" fill="hold">
                                          <p:stCondLst>
                                            <p:cond delay="0"/>
                                          </p:stCondLst>
                                        </p:cTn>
                                        <p:tgtEl>
                                          <p:spTgt spid="59"/>
                                        </p:tgtEl>
                                        <p:attrNameLst>
                                          <p:attrName>style.opacity</p:attrName>
                                        </p:attrNameLst>
                                      </p:cBhvr>
                                    </p:anim>
                                    <p:anim to="" calcmode="lin" valueType="num">
                                      <p:cBhvr>
                                        <p:cTn id="96" dur="500" fill="hold">
                                          <p:stCondLst>
                                            <p:cond delay="0"/>
                                          </p:stCondLst>
                                        </p:cTn>
                                        <p:tgtEl>
                                          <p:spTgt spid="59"/>
                                        </p:tgtEl>
                                        <p:attrNameLst>
                                          <p:attrName>ppt_x</p:attrName>
                                        </p:attrNameLst>
                                      </p:cBhvr>
                                      <p:tavLst>
                                        <p:tav tm="0" fmla="$">
                                          <p:val>
                                            <p:strVal val="#ppt_x+.05"/>
                                          </p:val>
                                        </p:tav>
                                        <p:tav tm="100000" fmla="$">
                                          <p:val>
                                            <p:strVal val="#ppt_x"/>
                                          </p:val>
                                        </p:tav>
                                      </p:tavLst>
                                    </p:anim>
                                  </p:childTnLst>
                                </p:cTn>
                              </p:par>
                              <p:par>
                                <p:cTn id="97" presetID="10" presetClass="entr" presetSubtype="0" decel="100000" fill="hold" nodeType="withEffect">
                                  <p:stCondLst>
                                    <p:cond delay="1250"/>
                                  </p:stCondLst>
                                  <p:childTnLst>
                                    <p:set>
                                      <p:cBhvr>
                                        <p:cTn id="98" dur="1" fill="hold">
                                          <p:stCondLst>
                                            <p:cond delay="0"/>
                                          </p:stCondLst>
                                        </p:cTn>
                                        <p:tgtEl>
                                          <p:spTgt spid="60"/>
                                        </p:tgtEl>
                                        <p:attrNameLst>
                                          <p:attrName>style.visibility</p:attrName>
                                        </p:attrNameLst>
                                      </p:cBhvr>
                                      <p:to>
                                        <p:strVal val="visible"/>
                                      </p:to>
                                    </p:set>
                                    <p:anim from="0" to="1" calcmode="lin" valueType="num">
                                      <p:cBhvr>
                                        <p:cTn id="99" dur="500" fill="hold">
                                          <p:stCondLst>
                                            <p:cond delay="0"/>
                                          </p:stCondLst>
                                        </p:cTn>
                                        <p:tgtEl>
                                          <p:spTgt spid="60"/>
                                        </p:tgtEl>
                                        <p:attrNameLst>
                                          <p:attrName>style.opacity</p:attrName>
                                        </p:attrNameLst>
                                      </p:cBhvr>
                                    </p:anim>
                                    <p:anim to="" calcmode="lin" valueType="num">
                                      <p:cBhvr>
                                        <p:cTn id="100" dur="500" fill="hold">
                                          <p:stCondLst>
                                            <p:cond delay="0"/>
                                          </p:stCondLst>
                                        </p:cTn>
                                        <p:tgtEl>
                                          <p:spTgt spid="60"/>
                                        </p:tgtEl>
                                        <p:attrNameLst>
                                          <p:attrName>ppt_x</p:attrName>
                                        </p:attrNameLst>
                                      </p:cBhvr>
                                      <p:tavLst>
                                        <p:tav tm="0" fmla="$">
                                          <p:val>
                                            <p:strVal val="#ppt_x+.05"/>
                                          </p:val>
                                        </p:tav>
                                        <p:tav tm="100000" fmla="$">
                                          <p:val>
                                            <p:strVal val="#ppt_x"/>
                                          </p:val>
                                        </p:tav>
                                      </p:tavLst>
                                    </p:anim>
                                  </p:childTnLst>
                                </p:cTn>
                              </p:par>
                              <p:par>
                                <p:cTn id="101" presetID="10" presetClass="entr" presetSubtype="0" decel="100000" fill="hold" grpId="0" nodeType="withEffect">
                                  <p:stCondLst>
                                    <p:cond delay="0"/>
                                  </p:stCondLst>
                                  <p:iterate type="lt">
                                    <p:tmPct val="10000"/>
                                  </p:iterate>
                                  <p:childTnLst>
                                    <p:set>
                                      <p:cBhvr>
                                        <p:cTn id="102" dur="1" fill="hold">
                                          <p:stCondLst>
                                            <p:cond delay="0"/>
                                          </p:stCondLst>
                                        </p:cTn>
                                        <p:tgtEl>
                                          <p:spTgt spid="18"/>
                                        </p:tgtEl>
                                        <p:attrNameLst>
                                          <p:attrName>style.visibility</p:attrName>
                                        </p:attrNameLst>
                                      </p:cBhvr>
                                      <p:to>
                                        <p:strVal val="visible"/>
                                      </p:to>
                                    </p:set>
                                    <p:anim from="0" to="1" calcmode="lin" valueType="num">
                                      <p:cBhvr>
                                        <p:cTn id="103" dur="500" fill="hold">
                                          <p:stCondLst>
                                            <p:cond delay="0"/>
                                          </p:stCondLst>
                                        </p:cTn>
                                        <p:tgtEl>
                                          <p:spTgt spid="18"/>
                                        </p:tgtEl>
                                        <p:attrNameLst>
                                          <p:attrName>style.opacity</p:attrName>
                                        </p:attrNameLst>
                                      </p:cBhvr>
                                    </p:anim>
                                    <p:anim to="" calcmode="lin" valueType="num">
                                      <p:cBhvr>
                                        <p:cTn id="104"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animBg="1"/>
      <p:bldP spid="32" grpId="0"/>
      <p:bldP spid="33" grpId="0" animBg="1"/>
      <p:bldP spid="34" grpId="0"/>
      <p:bldP spid="35" grpId="0" animBg="1"/>
      <p:bldP spid="36" grpId="0"/>
      <p:bldP spid="37" grpId="0" animBg="1"/>
      <p:bldP spid="38" grpId="0"/>
      <p:bldP spid="39" grpId="0" animBg="1"/>
      <p:bldP spid="40" grpId="0"/>
      <p:bldP spid="41" grpId="0"/>
      <p:bldP spid="45" grpId="0" animBg="1"/>
      <p:bldP spid="46" grpId="0"/>
      <p:bldP spid="47" grpId="0"/>
      <p:bldP spid="51" grpId="0" animBg="1"/>
      <p:bldP spid="52" grpId="0"/>
      <p:bldP spid="53" grpId="0"/>
      <p:bldP spid="57" grpId="0" animBg="1"/>
      <p:bldP spid="58" grpId="0"/>
      <p:bldP spid="5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路究难点与创新点</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3" name="觅知网-不倒翁ID:189359941"/>
          <p:cNvSpPr/>
          <p:nvPr>
            <p:custDataLst>
              <p:tags r:id="rId2"/>
            </p:custDataLst>
          </p:nvPr>
        </p:nvSpPr>
        <p:spPr>
          <a:xfrm>
            <a:off x="8202295" y="4741924"/>
            <a:ext cx="624840"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5" name="觅知网-不倒翁ID:189359941"/>
          <p:cNvSpPr/>
          <p:nvPr>
            <p:custDataLst>
              <p:tags r:id="rId3"/>
            </p:custDataLst>
          </p:nvPr>
        </p:nvSpPr>
        <p:spPr>
          <a:xfrm>
            <a:off x="3361691" y="4741924"/>
            <a:ext cx="625475"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7" name="觅知网-不倒翁ID:189359941"/>
          <p:cNvSpPr/>
          <p:nvPr>
            <p:custDataLst>
              <p:tags r:id="rId4"/>
            </p:custDataLst>
          </p:nvPr>
        </p:nvSpPr>
        <p:spPr>
          <a:xfrm>
            <a:off x="4973320" y="4741924"/>
            <a:ext cx="624840"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9" name="觅知网-不倒翁ID:189359941"/>
          <p:cNvSpPr/>
          <p:nvPr>
            <p:custDataLst>
              <p:tags r:id="rId5"/>
            </p:custDataLst>
          </p:nvPr>
        </p:nvSpPr>
        <p:spPr>
          <a:xfrm>
            <a:off x="6588125" y="4741924"/>
            <a:ext cx="624840"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1" name="觅知网-不倒翁ID:189359941"/>
          <p:cNvSpPr/>
          <p:nvPr>
            <p:custDataLst>
              <p:tags r:id="rId6"/>
            </p:custDataLst>
          </p:nvPr>
        </p:nvSpPr>
        <p:spPr>
          <a:xfrm>
            <a:off x="1748156" y="4741924"/>
            <a:ext cx="625475"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2" name="觅知网-不倒翁ID:189359941"/>
          <p:cNvSpPr/>
          <p:nvPr>
            <p:custDataLst>
              <p:tags r:id="rId7"/>
            </p:custDataLst>
          </p:nvPr>
        </p:nvSpPr>
        <p:spPr>
          <a:xfrm>
            <a:off x="1926591" y="4903212"/>
            <a:ext cx="268605" cy="28702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3" name="觅知网-不倒翁ID:189359941"/>
          <p:cNvSpPr/>
          <p:nvPr>
            <p:custDataLst>
              <p:tags r:id="rId8"/>
            </p:custDataLst>
          </p:nvPr>
        </p:nvSpPr>
        <p:spPr>
          <a:xfrm>
            <a:off x="9811385" y="4741924"/>
            <a:ext cx="625475" cy="625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5" name="觅知网-不倒翁ID:189359941"/>
          <p:cNvSpPr/>
          <p:nvPr>
            <p:custDataLst>
              <p:tags r:id="rId9"/>
            </p:custDataLst>
          </p:nvPr>
        </p:nvSpPr>
        <p:spPr>
          <a:xfrm>
            <a:off x="2555877" y="5046722"/>
            <a:ext cx="622935" cy="0"/>
          </a:xfrm>
          <a:prstGeom prst="line">
            <a:avLst/>
          </a:prstGeom>
          <a:ln w="3175">
            <a:solidFill>
              <a:schemeClr val="bg1">
                <a:lumMod val="75000"/>
              </a:schemeClr>
            </a:solidFill>
            <a:miter lim="400000"/>
            <a:tailEnd type="triangle"/>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6" name="觅知网-不倒翁ID:189359941"/>
          <p:cNvSpPr/>
          <p:nvPr>
            <p:custDataLst>
              <p:tags r:id="rId10"/>
            </p:custDataLst>
          </p:nvPr>
        </p:nvSpPr>
        <p:spPr>
          <a:xfrm>
            <a:off x="4177031" y="5046722"/>
            <a:ext cx="622935" cy="0"/>
          </a:xfrm>
          <a:prstGeom prst="line">
            <a:avLst/>
          </a:prstGeom>
          <a:ln w="3175">
            <a:solidFill>
              <a:schemeClr val="bg1">
                <a:lumMod val="75000"/>
              </a:schemeClr>
            </a:solidFill>
            <a:miter lim="400000"/>
            <a:tailEnd type="triangle"/>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17" name="觅知网-不倒翁ID:189359941"/>
          <p:cNvSpPr/>
          <p:nvPr>
            <p:custDataLst>
              <p:tags r:id="rId11"/>
            </p:custDataLst>
          </p:nvPr>
        </p:nvSpPr>
        <p:spPr>
          <a:xfrm>
            <a:off x="5782946" y="5046722"/>
            <a:ext cx="622935" cy="0"/>
          </a:xfrm>
          <a:prstGeom prst="line">
            <a:avLst/>
          </a:prstGeom>
          <a:ln w="3175">
            <a:solidFill>
              <a:schemeClr val="bg1">
                <a:lumMod val="75000"/>
              </a:schemeClr>
            </a:solidFill>
            <a:miter lim="400000"/>
            <a:tailEnd type="triangle"/>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23" name="觅知网-不倒翁ID:189359941"/>
          <p:cNvSpPr/>
          <p:nvPr>
            <p:custDataLst>
              <p:tags r:id="rId12"/>
            </p:custDataLst>
          </p:nvPr>
        </p:nvSpPr>
        <p:spPr>
          <a:xfrm>
            <a:off x="7395211" y="5046722"/>
            <a:ext cx="622935" cy="0"/>
          </a:xfrm>
          <a:prstGeom prst="line">
            <a:avLst/>
          </a:prstGeom>
          <a:ln w="3175">
            <a:solidFill>
              <a:schemeClr val="bg1">
                <a:lumMod val="75000"/>
              </a:schemeClr>
            </a:solidFill>
            <a:miter lim="400000"/>
            <a:tailEnd type="triangle"/>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26" name="觅知网-不倒翁ID:189359941"/>
          <p:cNvSpPr/>
          <p:nvPr>
            <p:custDataLst>
              <p:tags r:id="rId13"/>
            </p:custDataLst>
          </p:nvPr>
        </p:nvSpPr>
        <p:spPr>
          <a:xfrm>
            <a:off x="8988426" y="5046722"/>
            <a:ext cx="622935" cy="0"/>
          </a:xfrm>
          <a:prstGeom prst="line">
            <a:avLst/>
          </a:prstGeom>
          <a:ln w="3175">
            <a:solidFill>
              <a:schemeClr val="bg1">
                <a:lumMod val="75000"/>
              </a:schemeClr>
            </a:solidFill>
            <a:miter lim="400000"/>
            <a:tailEnd type="triangle"/>
          </a:ln>
        </p:spPr>
        <p:txBody>
          <a:bodyPr anchor="ctr"/>
          <a:lstStyle/>
          <a:p>
            <a:pPr algn="ctr"/>
            <a:endParaRPr dirty="0">
              <a:solidFill>
                <a:schemeClr val="tx1">
                  <a:lumMod val="65000"/>
                  <a:lumOff val="35000"/>
                </a:schemeClr>
              </a:solidFill>
              <a:latin typeface="微软雅黑" pitchFamily="34" charset="-122"/>
              <a:ea typeface="微软雅黑" pitchFamily="34" charset="-122"/>
              <a:cs typeface="+mn-ea"/>
              <a:sym typeface="思源黑体 CN Regular" panose="020B0500000000000000" charset="-122"/>
            </a:endParaRPr>
          </a:p>
        </p:txBody>
      </p:sp>
      <p:sp>
        <p:nvSpPr>
          <p:cNvPr id="27" name="觅知网-不倒翁ID:189359941"/>
          <p:cNvSpPr/>
          <p:nvPr>
            <p:custDataLst>
              <p:tags r:id="rId14"/>
            </p:custDataLst>
          </p:nvPr>
        </p:nvSpPr>
        <p:spPr>
          <a:xfrm>
            <a:off x="1520825"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28" name="觅知网-不倒翁ID:189359941"/>
          <p:cNvSpPr/>
          <p:nvPr>
            <p:custDataLst>
              <p:tags r:id="rId15"/>
            </p:custDataLst>
          </p:nvPr>
        </p:nvSpPr>
        <p:spPr>
          <a:xfrm>
            <a:off x="3135629"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29" name="觅知网-不倒翁ID:189359941"/>
          <p:cNvSpPr/>
          <p:nvPr>
            <p:custDataLst>
              <p:tags r:id="rId16"/>
            </p:custDataLst>
          </p:nvPr>
        </p:nvSpPr>
        <p:spPr>
          <a:xfrm>
            <a:off x="4750435"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30" name="觅知网-不倒翁ID:189359941"/>
          <p:cNvSpPr/>
          <p:nvPr>
            <p:custDataLst>
              <p:tags r:id="rId17"/>
            </p:custDataLst>
          </p:nvPr>
        </p:nvSpPr>
        <p:spPr>
          <a:xfrm>
            <a:off x="6365240"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31" name="觅知网-不倒翁ID:189359941"/>
          <p:cNvSpPr/>
          <p:nvPr>
            <p:custDataLst>
              <p:tags r:id="rId18"/>
            </p:custDataLst>
          </p:nvPr>
        </p:nvSpPr>
        <p:spPr>
          <a:xfrm>
            <a:off x="7980045"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32" name="觅知网-不倒翁ID:189359941"/>
          <p:cNvSpPr/>
          <p:nvPr>
            <p:custDataLst>
              <p:tags r:id="rId19"/>
            </p:custDataLst>
          </p:nvPr>
        </p:nvSpPr>
        <p:spPr>
          <a:xfrm>
            <a:off x="9594849" y="5549009"/>
            <a:ext cx="1080771" cy="360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微软雅黑" pitchFamily="34" charset="-122"/>
                <a:ea typeface="微软雅黑" pitchFamily="34" charset="-122"/>
                <a:cs typeface="思源黑体 CN Regular" panose="020B0500000000000000" charset="-122"/>
              </a:rPr>
              <a:t>关键词</a:t>
            </a:r>
          </a:p>
        </p:txBody>
      </p:sp>
      <p:sp>
        <p:nvSpPr>
          <p:cNvPr id="33" name="觅知网-不倒翁ID:189359941"/>
          <p:cNvSpPr/>
          <p:nvPr>
            <p:custDataLst>
              <p:tags r:id="rId20"/>
            </p:custDataLst>
          </p:nvPr>
        </p:nvSpPr>
        <p:spPr>
          <a:xfrm>
            <a:off x="4749165" y="1484786"/>
            <a:ext cx="6664960" cy="3084193"/>
          </a:xfrm>
          <a:prstGeom prst="roundRect">
            <a:avLst>
              <a:gd name="adj" fmla="val 85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34" name="觅知网-不倒翁ID:189359941"/>
          <p:cNvSpPr txBox="1"/>
          <p:nvPr>
            <p:custDataLst>
              <p:tags r:id="rId21"/>
            </p:custDataLst>
          </p:nvPr>
        </p:nvSpPr>
        <p:spPr>
          <a:xfrm>
            <a:off x="5142866" y="3235216"/>
            <a:ext cx="5391151"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hangingPunct="0">
              <a:lnSpc>
                <a:spcPct val="150000"/>
              </a:lnSpc>
              <a:buFont typeface="思源黑体 CN Regular" panose="020B0500000000000000" charset="-122"/>
              <a:buNone/>
            </a:pPr>
            <a:r>
              <a:rPr lang="zh-CN" altLang="en-US" sz="1400" dirty="0">
                <a:solidFill>
                  <a:schemeClr val="bg1"/>
                </a:solidFill>
                <a:latin typeface="微软雅黑" pitchFamily="34" charset="-122"/>
                <a:ea typeface="微软雅黑" pitchFamily="34" charset="-122"/>
                <a:cs typeface="+mn-ea"/>
                <a:sym typeface="+mn-lt"/>
              </a:rPr>
              <a:t>单击此处输入你的正文，文字是您思想的提炼，为了最终演示发布的良好效果，请尽量言简意赅的阐述观点；根据需要可酌情增减文字，以便观者可以准确理解您所传达的信息。</a:t>
            </a:r>
          </a:p>
        </p:txBody>
      </p:sp>
      <p:sp>
        <p:nvSpPr>
          <p:cNvPr id="35" name="觅知网-不倒翁ID:189359941"/>
          <p:cNvSpPr txBox="1"/>
          <p:nvPr>
            <p:custDataLst>
              <p:tags r:id="rId22"/>
            </p:custDataLst>
          </p:nvPr>
        </p:nvSpPr>
        <p:spPr>
          <a:xfrm>
            <a:off x="5142865" y="2503379"/>
            <a:ext cx="5023485"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kumimoji="1" lang="zh-CN" altLang="en-US" sz="4800" kern="0" dirty="0">
                <a:ln w="25400">
                  <a:noFill/>
                </a:ln>
                <a:solidFill>
                  <a:schemeClr val="bg1"/>
                </a:solidFill>
                <a:latin typeface="+mj-ea"/>
                <a:ea typeface="+mj-ea"/>
                <a:cs typeface="思源黑体 CN Regular" panose="020B0500000000000000" charset="-122"/>
                <a:sym typeface="+mn-ea"/>
              </a:rPr>
              <a:t>请添加标题</a:t>
            </a:r>
          </a:p>
        </p:txBody>
      </p:sp>
      <p:sp>
        <p:nvSpPr>
          <p:cNvPr id="36" name="觅知网-不倒翁ID:189359941"/>
          <p:cNvSpPr txBox="1"/>
          <p:nvPr>
            <p:custDataLst>
              <p:tags r:id="rId23"/>
            </p:custDataLst>
          </p:nvPr>
        </p:nvSpPr>
        <p:spPr>
          <a:xfrm>
            <a:off x="5142866" y="1611837"/>
            <a:ext cx="188923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dirty="0">
                <a:solidFill>
                  <a:schemeClr val="bg1"/>
                </a:solidFill>
                <a:latin typeface="思源黑体 CN Bold" panose="020B0800000000000000" pitchFamily="34" charset="-122"/>
                <a:ea typeface="思源黑体 CN Bold" panose="020B0800000000000000" pitchFamily="34" charset="-122"/>
                <a:cs typeface="思源黑体 CN Regular" panose="020B0500000000000000" charset="-122"/>
                <a:sym typeface="+mn-ea"/>
              </a:rPr>
              <a:t>20XX</a:t>
            </a:r>
          </a:p>
        </p:txBody>
      </p:sp>
      <p:cxnSp>
        <p:nvCxnSpPr>
          <p:cNvPr id="37" name="觅知网-不倒翁ID:189359941"/>
          <p:cNvCxnSpPr/>
          <p:nvPr>
            <p:custDataLst>
              <p:tags r:id="rId24"/>
            </p:custDataLst>
          </p:nvPr>
        </p:nvCxnSpPr>
        <p:spPr>
          <a:xfrm>
            <a:off x="6960096" y="2060848"/>
            <a:ext cx="2797811" cy="0"/>
          </a:xfrm>
          <a:prstGeom prst="line">
            <a:avLst/>
          </a:prstGeom>
          <a:solidFill>
            <a:srgbClr val="C00000"/>
          </a:solidFill>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觅知网-不倒翁ID:189359941"/>
          <p:cNvPicPr>
            <a:picLocks noChangeAspect="1"/>
          </p:cNvPicPr>
          <p:nvPr>
            <p:custDataLst>
              <p:tags r:id="rId25"/>
            </p:custDataLst>
          </p:nvPr>
        </p:nvPicPr>
        <p:blipFill>
          <a:blip r:embed="rId33" cstate="print">
            <a:extLst>
              <a:ext uri="{28A0092B-C50C-407E-A947-70E740481C1C}">
                <a14:useLocalDpi xmlns:a14="http://schemas.microsoft.com/office/drawing/2010/main" val="0"/>
              </a:ext>
            </a:extLst>
          </a:blip>
          <a:srcRect l="31741" r="31741"/>
          <a:stretch>
            <a:fillRect/>
          </a:stretch>
        </p:blipFill>
        <p:spPr>
          <a:xfrm>
            <a:off x="772161" y="1484786"/>
            <a:ext cx="3863340" cy="3084195"/>
          </a:xfrm>
          <a:prstGeom prst="roundRect">
            <a:avLst>
              <a:gd name="adj" fmla="val 8122"/>
            </a:avLst>
          </a:prstGeom>
          <a:solidFill>
            <a:srgbClr val="C00000"/>
          </a:solidFill>
        </p:spPr>
      </p:pic>
      <p:sp>
        <p:nvSpPr>
          <p:cNvPr id="39" name="觅知网-不倒翁ID:189359941"/>
          <p:cNvSpPr>
            <a:spLocks noChangeAspect="1"/>
          </p:cNvSpPr>
          <p:nvPr>
            <p:custDataLst>
              <p:tags r:id="rId26"/>
            </p:custDataLst>
          </p:nvPr>
        </p:nvSpPr>
        <p:spPr bwMode="auto">
          <a:xfrm>
            <a:off x="3541396" y="4914642"/>
            <a:ext cx="268605" cy="267368"/>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40" name="觅知网-不倒翁ID:189359941"/>
          <p:cNvSpPr/>
          <p:nvPr>
            <p:custDataLst>
              <p:tags r:id="rId27"/>
            </p:custDataLst>
          </p:nvPr>
        </p:nvSpPr>
        <p:spPr>
          <a:xfrm>
            <a:off x="5136315" y="4934371"/>
            <a:ext cx="298852" cy="240581"/>
          </a:xfrm>
          <a:custGeom>
            <a:avLst/>
            <a:gdLst>
              <a:gd name="connsiteX0" fmla="*/ 491833 w 607639"/>
              <a:gd name="connsiteY0" fmla="*/ 276241 h 489160"/>
              <a:gd name="connsiteX1" fmla="*/ 362432 w 607639"/>
              <a:gd name="connsiteY1" fmla="*/ 296417 h 489160"/>
              <a:gd name="connsiteX2" fmla="*/ 362432 w 607639"/>
              <a:gd name="connsiteY2" fmla="*/ 332858 h 489160"/>
              <a:gd name="connsiteX3" fmla="*/ 491833 w 607639"/>
              <a:gd name="connsiteY3" fmla="*/ 312682 h 489160"/>
              <a:gd name="connsiteX4" fmla="*/ 115717 w 607639"/>
              <a:gd name="connsiteY4" fmla="*/ 276241 h 489160"/>
              <a:gd name="connsiteX5" fmla="*/ 115717 w 607639"/>
              <a:gd name="connsiteY5" fmla="*/ 312682 h 489160"/>
              <a:gd name="connsiteX6" fmla="*/ 245207 w 607639"/>
              <a:gd name="connsiteY6" fmla="*/ 332858 h 489160"/>
              <a:gd name="connsiteX7" fmla="*/ 245207 w 607639"/>
              <a:gd name="connsiteY7" fmla="*/ 296417 h 489160"/>
              <a:gd name="connsiteX8" fmla="*/ 491833 w 607639"/>
              <a:gd name="connsiteY8" fmla="*/ 209758 h 489160"/>
              <a:gd name="connsiteX9" fmla="*/ 362432 w 607639"/>
              <a:gd name="connsiteY9" fmla="*/ 229934 h 489160"/>
              <a:gd name="connsiteX10" fmla="*/ 362432 w 607639"/>
              <a:gd name="connsiteY10" fmla="*/ 266375 h 489160"/>
              <a:gd name="connsiteX11" fmla="*/ 491833 w 607639"/>
              <a:gd name="connsiteY11" fmla="*/ 246200 h 489160"/>
              <a:gd name="connsiteX12" fmla="*/ 115717 w 607639"/>
              <a:gd name="connsiteY12" fmla="*/ 209758 h 489160"/>
              <a:gd name="connsiteX13" fmla="*/ 115717 w 607639"/>
              <a:gd name="connsiteY13" fmla="*/ 246200 h 489160"/>
              <a:gd name="connsiteX14" fmla="*/ 245207 w 607639"/>
              <a:gd name="connsiteY14" fmla="*/ 266375 h 489160"/>
              <a:gd name="connsiteX15" fmla="*/ 245207 w 607639"/>
              <a:gd name="connsiteY15" fmla="*/ 229934 h 489160"/>
              <a:gd name="connsiteX16" fmla="*/ 491833 w 607639"/>
              <a:gd name="connsiteY16" fmla="*/ 143187 h 489160"/>
              <a:gd name="connsiteX17" fmla="*/ 362432 w 607639"/>
              <a:gd name="connsiteY17" fmla="*/ 163363 h 489160"/>
              <a:gd name="connsiteX18" fmla="*/ 362432 w 607639"/>
              <a:gd name="connsiteY18" fmla="*/ 199893 h 489160"/>
              <a:gd name="connsiteX19" fmla="*/ 491833 w 607639"/>
              <a:gd name="connsiteY19" fmla="*/ 179717 h 489160"/>
              <a:gd name="connsiteX20" fmla="*/ 115717 w 607639"/>
              <a:gd name="connsiteY20" fmla="*/ 143187 h 489160"/>
              <a:gd name="connsiteX21" fmla="*/ 115717 w 607639"/>
              <a:gd name="connsiteY21" fmla="*/ 179717 h 489160"/>
              <a:gd name="connsiteX22" fmla="*/ 245207 w 607639"/>
              <a:gd name="connsiteY22" fmla="*/ 199893 h 489160"/>
              <a:gd name="connsiteX23" fmla="*/ 245207 w 607639"/>
              <a:gd name="connsiteY23" fmla="*/ 163363 h 489160"/>
              <a:gd name="connsiteX24" fmla="*/ 491833 w 607639"/>
              <a:gd name="connsiteY24" fmla="*/ 76704 h 489160"/>
              <a:gd name="connsiteX25" fmla="*/ 362432 w 607639"/>
              <a:gd name="connsiteY25" fmla="*/ 96880 h 489160"/>
              <a:gd name="connsiteX26" fmla="*/ 362432 w 607639"/>
              <a:gd name="connsiteY26" fmla="*/ 133321 h 489160"/>
              <a:gd name="connsiteX27" fmla="*/ 491833 w 607639"/>
              <a:gd name="connsiteY27" fmla="*/ 113145 h 489160"/>
              <a:gd name="connsiteX28" fmla="*/ 115717 w 607639"/>
              <a:gd name="connsiteY28" fmla="*/ 76704 h 489160"/>
              <a:gd name="connsiteX29" fmla="*/ 115717 w 607639"/>
              <a:gd name="connsiteY29" fmla="*/ 113145 h 489160"/>
              <a:gd name="connsiteX30" fmla="*/ 245207 w 607639"/>
              <a:gd name="connsiteY30" fmla="*/ 133321 h 489160"/>
              <a:gd name="connsiteX31" fmla="*/ 245207 w 607639"/>
              <a:gd name="connsiteY31" fmla="*/ 96880 h 489160"/>
              <a:gd name="connsiteX32" fmla="*/ 607639 w 607639"/>
              <a:gd name="connsiteY32" fmla="*/ 18770 h 489160"/>
              <a:gd name="connsiteX33" fmla="*/ 607639 w 607639"/>
              <a:gd name="connsiteY33" fmla="*/ 444903 h 489160"/>
              <a:gd name="connsiteX34" fmla="*/ 321849 w 607639"/>
              <a:gd name="connsiteY34" fmla="*/ 489160 h 489160"/>
              <a:gd name="connsiteX35" fmla="*/ 321849 w 607639"/>
              <a:gd name="connsiteY35" fmla="*/ 446058 h 489160"/>
              <a:gd name="connsiteX36" fmla="*/ 568478 w 607639"/>
              <a:gd name="connsiteY36" fmla="*/ 407755 h 489160"/>
              <a:gd name="connsiteX37" fmla="*/ 568478 w 607639"/>
              <a:gd name="connsiteY37" fmla="*/ 24813 h 489160"/>
              <a:gd name="connsiteX38" fmla="*/ 0 w 607639"/>
              <a:gd name="connsiteY38" fmla="*/ 18770 h 489160"/>
              <a:gd name="connsiteX39" fmla="*/ 39072 w 607639"/>
              <a:gd name="connsiteY39" fmla="*/ 24813 h 489160"/>
              <a:gd name="connsiteX40" fmla="*/ 39072 w 607639"/>
              <a:gd name="connsiteY40" fmla="*/ 407755 h 489160"/>
              <a:gd name="connsiteX41" fmla="*/ 285790 w 607639"/>
              <a:gd name="connsiteY41" fmla="*/ 446058 h 489160"/>
              <a:gd name="connsiteX42" fmla="*/ 285790 w 607639"/>
              <a:gd name="connsiteY42" fmla="*/ 489160 h 489160"/>
              <a:gd name="connsiteX43" fmla="*/ 0 w 607639"/>
              <a:gd name="connsiteY43" fmla="*/ 444903 h 489160"/>
              <a:gd name="connsiteX44" fmla="*/ 532416 w 607639"/>
              <a:gd name="connsiteY44" fmla="*/ 0 h 489160"/>
              <a:gd name="connsiteX45" fmla="*/ 532416 w 607639"/>
              <a:gd name="connsiteY45" fmla="*/ 376943 h 489160"/>
              <a:gd name="connsiteX46" fmla="*/ 321849 w 607639"/>
              <a:gd name="connsiteY46" fmla="*/ 409562 h 489160"/>
              <a:gd name="connsiteX47" fmla="*/ 321849 w 607639"/>
              <a:gd name="connsiteY47" fmla="*/ 32708 h 489160"/>
              <a:gd name="connsiteX48" fmla="*/ 75223 w 607639"/>
              <a:gd name="connsiteY48" fmla="*/ 0 h 489160"/>
              <a:gd name="connsiteX49" fmla="*/ 285790 w 607639"/>
              <a:gd name="connsiteY49" fmla="*/ 32708 h 489160"/>
              <a:gd name="connsiteX50" fmla="*/ 285790 w 607639"/>
              <a:gd name="connsiteY50" fmla="*/ 409562 h 489160"/>
              <a:gd name="connsiteX51" fmla="*/ 75223 w 607639"/>
              <a:gd name="connsiteY51" fmla="*/ 376943 h 4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39" h="489160">
                <a:moveTo>
                  <a:pt x="491833" y="276241"/>
                </a:moveTo>
                <a:lnTo>
                  <a:pt x="362432" y="296417"/>
                </a:lnTo>
                <a:lnTo>
                  <a:pt x="362432" y="332858"/>
                </a:lnTo>
                <a:lnTo>
                  <a:pt x="491833" y="312682"/>
                </a:lnTo>
                <a:close/>
                <a:moveTo>
                  <a:pt x="115717" y="276241"/>
                </a:moveTo>
                <a:lnTo>
                  <a:pt x="115717" y="312682"/>
                </a:lnTo>
                <a:lnTo>
                  <a:pt x="245207" y="332858"/>
                </a:lnTo>
                <a:lnTo>
                  <a:pt x="245207" y="296417"/>
                </a:lnTo>
                <a:close/>
                <a:moveTo>
                  <a:pt x="491833" y="209758"/>
                </a:moveTo>
                <a:lnTo>
                  <a:pt x="362432" y="229934"/>
                </a:lnTo>
                <a:lnTo>
                  <a:pt x="362432" y="266375"/>
                </a:lnTo>
                <a:lnTo>
                  <a:pt x="491833" y="246200"/>
                </a:lnTo>
                <a:close/>
                <a:moveTo>
                  <a:pt x="115717" y="209758"/>
                </a:moveTo>
                <a:lnTo>
                  <a:pt x="115717" y="246200"/>
                </a:lnTo>
                <a:lnTo>
                  <a:pt x="245207" y="266375"/>
                </a:lnTo>
                <a:lnTo>
                  <a:pt x="245207" y="229934"/>
                </a:lnTo>
                <a:close/>
                <a:moveTo>
                  <a:pt x="491833" y="143187"/>
                </a:moveTo>
                <a:lnTo>
                  <a:pt x="362432" y="163363"/>
                </a:lnTo>
                <a:lnTo>
                  <a:pt x="362432" y="199893"/>
                </a:lnTo>
                <a:lnTo>
                  <a:pt x="491833" y="179717"/>
                </a:lnTo>
                <a:close/>
                <a:moveTo>
                  <a:pt x="115717" y="143187"/>
                </a:moveTo>
                <a:lnTo>
                  <a:pt x="115717" y="179717"/>
                </a:lnTo>
                <a:lnTo>
                  <a:pt x="245207" y="199893"/>
                </a:lnTo>
                <a:lnTo>
                  <a:pt x="245207" y="163363"/>
                </a:lnTo>
                <a:close/>
                <a:moveTo>
                  <a:pt x="491833" y="76704"/>
                </a:moveTo>
                <a:lnTo>
                  <a:pt x="362432" y="96880"/>
                </a:lnTo>
                <a:lnTo>
                  <a:pt x="362432" y="133321"/>
                </a:lnTo>
                <a:lnTo>
                  <a:pt x="491833" y="113145"/>
                </a:lnTo>
                <a:close/>
                <a:moveTo>
                  <a:pt x="115717" y="76704"/>
                </a:moveTo>
                <a:lnTo>
                  <a:pt x="115717" y="113145"/>
                </a:lnTo>
                <a:lnTo>
                  <a:pt x="245207" y="133321"/>
                </a:lnTo>
                <a:lnTo>
                  <a:pt x="245207" y="96880"/>
                </a:lnTo>
                <a:close/>
                <a:moveTo>
                  <a:pt x="607639" y="18770"/>
                </a:moveTo>
                <a:lnTo>
                  <a:pt x="607639" y="444903"/>
                </a:lnTo>
                <a:lnTo>
                  <a:pt x="321849" y="489160"/>
                </a:lnTo>
                <a:lnTo>
                  <a:pt x="321849" y="446058"/>
                </a:lnTo>
                <a:lnTo>
                  <a:pt x="568478" y="407755"/>
                </a:lnTo>
                <a:lnTo>
                  <a:pt x="568478" y="24813"/>
                </a:lnTo>
                <a:close/>
                <a:moveTo>
                  <a:pt x="0" y="18770"/>
                </a:moveTo>
                <a:lnTo>
                  <a:pt x="39072" y="24813"/>
                </a:lnTo>
                <a:lnTo>
                  <a:pt x="39072" y="407755"/>
                </a:lnTo>
                <a:lnTo>
                  <a:pt x="285790" y="446058"/>
                </a:lnTo>
                <a:lnTo>
                  <a:pt x="285790" y="489160"/>
                </a:lnTo>
                <a:lnTo>
                  <a:pt x="0" y="444903"/>
                </a:lnTo>
                <a:close/>
                <a:moveTo>
                  <a:pt x="532416" y="0"/>
                </a:moveTo>
                <a:lnTo>
                  <a:pt x="532416" y="376943"/>
                </a:lnTo>
                <a:lnTo>
                  <a:pt x="321849" y="409562"/>
                </a:lnTo>
                <a:lnTo>
                  <a:pt x="321849" y="32708"/>
                </a:lnTo>
                <a:close/>
                <a:moveTo>
                  <a:pt x="75223" y="0"/>
                </a:moveTo>
                <a:lnTo>
                  <a:pt x="285790" y="32708"/>
                </a:lnTo>
                <a:lnTo>
                  <a:pt x="285790" y="409562"/>
                </a:lnTo>
                <a:lnTo>
                  <a:pt x="75223" y="3769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pic>
        <p:nvPicPr>
          <p:cNvPr id="41" name="觅知网-不倒翁ID:189359941" descr="毕业帽"/>
          <p:cNvPicPr>
            <a:picLocks noChangeAspect="1"/>
          </p:cNvPicPr>
          <p:nvPr>
            <p:custDataLst>
              <p:tags r:id="rId28"/>
            </p:custDataLst>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697766" y="4851881"/>
            <a:ext cx="405561" cy="405561"/>
          </a:xfrm>
          <a:prstGeom prst="rect">
            <a:avLst/>
          </a:prstGeom>
          <a:effectLst/>
        </p:spPr>
      </p:pic>
      <p:sp>
        <p:nvSpPr>
          <p:cNvPr id="42" name="觅知网-不倒翁ID:189359941"/>
          <p:cNvSpPr/>
          <p:nvPr>
            <p:custDataLst>
              <p:tags r:id="rId29"/>
            </p:custDataLst>
          </p:nvPr>
        </p:nvSpPr>
        <p:spPr bwMode="auto">
          <a:xfrm>
            <a:off x="8382632" y="4922621"/>
            <a:ext cx="264169" cy="264076"/>
          </a:xfrm>
          <a:custGeom>
            <a:avLst/>
            <a:gdLst>
              <a:gd name="connsiteX0" fmla="*/ 0 w 606933"/>
              <a:gd name="connsiteY0" fmla="*/ 362213 h 606722"/>
              <a:gd name="connsiteX1" fmla="*/ 88983 w 606933"/>
              <a:gd name="connsiteY1" fmla="*/ 362213 h 606722"/>
              <a:gd name="connsiteX2" fmla="*/ 88983 w 606933"/>
              <a:gd name="connsiteY2" fmla="*/ 364880 h 606722"/>
              <a:gd name="connsiteX3" fmla="*/ 88983 w 606933"/>
              <a:gd name="connsiteY3" fmla="*/ 398210 h 606722"/>
              <a:gd name="connsiteX4" fmla="*/ 88983 w 606933"/>
              <a:gd name="connsiteY4" fmla="*/ 560238 h 606722"/>
              <a:gd name="connsiteX5" fmla="*/ 88983 w 606933"/>
              <a:gd name="connsiteY5" fmla="*/ 570637 h 606722"/>
              <a:gd name="connsiteX6" fmla="*/ 88983 w 606933"/>
              <a:gd name="connsiteY6" fmla="*/ 606722 h 606722"/>
              <a:gd name="connsiteX7" fmla="*/ 0 w 606933"/>
              <a:gd name="connsiteY7" fmla="*/ 606722 h 606722"/>
              <a:gd name="connsiteX8" fmla="*/ 276890 w 606933"/>
              <a:gd name="connsiteY8" fmla="*/ 335751 h 606722"/>
              <a:gd name="connsiteX9" fmla="*/ 443069 w 606933"/>
              <a:gd name="connsiteY9" fmla="*/ 377345 h 606722"/>
              <a:gd name="connsiteX10" fmla="*/ 443069 w 606933"/>
              <a:gd name="connsiteY10" fmla="*/ 423559 h 606722"/>
              <a:gd name="connsiteX11" fmla="*/ 442802 w 606933"/>
              <a:gd name="connsiteY11" fmla="*/ 423648 h 606722"/>
              <a:gd name="connsiteX12" fmla="*/ 323976 w 606933"/>
              <a:gd name="connsiteY12" fmla="*/ 394764 h 606722"/>
              <a:gd name="connsiteX13" fmla="*/ 315342 w 606933"/>
              <a:gd name="connsiteY13" fmla="*/ 429781 h 606722"/>
              <a:gd name="connsiteX14" fmla="*/ 443336 w 606933"/>
              <a:gd name="connsiteY14" fmla="*/ 460887 h 606722"/>
              <a:gd name="connsiteX15" fmla="*/ 593493 w 606933"/>
              <a:gd name="connsiteY15" fmla="*/ 419649 h 606722"/>
              <a:gd name="connsiteX16" fmla="*/ 606933 w 606933"/>
              <a:gd name="connsiteY16" fmla="*/ 470663 h 606722"/>
              <a:gd name="connsiteX17" fmla="*/ 382810 w 606933"/>
              <a:gd name="connsiteY17" fmla="*/ 594021 h 606722"/>
              <a:gd name="connsiteX18" fmla="*/ 212804 w 606933"/>
              <a:gd name="connsiteY18" fmla="*/ 546384 h 606722"/>
              <a:gd name="connsiteX19" fmla="*/ 125042 w 606933"/>
              <a:gd name="connsiteY19" fmla="*/ 556249 h 606722"/>
              <a:gd name="connsiteX20" fmla="*/ 125042 w 606933"/>
              <a:gd name="connsiteY20" fmla="*/ 519900 h 606722"/>
              <a:gd name="connsiteX21" fmla="*/ 125042 w 606933"/>
              <a:gd name="connsiteY21" fmla="*/ 395742 h 606722"/>
              <a:gd name="connsiteX22" fmla="*/ 125042 w 606933"/>
              <a:gd name="connsiteY22" fmla="*/ 362236 h 606722"/>
              <a:gd name="connsiteX23" fmla="*/ 125042 w 606933"/>
              <a:gd name="connsiteY23" fmla="*/ 359303 h 606722"/>
              <a:gd name="connsiteX24" fmla="*/ 382041 w 606933"/>
              <a:gd name="connsiteY24" fmla="*/ 177119 h 606722"/>
              <a:gd name="connsiteX25" fmla="*/ 399471 w 606933"/>
              <a:gd name="connsiteY25" fmla="*/ 197750 h 606722"/>
              <a:gd name="connsiteX26" fmla="*/ 382041 w 606933"/>
              <a:gd name="connsiteY26" fmla="*/ 218470 h 606722"/>
              <a:gd name="connsiteX27" fmla="*/ 345841 w 606933"/>
              <a:gd name="connsiteY27" fmla="*/ 95828 h 606722"/>
              <a:gd name="connsiteX28" fmla="*/ 345841 w 606933"/>
              <a:gd name="connsiteY28" fmla="*/ 137109 h 606722"/>
              <a:gd name="connsiteX29" fmla="*/ 328341 w 606933"/>
              <a:gd name="connsiteY29" fmla="*/ 116513 h 606722"/>
              <a:gd name="connsiteX30" fmla="*/ 345841 w 606933"/>
              <a:gd name="connsiteY30" fmla="*/ 95828 h 606722"/>
              <a:gd name="connsiteX31" fmla="*/ 345877 w 606933"/>
              <a:gd name="connsiteY31" fmla="*/ 41411 h 606722"/>
              <a:gd name="connsiteX32" fmla="*/ 345877 w 606933"/>
              <a:gd name="connsiteY32" fmla="*/ 59184 h 606722"/>
              <a:gd name="connsiteX33" fmla="*/ 315978 w 606933"/>
              <a:gd name="connsiteY33" fmla="*/ 70115 h 606722"/>
              <a:gd name="connsiteX34" fmla="*/ 292308 w 606933"/>
              <a:gd name="connsiteY34" fmla="*/ 116502 h 606722"/>
              <a:gd name="connsiteX35" fmla="*/ 315978 w 606933"/>
              <a:gd name="connsiteY35" fmla="*/ 162890 h 606722"/>
              <a:gd name="connsiteX36" fmla="*/ 345877 w 606933"/>
              <a:gd name="connsiteY36" fmla="*/ 173820 h 606722"/>
              <a:gd name="connsiteX37" fmla="*/ 345877 w 606933"/>
              <a:gd name="connsiteY37" fmla="*/ 218431 h 606722"/>
              <a:gd name="connsiteX38" fmla="*/ 328347 w 606933"/>
              <a:gd name="connsiteY38" fmla="*/ 197725 h 606722"/>
              <a:gd name="connsiteX39" fmla="*/ 292308 w 606933"/>
              <a:gd name="connsiteY39" fmla="*/ 197725 h 606722"/>
              <a:gd name="connsiteX40" fmla="*/ 315978 w 606933"/>
              <a:gd name="connsiteY40" fmla="*/ 244113 h 606722"/>
              <a:gd name="connsiteX41" fmla="*/ 345877 w 606933"/>
              <a:gd name="connsiteY41" fmla="*/ 255043 h 606722"/>
              <a:gd name="connsiteX42" fmla="*/ 345877 w 606933"/>
              <a:gd name="connsiteY42" fmla="*/ 272816 h 606722"/>
              <a:gd name="connsiteX43" fmla="*/ 382004 w 606933"/>
              <a:gd name="connsiteY43" fmla="*/ 272816 h 606722"/>
              <a:gd name="connsiteX44" fmla="*/ 382004 w 606933"/>
              <a:gd name="connsiteY44" fmla="*/ 255043 h 606722"/>
              <a:gd name="connsiteX45" fmla="*/ 411814 w 606933"/>
              <a:gd name="connsiteY45" fmla="*/ 244113 h 606722"/>
              <a:gd name="connsiteX46" fmla="*/ 435573 w 606933"/>
              <a:gd name="connsiteY46" fmla="*/ 197725 h 606722"/>
              <a:gd name="connsiteX47" fmla="*/ 411814 w 606933"/>
              <a:gd name="connsiteY47" fmla="*/ 151338 h 606722"/>
              <a:gd name="connsiteX48" fmla="*/ 382004 w 606933"/>
              <a:gd name="connsiteY48" fmla="*/ 140407 h 606722"/>
              <a:gd name="connsiteX49" fmla="*/ 382004 w 606933"/>
              <a:gd name="connsiteY49" fmla="*/ 95797 h 606722"/>
              <a:gd name="connsiteX50" fmla="*/ 399446 w 606933"/>
              <a:gd name="connsiteY50" fmla="*/ 116502 h 606722"/>
              <a:gd name="connsiteX51" fmla="*/ 435573 w 606933"/>
              <a:gd name="connsiteY51" fmla="*/ 116502 h 606722"/>
              <a:gd name="connsiteX52" fmla="*/ 411814 w 606933"/>
              <a:gd name="connsiteY52" fmla="*/ 70115 h 606722"/>
              <a:gd name="connsiteX53" fmla="*/ 382004 w 606933"/>
              <a:gd name="connsiteY53" fmla="*/ 59184 h 606722"/>
              <a:gd name="connsiteX54" fmla="*/ 382004 w 606933"/>
              <a:gd name="connsiteY54" fmla="*/ 41411 h 606722"/>
              <a:gd name="connsiteX55" fmla="*/ 363941 w 606933"/>
              <a:gd name="connsiteY55" fmla="*/ 0 h 606722"/>
              <a:gd name="connsiteX56" fmla="*/ 521266 w 606933"/>
              <a:gd name="connsiteY56" fmla="*/ 157114 h 606722"/>
              <a:gd name="connsiteX57" fmla="*/ 363941 w 606933"/>
              <a:gd name="connsiteY57" fmla="*/ 314228 h 606722"/>
              <a:gd name="connsiteX58" fmla="*/ 206615 w 606933"/>
              <a:gd name="connsiteY58" fmla="*/ 157114 h 606722"/>
              <a:gd name="connsiteX59" fmla="*/ 363941 w 606933"/>
              <a:gd name="connsiteY5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722">
                <a:moveTo>
                  <a:pt x="0" y="362213"/>
                </a:moveTo>
                <a:lnTo>
                  <a:pt x="88983" y="362213"/>
                </a:lnTo>
                <a:lnTo>
                  <a:pt x="88983" y="364880"/>
                </a:lnTo>
                <a:lnTo>
                  <a:pt x="88983" y="398210"/>
                </a:lnTo>
                <a:lnTo>
                  <a:pt x="88983" y="560238"/>
                </a:lnTo>
                <a:lnTo>
                  <a:pt x="88983" y="570637"/>
                </a:lnTo>
                <a:lnTo>
                  <a:pt x="88983" y="606722"/>
                </a:lnTo>
                <a:lnTo>
                  <a:pt x="0" y="606722"/>
                </a:lnTo>
                <a:close/>
                <a:moveTo>
                  <a:pt x="276890" y="335751"/>
                </a:moveTo>
                <a:lnTo>
                  <a:pt x="443069" y="377345"/>
                </a:lnTo>
                <a:lnTo>
                  <a:pt x="443069" y="423559"/>
                </a:lnTo>
                <a:lnTo>
                  <a:pt x="442802" y="423648"/>
                </a:lnTo>
                <a:lnTo>
                  <a:pt x="323976" y="394764"/>
                </a:lnTo>
                <a:lnTo>
                  <a:pt x="315342" y="429781"/>
                </a:lnTo>
                <a:lnTo>
                  <a:pt x="443336" y="460887"/>
                </a:lnTo>
                <a:lnTo>
                  <a:pt x="593493" y="419649"/>
                </a:lnTo>
                <a:lnTo>
                  <a:pt x="606933" y="470663"/>
                </a:lnTo>
                <a:lnTo>
                  <a:pt x="382810" y="594021"/>
                </a:lnTo>
                <a:lnTo>
                  <a:pt x="212804" y="546384"/>
                </a:lnTo>
                <a:lnTo>
                  <a:pt x="125042" y="556249"/>
                </a:lnTo>
                <a:lnTo>
                  <a:pt x="125042" y="519900"/>
                </a:lnTo>
                <a:lnTo>
                  <a:pt x="125042" y="395742"/>
                </a:lnTo>
                <a:lnTo>
                  <a:pt x="125042" y="362236"/>
                </a:lnTo>
                <a:lnTo>
                  <a:pt x="125042" y="359303"/>
                </a:lnTo>
                <a:close/>
                <a:moveTo>
                  <a:pt x="382041" y="177119"/>
                </a:moveTo>
                <a:cubicBezTo>
                  <a:pt x="399471" y="181654"/>
                  <a:pt x="399471" y="192859"/>
                  <a:pt x="399471" y="197750"/>
                </a:cubicBezTo>
                <a:cubicBezTo>
                  <a:pt x="399471" y="202641"/>
                  <a:pt x="399471" y="213934"/>
                  <a:pt x="382041" y="218470"/>
                </a:cubicBezTo>
                <a:close/>
                <a:moveTo>
                  <a:pt x="345841" y="95828"/>
                </a:moveTo>
                <a:lnTo>
                  <a:pt x="345841" y="137109"/>
                </a:lnTo>
                <a:cubicBezTo>
                  <a:pt x="328341" y="132670"/>
                  <a:pt x="328341" y="121395"/>
                  <a:pt x="328341" y="116513"/>
                </a:cubicBezTo>
                <a:cubicBezTo>
                  <a:pt x="328341" y="111630"/>
                  <a:pt x="328341" y="100355"/>
                  <a:pt x="345841" y="95828"/>
                </a:cubicBezTo>
                <a:close/>
                <a:moveTo>
                  <a:pt x="345877" y="41411"/>
                </a:moveTo>
                <a:lnTo>
                  <a:pt x="345877" y="59184"/>
                </a:lnTo>
                <a:cubicBezTo>
                  <a:pt x="334220" y="60961"/>
                  <a:pt x="324253" y="64605"/>
                  <a:pt x="315978" y="70115"/>
                </a:cubicBezTo>
                <a:cubicBezTo>
                  <a:pt x="300494" y="80423"/>
                  <a:pt x="292308" y="96508"/>
                  <a:pt x="292308" y="116502"/>
                </a:cubicBezTo>
                <a:cubicBezTo>
                  <a:pt x="292308" y="136497"/>
                  <a:pt x="300494" y="152582"/>
                  <a:pt x="315978" y="162890"/>
                </a:cubicBezTo>
                <a:cubicBezTo>
                  <a:pt x="324253" y="168400"/>
                  <a:pt x="334220" y="172043"/>
                  <a:pt x="345877" y="173820"/>
                </a:cubicBezTo>
                <a:lnTo>
                  <a:pt x="345877" y="218431"/>
                </a:lnTo>
                <a:cubicBezTo>
                  <a:pt x="328347" y="213899"/>
                  <a:pt x="328347" y="202613"/>
                  <a:pt x="328347" y="197725"/>
                </a:cubicBezTo>
                <a:lnTo>
                  <a:pt x="292308" y="197725"/>
                </a:lnTo>
                <a:cubicBezTo>
                  <a:pt x="292308" y="217720"/>
                  <a:pt x="300494" y="233805"/>
                  <a:pt x="315978" y="244113"/>
                </a:cubicBezTo>
                <a:cubicBezTo>
                  <a:pt x="324253" y="249623"/>
                  <a:pt x="334220" y="253266"/>
                  <a:pt x="345877" y="255043"/>
                </a:cubicBezTo>
                <a:lnTo>
                  <a:pt x="345877" y="272816"/>
                </a:lnTo>
                <a:lnTo>
                  <a:pt x="382004" y="272816"/>
                </a:lnTo>
                <a:lnTo>
                  <a:pt x="382004" y="255043"/>
                </a:lnTo>
                <a:cubicBezTo>
                  <a:pt x="393573" y="253266"/>
                  <a:pt x="403628" y="249623"/>
                  <a:pt x="411814" y="244113"/>
                </a:cubicBezTo>
                <a:cubicBezTo>
                  <a:pt x="427387" y="233805"/>
                  <a:pt x="435573" y="217720"/>
                  <a:pt x="435573" y="197725"/>
                </a:cubicBezTo>
                <a:cubicBezTo>
                  <a:pt x="435573" y="177731"/>
                  <a:pt x="427387" y="161735"/>
                  <a:pt x="411814" y="151338"/>
                </a:cubicBezTo>
                <a:cubicBezTo>
                  <a:pt x="403628" y="145917"/>
                  <a:pt x="393573" y="142273"/>
                  <a:pt x="382004" y="140407"/>
                </a:cubicBezTo>
                <a:lnTo>
                  <a:pt x="382004" y="95797"/>
                </a:lnTo>
                <a:cubicBezTo>
                  <a:pt x="399446" y="100329"/>
                  <a:pt x="399446" y="111615"/>
                  <a:pt x="399446" y="116502"/>
                </a:cubicBezTo>
                <a:lnTo>
                  <a:pt x="435573" y="116502"/>
                </a:lnTo>
                <a:cubicBezTo>
                  <a:pt x="435573" y="96508"/>
                  <a:pt x="427387" y="80423"/>
                  <a:pt x="411814" y="70115"/>
                </a:cubicBezTo>
                <a:cubicBezTo>
                  <a:pt x="403628" y="64605"/>
                  <a:pt x="393573" y="60961"/>
                  <a:pt x="382004" y="59184"/>
                </a:cubicBezTo>
                <a:lnTo>
                  <a:pt x="382004" y="41411"/>
                </a:lnTo>
                <a:close/>
                <a:moveTo>
                  <a:pt x="363941" y="0"/>
                </a:moveTo>
                <a:cubicBezTo>
                  <a:pt x="450701" y="0"/>
                  <a:pt x="521266" y="70470"/>
                  <a:pt x="521266" y="157114"/>
                </a:cubicBezTo>
                <a:cubicBezTo>
                  <a:pt x="521266" y="243758"/>
                  <a:pt x="450701" y="314228"/>
                  <a:pt x="363941" y="314228"/>
                </a:cubicBezTo>
                <a:cubicBezTo>
                  <a:pt x="277180" y="314228"/>
                  <a:pt x="206615" y="243758"/>
                  <a:pt x="206615" y="157114"/>
                </a:cubicBezTo>
                <a:cubicBezTo>
                  <a:pt x="206615" y="70470"/>
                  <a:pt x="277180" y="0"/>
                  <a:pt x="363941" y="0"/>
                </a:cubicBezTo>
                <a:close/>
              </a:path>
            </a:pathLst>
          </a:custGeom>
          <a:solidFill>
            <a:schemeClr val="bg1"/>
          </a:solidFill>
          <a:ln>
            <a:noFill/>
          </a:ln>
          <a:effectLst/>
        </p:spPr>
        <p:txBody>
          <a:bodyPr wrap="square" lIns="69129" tIns="34564" rIns="69129" bIns="34564">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60" dirty="0">
              <a:latin typeface="微软雅黑" pitchFamily="34" charset="-122"/>
              <a:ea typeface="微软雅黑" pitchFamily="34" charset="-122"/>
              <a:cs typeface="思源黑体 CN Regular" panose="020B0500000000000000" charset="-122"/>
            </a:endParaRPr>
          </a:p>
        </p:txBody>
      </p:sp>
      <p:pic>
        <p:nvPicPr>
          <p:cNvPr id="43" name="觅知网-不倒翁ID:189359941"/>
          <p:cNvPicPr>
            <a:picLocks noChangeAspect="1"/>
          </p:cNvPicPr>
          <p:nvPr>
            <p:custDataLst>
              <p:tags r:id="rId30"/>
            </p:custDataLst>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976544" y="4918816"/>
            <a:ext cx="329025" cy="263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38"/>
                                        </p:tgtEl>
                                        <p:attrNameLst>
                                          <p:attrName>style.visibility</p:attrName>
                                        </p:attrNameLst>
                                      </p:cBhvr>
                                      <p:to>
                                        <p:strVal val="visible"/>
                                      </p:to>
                                    </p:set>
                                    <p:anim to="" calcmode="lin" valueType="num">
                                      <p:cBhvr>
                                        <p:cTn id="11" dur="500" fill="hold">
                                          <p:stCondLst>
                                            <p:cond delay="0"/>
                                          </p:stCondLst>
                                        </p:cTn>
                                        <p:tgtEl>
                                          <p:spTgt spid="3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3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38"/>
                                        </p:tgtEl>
                                        <p:attrNameLst>
                                          <p:attrName>style.opacity</p:attrName>
                                        </p:attrNameLst>
                                      </p:cBhvr>
                                    </p:anim>
                                  </p:childTnLst>
                                </p:cTn>
                              </p:par>
                              <p:par>
                                <p:cTn id="14" presetID="0" presetClass="entr" presetSubtype="0" decel="100000" fill="hold" grpId="0" nodeType="withEffect">
                                  <p:stCondLst>
                                    <p:cond delay="500"/>
                                  </p:stCondLst>
                                  <p:childTnLst>
                                    <p:set>
                                      <p:cBhvr>
                                        <p:cTn id="15" dur="1" fill="hold">
                                          <p:stCondLst>
                                            <p:cond delay="0"/>
                                          </p:stCondLst>
                                        </p:cTn>
                                        <p:tgtEl>
                                          <p:spTgt spid="33"/>
                                        </p:tgtEl>
                                        <p:attrNameLst>
                                          <p:attrName>style.visibility</p:attrName>
                                        </p:attrNameLst>
                                      </p:cBhvr>
                                      <p:to>
                                        <p:strVal val="visible"/>
                                      </p:to>
                                    </p:set>
                                    <p:anim from="0" to="1" calcmode="lin" valueType="num">
                                      <p:cBhvr>
                                        <p:cTn id="16" dur="500" fill="hold">
                                          <p:stCondLst>
                                            <p:cond delay="0"/>
                                          </p:stCondLst>
                                        </p:cTn>
                                        <p:tgtEl>
                                          <p:spTgt spid="33"/>
                                        </p:tgtEl>
                                        <p:attrNameLst>
                                          <p:attrName>style.opacity</p:attrName>
                                        </p:attrNameLst>
                                      </p:cBhvr>
                                    </p:anim>
                                    <p:anim to="" calcmode="lin" valueType="num">
                                      <p:cBhvr>
                                        <p:cTn id="17" dur="500" fill="hold">
                                          <p:stCondLst>
                                            <p:cond delay="0"/>
                                          </p:stCondLst>
                                        </p:cTn>
                                        <p:tgtEl>
                                          <p:spTgt spid="33"/>
                                        </p:tgtEl>
                                        <p:attrNameLst>
                                          <p:attrName>ppt_x</p:attrName>
                                        </p:attrNameLst>
                                      </p:cBhvr>
                                      <p:tavLst>
                                        <p:tav tm="0" fmla="$">
                                          <p:val>
                                            <p:strVal val="#ppt_x+.05"/>
                                          </p:val>
                                        </p:tav>
                                        <p:tav tm="100000" fmla="$">
                                          <p:val>
                                            <p:strVal val="#ppt_x"/>
                                          </p:val>
                                        </p:tav>
                                      </p:tavLst>
                                    </p:anim>
                                  </p:childTnLst>
                                </p:cTn>
                              </p:par>
                              <p:par>
                                <p:cTn id="18" presetID="0" presetClass="entr" presetSubtype="0" decel="100000" fill="hold" grpId="0" nodeType="withEffect">
                                  <p:stCondLst>
                                    <p:cond delay="500"/>
                                  </p:stCondLst>
                                  <p:childTnLst>
                                    <p:set>
                                      <p:cBhvr>
                                        <p:cTn id="19" dur="1" fill="hold">
                                          <p:stCondLst>
                                            <p:cond delay="0"/>
                                          </p:stCondLst>
                                        </p:cTn>
                                        <p:tgtEl>
                                          <p:spTgt spid="34"/>
                                        </p:tgtEl>
                                        <p:attrNameLst>
                                          <p:attrName>style.visibility</p:attrName>
                                        </p:attrNameLst>
                                      </p:cBhvr>
                                      <p:to>
                                        <p:strVal val="visible"/>
                                      </p:to>
                                    </p:set>
                                    <p:anim from="0" to="1" calcmode="lin" valueType="num">
                                      <p:cBhvr>
                                        <p:cTn id="20" dur="500" fill="hold">
                                          <p:stCondLst>
                                            <p:cond delay="0"/>
                                          </p:stCondLst>
                                        </p:cTn>
                                        <p:tgtEl>
                                          <p:spTgt spid="34"/>
                                        </p:tgtEl>
                                        <p:attrNameLst>
                                          <p:attrName>style.opacity</p:attrName>
                                        </p:attrNameLst>
                                      </p:cBhvr>
                                    </p:anim>
                                    <p:anim to="" calcmode="lin" valueType="num">
                                      <p:cBhvr>
                                        <p:cTn id="21" dur="5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2" presetID="0" presetClass="entr" presetSubtype="0" decel="100000" fill="hold" grpId="0" nodeType="withEffect">
                                  <p:stCondLst>
                                    <p:cond delay="500"/>
                                  </p:stCondLst>
                                  <p:childTnLst>
                                    <p:set>
                                      <p:cBhvr>
                                        <p:cTn id="23" dur="1" fill="hold">
                                          <p:stCondLst>
                                            <p:cond delay="0"/>
                                          </p:stCondLst>
                                        </p:cTn>
                                        <p:tgtEl>
                                          <p:spTgt spid="35"/>
                                        </p:tgtEl>
                                        <p:attrNameLst>
                                          <p:attrName>style.visibility</p:attrName>
                                        </p:attrNameLst>
                                      </p:cBhvr>
                                      <p:to>
                                        <p:strVal val="visible"/>
                                      </p:to>
                                    </p:set>
                                    <p:anim from="0" to="1" calcmode="lin" valueType="num">
                                      <p:cBhvr>
                                        <p:cTn id="24" dur="500" fill="hold">
                                          <p:stCondLst>
                                            <p:cond delay="0"/>
                                          </p:stCondLst>
                                        </p:cTn>
                                        <p:tgtEl>
                                          <p:spTgt spid="35"/>
                                        </p:tgtEl>
                                        <p:attrNameLst>
                                          <p:attrName>style.opacity</p:attrName>
                                        </p:attrNameLst>
                                      </p:cBhvr>
                                    </p:anim>
                                    <p:anim to="" calcmode="lin" valueType="num">
                                      <p:cBhvr>
                                        <p:cTn id="25" dur="5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26" presetID="0" presetClass="entr" presetSubtype="0" decel="100000" fill="hold" grpId="0" nodeType="withEffect">
                                  <p:stCondLst>
                                    <p:cond delay="500"/>
                                  </p:stCondLst>
                                  <p:childTnLst>
                                    <p:set>
                                      <p:cBhvr>
                                        <p:cTn id="27" dur="1" fill="hold">
                                          <p:stCondLst>
                                            <p:cond delay="0"/>
                                          </p:stCondLst>
                                        </p:cTn>
                                        <p:tgtEl>
                                          <p:spTgt spid="36"/>
                                        </p:tgtEl>
                                        <p:attrNameLst>
                                          <p:attrName>style.visibility</p:attrName>
                                        </p:attrNameLst>
                                      </p:cBhvr>
                                      <p:to>
                                        <p:strVal val="visible"/>
                                      </p:to>
                                    </p:set>
                                    <p:anim from="0" to="1" calcmode="lin" valueType="num">
                                      <p:cBhvr>
                                        <p:cTn id="28" dur="500" fill="hold">
                                          <p:stCondLst>
                                            <p:cond delay="0"/>
                                          </p:stCondLst>
                                        </p:cTn>
                                        <p:tgtEl>
                                          <p:spTgt spid="36"/>
                                        </p:tgtEl>
                                        <p:attrNameLst>
                                          <p:attrName>style.opacity</p:attrName>
                                        </p:attrNameLst>
                                      </p:cBhvr>
                                    </p:anim>
                                    <p:anim to="" calcmode="lin" valueType="num">
                                      <p:cBhvr>
                                        <p:cTn id="29" dur="500" fill="hold">
                                          <p:stCondLst>
                                            <p:cond delay="0"/>
                                          </p:stCondLst>
                                        </p:cTn>
                                        <p:tgtEl>
                                          <p:spTgt spid="36"/>
                                        </p:tgtEl>
                                        <p:attrNameLst>
                                          <p:attrName>ppt_x</p:attrName>
                                        </p:attrNameLst>
                                      </p:cBhvr>
                                      <p:tavLst>
                                        <p:tav tm="0" fmla="$">
                                          <p:val>
                                            <p:strVal val="#ppt_x+.05"/>
                                          </p:val>
                                        </p:tav>
                                        <p:tav tm="100000" fmla="$">
                                          <p:val>
                                            <p:strVal val="#ppt_x"/>
                                          </p:val>
                                        </p:tav>
                                      </p:tavLst>
                                    </p:anim>
                                  </p:childTnLst>
                                </p:cTn>
                              </p:par>
                              <p:par>
                                <p:cTn id="30" presetID="0" presetClass="entr" presetSubtype="0" decel="10000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 from="0" to="1" calcmode="lin" valueType="num">
                                      <p:cBhvr>
                                        <p:cTn id="32" dur="500" fill="hold">
                                          <p:stCondLst>
                                            <p:cond delay="0"/>
                                          </p:stCondLst>
                                        </p:cTn>
                                        <p:tgtEl>
                                          <p:spTgt spid="37"/>
                                        </p:tgtEl>
                                        <p:attrNameLst>
                                          <p:attrName>style.opacity</p:attrName>
                                        </p:attrNameLst>
                                      </p:cBhvr>
                                    </p:anim>
                                    <p:anim to="" calcmode="lin" valueType="num">
                                      <p:cBhvr>
                                        <p:cTn id="33" dur="500" fill="hold">
                                          <p:stCondLst>
                                            <p:cond delay="0"/>
                                          </p:stCondLst>
                                        </p:cTn>
                                        <p:tgtEl>
                                          <p:spTgt spid="37"/>
                                        </p:tgtEl>
                                        <p:attrNameLst>
                                          <p:attrName>ppt_x</p:attrName>
                                        </p:attrNameLst>
                                      </p:cBhvr>
                                      <p:tavLst>
                                        <p:tav tm="0" fmla="$">
                                          <p:val>
                                            <p:strVal val="#ppt_x+.05"/>
                                          </p:val>
                                        </p:tav>
                                        <p:tav tm="100000" fmla="$">
                                          <p:val>
                                            <p:strVal val="#ppt_x"/>
                                          </p:val>
                                        </p:tav>
                                      </p:tavLst>
                                    </p:anim>
                                  </p:childTnLst>
                                </p:cTn>
                              </p:par>
                              <p:par>
                                <p:cTn id="34" presetID="10" presetClass="entr" presetSubtype="0" decel="100000" fill="hold" grpId="0" nodeType="withEffect">
                                  <p:stCondLst>
                                    <p:cond delay="750"/>
                                  </p:stCondLst>
                                  <p:childTnLst>
                                    <p:set>
                                      <p:cBhvr>
                                        <p:cTn id="35" dur="1" fill="hold">
                                          <p:stCondLst>
                                            <p:cond delay="0"/>
                                          </p:stCondLst>
                                        </p:cTn>
                                        <p:tgtEl>
                                          <p:spTgt spid="3"/>
                                        </p:tgtEl>
                                        <p:attrNameLst>
                                          <p:attrName>style.visibility</p:attrName>
                                        </p:attrNameLst>
                                      </p:cBhvr>
                                      <p:to>
                                        <p:strVal val="visible"/>
                                      </p:to>
                                    </p:set>
                                    <p:anim from="0" to="1" calcmode="lin" valueType="num">
                                      <p:cBhvr>
                                        <p:cTn id="36" dur="500" fill="hold">
                                          <p:stCondLst>
                                            <p:cond delay="0"/>
                                          </p:stCondLst>
                                        </p:cTn>
                                        <p:tgtEl>
                                          <p:spTgt spid="3"/>
                                        </p:tgtEl>
                                        <p:attrNameLst>
                                          <p:attrName>style.opacity</p:attrName>
                                        </p:attrNameLst>
                                      </p:cBhvr>
                                    </p:anim>
                                    <p:anim to="" calcmode="lin" valueType="num">
                                      <p:cBhvr>
                                        <p:cTn id="37"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38" presetID="10" presetClass="entr" presetSubtype="0" decel="100000" fill="hold" grpId="0" nodeType="withEffect">
                                  <p:stCondLst>
                                    <p:cond delay="750"/>
                                  </p:stCondLst>
                                  <p:childTnLst>
                                    <p:set>
                                      <p:cBhvr>
                                        <p:cTn id="39" dur="1" fill="hold">
                                          <p:stCondLst>
                                            <p:cond delay="0"/>
                                          </p:stCondLst>
                                        </p:cTn>
                                        <p:tgtEl>
                                          <p:spTgt spid="5"/>
                                        </p:tgtEl>
                                        <p:attrNameLst>
                                          <p:attrName>style.visibility</p:attrName>
                                        </p:attrNameLst>
                                      </p:cBhvr>
                                      <p:to>
                                        <p:strVal val="visible"/>
                                      </p:to>
                                    </p:set>
                                    <p:anim from="0" to="1" calcmode="lin" valueType="num">
                                      <p:cBhvr>
                                        <p:cTn id="40" dur="500" fill="hold">
                                          <p:stCondLst>
                                            <p:cond delay="0"/>
                                          </p:stCondLst>
                                        </p:cTn>
                                        <p:tgtEl>
                                          <p:spTgt spid="5"/>
                                        </p:tgtEl>
                                        <p:attrNameLst>
                                          <p:attrName>style.opacity</p:attrName>
                                        </p:attrNameLst>
                                      </p:cBhvr>
                                    </p:anim>
                                    <p:anim to="" calcmode="lin" valueType="num">
                                      <p:cBhvr>
                                        <p:cTn id="41" dur="500" fill="hold">
                                          <p:stCondLst>
                                            <p:cond delay="0"/>
                                          </p:stCondLst>
                                        </p:cTn>
                                        <p:tgtEl>
                                          <p:spTgt spid="5"/>
                                        </p:tgtEl>
                                        <p:attrNameLst>
                                          <p:attrName>ppt_y</p:attrName>
                                        </p:attrNameLst>
                                      </p:cBhvr>
                                      <p:tavLst>
                                        <p:tav tm="0" fmla="$">
                                          <p:val>
                                            <p:strVal val="#ppt_y+.05"/>
                                          </p:val>
                                        </p:tav>
                                        <p:tav tm="100000" fmla="$">
                                          <p:val>
                                            <p:strVal val="#ppt_y"/>
                                          </p:val>
                                        </p:tav>
                                      </p:tavLst>
                                    </p:anim>
                                  </p:childTnLst>
                                </p:cTn>
                              </p:par>
                              <p:par>
                                <p:cTn id="42" presetID="10" presetClass="entr" presetSubtype="0" decel="100000" fill="hold" grpId="0" nodeType="withEffect">
                                  <p:stCondLst>
                                    <p:cond delay="750"/>
                                  </p:stCondLst>
                                  <p:childTnLst>
                                    <p:set>
                                      <p:cBhvr>
                                        <p:cTn id="43" dur="1" fill="hold">
                                          <p:stCondLst>
                                            <p:cond delay="0"/>
                                          </p:stCondLst>
                                        </p:cTn>
                                        <p:tgtEl>
                                          <p:spTgt spid="7"/>
                                        </p:tgtEl>
                                        <p:attrNameLst>
                                          <p:attrName>style.visibility</p:attrName>
                                        </p:attrNameLst>
                                      </p:cBhvr>
                                      <p:to>
                                        <p:strVal val="visible"/>
                                      </p:to>
                                    </p:set>
                                    <p:anim from="0" to="1" calcmode="lin" valueType="num">
                                      <p:cBhvr>
                                        <p:cTn id="44" dur="500" fill="hold">
                                          <p:stCondLst>
                                            <p:cond delay="0"/>
                                          </p:stCondLst>
                                        </p:cTn>
                                        <p:tgtEl>
                                          <p:spTgt spid="7"/>
                                        </p:tgtEl>
                                        <p:attrNameLst>
                                          <p:attrName>style.opacity</p:attrName>
                                        </p:attrNameLst>
                                      </p:cBhvr>
                                    </p:anim>
                                    <p:anim to="" calcmode="lin" valueType="num">
                                      <p:cBhvr>
                                        <p:cTn id="45"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46" presetID="10" presetClass="entr" presetSubtype="0" decel="100000" fill="hold" grpId="0" nodeType="withEffect">
                                  <p:stCondLst>
                                    <p:cond delay="750"/>
                                  </p:stCondLst>
                                  <p:childTnLst>
                                    <p:set>
                                      <p:cBhvr>
                                        <p:cTn id="47" dur="1" fill="hold">
                                          <p:stCondLst>
                                            <p:cond delay="0"/>
                                          </p:stCondLst>
                                        </p:cTn>
                                        <p:tgtEl>
                                          <p:spTgt spid="9"/>
                                        </p:tgtEl>
                                        <p:attrNameLst>
                                          <p:attrName>style.visibility</p:attrName>
                                        </p:attrNameLst>
                                      </p:cBhvr>
                                      <p:to>
                                        <p:strVal val="visible"/>
                                      </p:to>
                                    </p:set>
                                    <p:anim from="0" to="1" calcmode="lin" valueType="num">
                                      <p:cBhvr>
                                        <p:cTn id="48" dur="500" fill="hold">
                                          <p:stCondLst>
                                            <p:cond delay="0"/>
                                          </p:stCondLst>
                                        </p:cTn>
                                        <p:tgtEl>
                                          <p:spTgt spid="9"/>
                                        </p:tgtEl>
                                        <p:attrNameLst>
                                          <p:attrName>style.opacity</p:attrName>
                                        </p:attrNameLst>
                                      </p:cBhvr>
                                    </p:anim>
                                    <p:anim to="" calcmode="lin" valueType="num">
                                      <p:cBhvr>
                                        <p:cTn id="49" dur="500" fill="hold">
                                          <p:stCondLst>
                                            <p:cond delay="0"/>
                                          </p:stCondLst>
                                        </p:cTn>
                                        <p:tgtEl>
                                          <p:spTgt spid="9"/>
                                        </p:tgtEl>
                                        <p:attrNameLst>
                                          <p:attrName>ppt_y</p:attrName>
                                        </p:attrNameLst>
                                      </p:cBhvr>
                                      <p:tavLst>
                                        <p:tav tm="0" fmla="$">
                                          <p:val>
                                            <p:strVal val="#ppt_y+.05"/>
                                          </p:val>
                                        </p:tav>
                                        <p:tav tm="100000" fmla="$">
                                          <p:val>
                                            <p:strVal val="#ppt_y"/>
                                          </p:val>
                                        </p:tav>
                                      </p:tavLst>
                                    </p:anim>
                                  </p:childTnLst>
                                </p:cTn>
                              </p:par>
                              <p:par>
                                <p:cTn id="50" presetID="10" presetClass="entr" presetSubtype="0" decel="100000" fill="hold" grpId="0" nodeType="withEffect">
                                  <p:stCondLst>
                                    <p:cond delay="750"/>
                                  </p:stCondLst>
                                  <p:childTnLst>
                                    <p:set>
                                      <p:cBhvr>
                                        <p:cTn id="51" dur="1" fill="hold">
                                          <p:stCondLst>
                                            <p:cond delay="0"/>
                                          </p:stCondLst>
                                        </p:cTn>
                                        <p:tgtEl>
                                          <p:spTgt spid="11"/>
                                        </p:tgtEl>
                                        <p:attrNameLst>
                                          <p:attrName>style.visibility</p:attrName>
                                        </p:attrNameLst>
                                      </p:cBhvr>
                                      <p:to>
                                        <p:strVal val="visible"/>
                                      </p:to>
                                    </p:set>
                                    <p:anim from="0" to="1" calcmode="lin" valueType="num">
                                      <p:cBhvr>
                                        <p:cTn id="52" dur="500" fill="hold">
                                          <p:stCondLst>
                                            <p:cond delay="0"/>
                                          </p:stCondLst>
                                        </p:cTn>
                                        <p:tgtEl>
                                          <p:spTgt spid="11"/>
                                        </p:tgtEl>
                                        <p:attrNameLst>
                                          <p:attrName>style.opacity</p:attrName>
                                        </p:attrNameLst>
                                      </p:cBhvr>
                                    </p:anim>
                                    <p:anim to="" calcmode="lin" valueType="num">
                                      <p:cBhvr>
                                        <p:cTn id="53" dur="500" fill="hold">
                                          <p:stCondLst>
                                            <p:cond delay="0"/>
                                          </p:stCondLst>
                                        </p:cTn>
                                        <p:tgtEl>
                                          <p:spTgt spid="11"/>
                                        </p:tgtEl>
                                        <p:attrNameLst>
                                          <p:attrName>ppt_y</p:attrName>
                                        </p:attrNameLst>
                                      </p:cBhvr>
                                      <p:tavLst>
                                        <p:tav tm="0" fmla="$">
                                          <p:val>
                                            <p:strVal val="#ppt_y+.05"/>
                                          </p:val>
                                        </p:tav>
                                        <p:tav tm="100000" fmla="$">
                                          <p:val>
                                            <p:strVal val="#ppt_y"/>
                                          </p:val>
                                        </p:tav>
                                      </p:tavLst>
                                    </p:anim>
                                  </p:childTnLst>
                                </p:cTn>
                              </p:par>
                              <p:par>
                                <p:cTn id="54" presetID="10" presetClass="entr" presetSubtype="0" decel="100000" fill="hold" grpId="0" nodeType="withEffect">
                                  <p:stCondLst>
                                    <p:cond delay="750"/>
                                  </p:stCondLst>
                                  <p:childTnLst>
                                    <p:set>
                                      <p:cBhvr>
                                        <p:cTn id="55" dur="1" fill="hold">
                                          <p:stCondLst>
                                            <p:cond delay="0"/>
                                          </p:stCondLst>
                                        </p:cTn>
                                        <p:tgtEl>
                                          <p:spTgt spid="12"/>
                                        </p:tgtEl>
                                        <p:attrNameLst>
                                          <p:attrName>style.visibility</p:attrName>
                                        </p:attrNameLst>
                                      </p:cBhvr>
                                      <p:to>
                                        <p:strVal val="visible"/>
                                      </p:to>
                                    </p:set>
                                    <p:anim from="0" to="1" calcmode="lin" valueType="num">
                                      <p:cBhvr>
                                        <p:cTn id="56" dur="500" fill="hold">
                                          <p:stCondLst>
                                            <p:cond delay="0"/>
                                          </p:stCondLst>
                                        </p:cTn>
                                        <p:tgtEl>
                                          <p:spTgt spid="12"/>
                                        </p:tgtEl>
                                        <p:attrNameLst>
                                          <p:attrName>style.opacity</p:attrName>
                                        </p:attrNameLst>
                                      </p:cBhvr>
                                    </p:anim>
                                    <p:anim to="" calcmode="lin" valueType="num">
                                      <p:cBhvr>
                                        <p:cTn id="57" dur="500" fill="hold">
                                          <p:stCondLst>
                                            <p:cond delay="0"/>
                                          </p:stCondLst>
                                        </p:cTn>
                                        <p:tgtEl>
                                          <p:spTgt spid="12"/>
                                        </p:tgtEl>
                                        <p:attrNameLst>
                                          <p:attrName>ppt_y</p:attrName>
                                        </p:attrNameLst>
                                      </p:cBhvr>
                                      <p:tavLst>
                                        <p:tav tm="0" fmla="$">
                                          <p:val>
                                            <p:strVal val="#ppt_y+.05"/>
                                          </p:val>
                                        </p:tav>
                                        <p:tav tm="100000" fmla="$">
                                          <p:val>
                                            <p:strVal val="#ppt_y"/>
                                          </p:val>
                                        </p:tav>
                                      </p:tavLst>
                                    </p:anim>
                                  </p:childTnLst>
                                </p:cTn>
                              </p:par>
                              <p:par>
                                <p:cTn id="58" presetID="10" presetClass="entr" presetSubtype="0" decel="100000" fill="hold" grpId="0" nodeType="withEffect">
                                  <p:stCondLst>
                                    <p:cond delay="750"/>
                                  </p:stCondLst>
                                  <p:childTnLst>
                                    <p:set>
                                      <p:cBhvr>
                                        <p:cTn id="59" dur="1" fill="hold">
                                          <p:stCondLst>
                                            <p:cond delay="0"/>
                                          </p:stCondLst>
                                        </p:cTn>
                                        <p:tgtEl>
                                          <p:spTgt spid="13"/>
                                        </p:tgtEl>
                                        <p:attrNameLst>
                                          <p:attrName>style.visibility</p:attrName>
                                        </p:attrNameLst>
                                      </p:cBhvr>
                                      <p:to>
                                        <p:strVal val="visible"/>
                                      </p:to>
                                    </p:set>
                                    <p:anim from="0" to="1" calcmode="lin" valueType="num">
                                      <p:cBhvr>
                                        <p:cTn id="60" dur="500" fill="hold">
                                          <p:stCondLst>
                                            <p:cond delay="0"/>
                                          </p:stCondLst>
                                        </p:cTn>
                                        <p:tgtEl>
                                          <p:spTgt spid="13"/>
                                        </p:tgtEl>
                                        <p:attrNameLst>
                                          <p:attrName>style.opacity</p:attrName>
                                        </p:attrNameLst>
                                      </p:cBhvr>
                                    </p:anim>
                                    <p:anim to="" calcmode="lin" valueType="num">
                                      <p:cBhvr>
                                        <p:cTn id="61" dur="500" fill="hold">
                                          <p:stCondLst>
                                            <p:cond delay="0"/>
                                          </p:stCondLst>
                                        </p:cTn>
                                        <p:tgtEl>
                                          <p:spTgt spid="13"/>
                                        </p:tgtEl>
                                        <p:attrNameLst>
                                          <p:attrName>ppt_y</p:attrName>
                                        </p:attrNameLst>
                                      </p:cBhvr>
                                      <p:tavLst>
                                        <p:tav tm="0" fmla="$">
                                          <p:val>
                                            <p:strVal val="#ppt_y+.05"/>
                                          </p:val>
                                        </p:tav>
                                        <p:tav tm="100000" fmla="$">
                                          <p:val>
                                            <p:strVal val="#ppt_y"/>
                                          </p:val>
                                        </p:tav>
                                      </p:tavLst>
                                    </p:anim>
                                  </p:childTnLst>
                                </p:cTn>
                              </p:par>
                              <p:par>
                                <p:cTn id="62" presetID="10" presetClass="entr" presetSubtype="0" decel="100000" fill="hold" grpId="0" nodeType="withEffect">
                                  <p:stCondLst>
                                    <p:cond delay="750"/>
                                  </p:stCondLst>
                                  <p:childTnLst>
                                    <p:set>
                                      <p:cBhvr>
                                        <p:cTn id="63" dur="1" fill="hold">
                                          <p:stCondLst>
                                            <p:cond delay="0"/>
                                          </p:stCondLst>
                                        </p:cTn>
                                        <p:tgtEl>
                                          <p:spTgt spid="15"/>
                                        </p:tgtEl>
                                        <p:attrNameLst>
                                          <p:attrName>style.visibility</p:attrName>
                                        </p:attrNameLst>
                                      </p:cBhvr>
                                      <p:to>
                                        <p:strVal val="visible"/>
                                      </p:to>
                                    </p:set>
                                    <p:anim from="0" to="1" calcmode="lin" valueType="num">
                                      <p:cBhvr>
                                        <p:cTn id="64" dur="500" fill="hold">
                                          <p:stCondLst>
                                            <p:cond delay="0"/>
                                          </p:stCondLst>
                                        </p:cTn>
                                        <p:tgtEl>
                                          <p:spTgt spid="15"/>
                                        </p:tgtEl>
                                        <p:attrNameLst>
                                          <p:attrName>style.opacity</p:attrName>
                                        </p:attrNameLst>
                                      </p:cBhvr>
                                    </p:anim>
                                    <p:anim to="" calcmode="lin" valueType="num">
                                      <p:cBhvr>
                                        <p:cTn id="65"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66" presetID="10" presetClass="entr" presetSubtype="0" decel="100000" fill="hold" grpId="0" nodeType="withEffect">
                                  <p:stCondLst>
                                    <p:cond delay="750"/>
                                  </p:stCondLst>
                                  <p:childTnLst>
                                    <p:set>
                                      <p:cBhvr>
                                        <p:cTn id="67" dur="1" fill="hold">
                                          <p:stCondLst>
                                            <p:cond delay="0"/>
                                          </p:stCondLst>
                                        </p:cTn>
                                        <p:tgtEl>
                                          <p:spTgt spid="16"/>
                                        </p:tgtEl>
                                        <p:attrNameLst>
                                          <p:attrName>style.visibility</p:attrName>
                                        </p:attrNameLst>
                                      </p:cBhvr>
                                      <p:to>
                                        <p:strVal val="visible"/>
                                      </p:to>
                                    </p:set>
                                    <p:anim from="0" to="1" calcmode="lin" valueType="num">
                                      <p:cBhvr>
                                        <p:cTn id="68" dur="500" fill="hold">
                                          <p:stCondLst>
                                            <p:cond delay="0"/>
                                          </p:stCondLst>
                                        </p:cTn>
                                        <p:tgtEl>
                                          <p:spTgt spid="16"/>
                                        </p:tgtEl>
                                        <p:attrNameLst>
                                          <p:attrName>style.opacity</p:attrName>
                                        </p:attrNameLst>
                                      </p:cBhvr>
                                    </p:anim>
                                    <p:anim to="" calcmode="lin" valueType="num">
                                      <p:cBhvr>
                                        <p:cTn id="69"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70" presetID="10" presetClass="entr" presetSubtype="0" decel="100000" fill="hold" grpId="0" nodeType="withEffect">
                                  <p:stCondLst>
                                    <p:cond delay="750"/>
                                  </p:stCondLst>
                                  <p:childTnLst>
                                    <p:set>
                                      <p:cBhvr>
                                        <p:cTn id="71" dur="1" fill="hold">
                                          <p:stCondLst>
                                            <p:cond delay="0"/>
                                          </p:stCondLst>
                                        </p:cTn>
                                        <p:tgtEl>
                                          <p:spTgt spid="17"/>
                                        </p:tgtEl>
                                        <p:attrNameLst>
                                          <p:attrName>style.visibility</p:attrName>
                                        </p:attrNameLst>
                                      </p:cBhvr>
                                      <p:to>
                                        <p:strVal val="visible"/>
                                      </p:to>
                                    </p:set>
                                    <p:anim from="0" to="1" calcmode="lin" valueType="num">
                                      <p:cBhvr>
                                        <p:cTn id="72" dur="500" fill="hold">
                                          <p:stCondLst>
                                            <p:cond delay="0"/>
                                          </p:stCondLst>
                                        </p:cTn>
                                        <p:tgtEl>
                                          <p:spTgt spid="17"/>
                                        </p:tgtEl>
                                        <p:attrNameLst>
                                          <p:attrName>style.opacity</p:attrName>
                                        </p:attrNameLst>
                                      </p:cBhvr>
                                    </p:anim>
                                    <p:anim to="" calcmode="lin" valueType="num">
                                      <p:cBhvr>
                                        <p:cTn id="73" dur="500" fill="hold">
                                          <p:stCondLst>
                                            <p:cond delay="0"/>
                                          </p:stCondLst>
                                        </p:cTn>
                                        <p:tgtEl>
                                          <p:spTgt spid="17"/>
                                        </p:tgtEl>
                                        <p:attrNameLst>
                                          <p:attrName>ppt_y</p:attrName>
                                        </p:attrNameLst>
                                      </p:cBhvr>
                                      <p:tavLst>
                                        <p:tav tm="0" fmla="$">
                                          <p:val>
                                            <p:strVal val="#ppt_y+.05"/>
                                          </p:val>
                                        </p:tav>
                                        <p:tav tm="100000" fmla="$">
                                          <p:val>
                                            <p:strVal val="#ppt_y"/>
                                          </p:val>
                                        </p:tav>
                                      </p:tavLst>
                                    </p:anim>
                                  </p:childTnLst>
                                </p:cTn>
                              </p:par>
                              <p:par>
                                <p:cTn id="74" presetID="10" presetClass="entr" presetSubtype="0" decel="100000" fill="hold" grpId="0" nodeType="withEffect">
                                  <p:stCondLst>
                                    <p:cond delay="750"/>
                                  </p:stCondLst>
                                  <p:childTnLst>
                                    <p:set>
                                      <p:cBhvr>
                                        <p:cTn id="75" dur="1" fill="hold">
                                          <p:stCondLst>
                                            <p:cond delay="0"/>
                                          </p:stCondLst>
                                        </p:cTn>
                                        <p:tgtEl>
                                          <p:spTgt spid="23"/>
                                        </p:tgtEl>
                                        <p:attrNameLst>
                                          <p:attrName>style.visibility</p:attrName>
                                        </p:attrNameLst>
                                      </p:cBhvr>
                                      <p:to>
                                        <p:strVal val="visible"/>
                                      </p:to>
                                    </p:set>
                                    <p:anim from="0" to="1" calcmode="lin" valueType="num">
                                      <p:cBhvr>
                                        <p:cTn id="76" dur="500" fill="hold">
                                          <p:stCondLst>
                                            <p:cond delay="0"/>
                                          </p:stCondLst>
                                        </p:cTn>
                                        <p:tgtEl>
                                          <p:spTgt spid="23"/>
                                        </p:tgtEl>
                                        <p:attrNameLst>
                                          <p:attrName>style.opacity</p:attrName>
                                        </p:attrNameLst>
                                      </p:cBhvr>
                                    </p:anim>
                                    <p:anim to="" calcmode="lin" valueType="num">
                                      <p:cBhvr>
                                        <p:cTn id="77" dur="500" fill="hold">
                                          <p:stCondLst>
                                            <p:cond delay="0"/>
                                          </p:stCondLst>
                                        </p:cTn>
                                        <p:tgtEl>
                                          <p:spTgt spid="23"/>
                                        </p:tgtEl>
                                        <p:attrNameLst>
                                          <p:attrName>ppt_y</p:attrName>
                                        </p:attrNameLst>
                                      </p:cBhvr>
                                      <p:tavLst>
                                        <p:tav tm="0" fmla="$">
                                          <p:val>
                                            <p:strVal val="#ppt_y+.05"/>
                                          </p:val>
                                        </p:tav>
                                        <p:tav tm="100000" fmla="$">
                                          <p:val>
                                            <p:strVal val="#ppt_y"/>
                                          </p:val>
                                        </p:tav>
                                      </p:tavLst>
                                    </p:anim>
                                  </p:childTnLst>
                                </p:cTn>
                              </p:par>
                              <p:par>
                                <p:cTn id="78" presetID="10" presetClass="entr" presetSubtype="0" decel="100000" fill="hold" grpId="0" nodeType="withEffect">
                                  <p:stCondLst>
                                    <p:cond delay="750"/>
                                  </p:stCondLst>
                                  <p:childTnLst>
                                    <p:set>
                                      <p:cBhvr>
                                        <p:cTn id="79" dur="1" fill="hold">
                                          <p:stCondLst>
                                            <p:cond delay="0"/>
                                          </p:stCondLst>
                                        </p:cTn>
                                        <p:tgtEl>
                                          <p:spTgt spid="26"/>
                                        </p:tgtEl>
                                        <p:attrNameLst>
                                          <p:attrName>style.visibility</p:attrName>
                                        </p:attrNameLst>
                                      </p:cBhvr>
                                      <p:to>
                                        <p:strVal val="visible"/>
                                      </p:to>
                                    </p:set>
                                    <p:anim from="0" to="1" calcmode="lin" valueType="num">
                                      <p:cBhvr>
                                        <p:cTn id="80" dur="500" fill="hold">
                                          <p:stCondLst>
                                            <p:cond delay="0"/>
                                          </p:stCondLst>
                                        </p:cTn>
                                        <p:tgtEl>
                                          <p:spTgt spid="26"/>
                                        </p:tgtEl>
                                        <p:attrNameLst>
                                          <p:attrName>style.opacity</p:attrName>
                                        </p:attrNameLst>
                                      </p:cBhvr>
                                    </p:anim>
                                    <p:anim to="" calcmode="lin" valueType="num">
                                      <p:cBhvr>
                                        <p:cTn id="81" dur="500" fill="hold">
                                          <p:stCondLst>
                                            <p:cond delay="0"/>
                                          </p:stCondLst>
                                        </p:cTn>
                                        <p:tgtEl>
                                          <p:spTgt spid="26"/>
                                        </p:tgtEl>
                                        <p:attrNameLst>
                                          <p:attrName>ppt_y</p:attrName>
                                        </p:attrNameLst>
                                      </p:cBhvr>
                                      <p:tavLst>
                                        <p:tav tm="0" fmla="$">
                                          <p:val>
                                            <p:strVal val="#ppt_y+.05"/>
                                          </p:val>
                                        </p:tav>
                                        <p:tav tm="100000" fmla="$">
                                          <p:val>
                                            <p:strVal val="#ppt_y"/>
                                          </p:val>
                                        </p:tav>
                                      </p:tavLst>
                                    </p:anim>
                                  </p:childTnLst>
                                </p:cTn>
                              </p:par>
                              <p:par>
                                <p:cTn id="82" presetID="10" presetClass="entr" presetSubtype="0" decel="100000" fill="hold" grpId="0" nodeType="withEffect">
                                  <p:stCondLst>
                                    <p:cond delay="750"/>
                                  </p:stCondLst>
                                  <p:childTnLst>
                                    <p:set>
                                      <p:cBhvr>
                                        <p:cTn id="83" dur="1" fill="hold">
                                          <p:stCondLst>
                                            <p:cond delay="0"/>
                                          </p:stCondLst>
                                        </p:cTn>
                                        <p:tgtEl>
                                          <p:spTgt spid="27"/>
                                        </p:tgtEl>
                                        <p:attrNameLst>
                                          <p:attrName>style.visibility</p:attrName>
                                        </p:attrNameLst>
                                      </p:cBhvr>
                                      <p:to>
                                        <p:strVal val="visible"/>
                                      </p:to>
                                    </p:set>
                                    <p:anim from="0" to="1" calcmode="lin" valueType="num">
                                      <p:cBhvr>
                                        <p:cTn id="84" dur="500" fill="hold">
                                          <p:stCondLst>
                                            <p:cond delay="0"/>
                                          </p:stCondLst>
                                        </p:cTn>
                                        <p:tgtEl>
                                          <p:spTgt spid="27"/>
                                        </p:tgtEl>
                                        <p:attrNameLst>
                                          <p:attrName>style.opacity</p:attrName>
                                        </p:attrNameLst>
                                      </p:cBhvr>
                                    </p:anim>
                                    <p:anim to="" calcmode="lin" valueType="num">
                                      <p:cBhvr>
                                        <p:cTn id="85" dur="500" fill="hold">
                                          <p:stCondLst>
                                            <p:cond delay="0"/>
                                          </p:stCondLst>
                                        </p:cTn>
                                        <p:tgtEl>
                                          <p:spTgt spid="27"/>
                                        </p:tgtEl>
                                        <p:attrNameLst>
                                          <p:attrName>ppt_y</p:attrName>
                                        </p:attrNameLst>
                                      </p:cBhvr>
                                      <p:tavLst>
                                        <p:tav tm="0" fmla="$">
                                          <p:val>
                                            <p:strVal val="#ppt_y+.05"/>
                                          </p:val>
                                        </p:tav>
                                        <p:tav tm="100000" fmla="$">
                                          <p:val>
                                            <p:strVal val="#ppt_y"/>
                                          </p:val>
                                        </p:tav>
                                      </p:tavLst>
                                    </p:anim>
                                  </p:childTnLst>
                                </p:cTn>
                              </p:par>
                              <p:par>
                                <p:cTn id="86" presetID="10" presetClass="entr" presetSubtype="0" decel="100000" fill="hold" grpId="0" nodeType="withEffect">
                                  <p:stCondLst>
                                    <p:cond delay="750"/>
                                  </p:stCondLst>
                                  <p:childTnLst>
                                    <p:set>
                                      <p:cBhvr>
                                        <p:cTn id="87" dur="1" fill="hold">
                                          <p:stCondLst>
                                            <p:cond delay="0"/>
                                          </p:stCondLst>
                                        </p:cTn>
                                        <p:tgtEl>
                                          <p:spTgt spid="28"/>
                                        </p:tgtEl>
                                        <p:attrNameLst>
                                          <p:attrName>style.visibility</p:attrName>
                                        </p:attrNameLst>
                                      </p:cBhvr>
                                      <p:to>
                                        <p:strVal val="visible"/>
                                      </p:to>
                                    </p:set>
                                    <p:anim from="0" to="1" calcmode="lin" valueType="num">
                                      <p:cBhvr>
                                        <p:cTn id="88" dur="500" fill="hold">
                                          <p:stCondLst>
                                            <p:cond delay="0"/>
                                          </p:stCondLst>
                                        </p:cTn>
                                        <p:tgtEl>
                                          <p:spTgt spid="28"/>
                                        </p:tgtEl>
                                        <p:attrNameLst>
                                          <p:attrName>style.opacity</p:attrName>
                                        </p:attrNameLst>
                                      </p:cBhvr>
                                    </p:anim>
                                    <p:anim to="" calcmode="lin" valueType="num">
                                      <p:cBhvr>
                                        <p:cTn id="89" dur="500" fill="hold">
                                          <p:stCondLst>
                                            <p:cond delay="0"/>
                                          </p:stCondLst>
                                        </p:cTn>
                                        <p:tgtEl>
                                          <p:spTgt spid="28"/>
                                        </p:tgtEl>
                                        <p:attrNameLst>
                                          <p:attrName>ppt_y</p:attrName>
                                        </p:attrNameLst>
                                      </p:cBhvr>
                                      <p:tavLst>
                                        <p:tav tm="0" fmla="$">
                                          <p:val>
                                            <p:strVal val="#ppt_y+.05"/>
                                          </p:val>
                                        </p:tav>
                                        <p:tav tm="100000" fmla="$">
                                          <p:val>
                                            <p:strVal val="#ppt_y"/>
                                          </p:val>
                                        </p:tav>
                                      </p:tavLst>
                                    </p:anim>
                                  </p:childTnLst>
                                </p:cTn>
                              </p:par>
                              <p:par>
                                <p:cTn id="90" presetID="10" presetClass="entr" presetSubtype="0" decel="100000" fill="hold" grpId="0" nodeType="withEffect">
                                  <p:stCondLst>
                                    <p:cond delay="750"/>
                                  </p:stCondLst>
                                  <p:childTnLst>
                                    <p:set>
                                      <p:cBhvr>
                                        <p:cTn id="91" dur="1" fill="hold">
                                          <p:stCondLst>
                                            <p:cond delay="0"/>
                                          </p:stCondLst>
                                        </p:cTn>
                                        <p:tgtEl>
                                          <p:spTgt spid="29"/>
                                        </p:tgtEl>
                                        <p:attrNameLst>
                                          <p:attrName>style.visibility</p:attrName>
                                        </p:attrNameLst>
                                      </p:cBhvr>
                                      <p:to>
                                        <p:strVal val="visible"/>
                                      </p:to>
                                    </p:set>
                                    <p:anim from="0" to="1" calcmode="lin" valueType="num">
                                      <p:cBhvr>
                                        <p:cTn id="92" dur="500" fill="hold">
                                          <p:stCondLst>
                                            <p:cond delay="0"/>
                                          </p:stCondLst>
                                        </p:cTn>
                                        <p:tgtEl>
                                          <p:spTgt spid="29"/>
                                        </p:tgtEl>
                                        <p:attrNameLst>
                                          <p:attrName>style.opacity</p:attrName>
                                        </p:attrNameLst>
                                      </p:cBhvr>
                                    </p:anim>
                                    <p:anim to="" calcmode="lin" valueType="num">
                                      <p:cBhvr>
                                        <p:cTn id="93" dur="500" fill="hold">
                                          <p:stCondLst>
                                            <p:cond delay="0"/>
                                          </p:stCondLst>
                                        </p:cTn>
                                        <p:tgtEl>
                                          <p:spTgt spid="29"/>
                                        </p:tgtEl>
                                        <p:attrNameLst>
                                          <p:attrName>ppt_y</p:attrName>
                                        </p:attrNameLst>
                                      </p:cBhvr>
                                      <p:tavLst>
                                        <p:tav tm="0" fmla="$">
                                          <p:val>
                                            <p:strVal val="#ppt_y+.05"/>
                                          </p:val>
                                        </p:tav>
                                        <p:tav tm="100000" fmla="$">
                                          <p:val>
                                            <p:strVal val="#ppt_y"/>
                                          </p:val>
                                        </p:tav>
                                      </p:tavLst>
                                    </p:anim>
                                  </p:childTnLst>
                                </p:cTn>
                              </p:par>
                              <p:par>
                                <p:cTn id="94" presetID="10" presetClass="entr" presetSubtype="0" decel="100000" fill="hold" grpId="0" nodeType="withEffect">
                                  <p:stCondLst>
                                    <p:cond delay="750"/>
                                  </p:stCondLst>
                                  <p:childTnLst>
                                    <p:set>
                                      <p:cBhvr>
                                        <p:cTn id="95" dur="1" fill="hold">
                                          <p:stCondLst>
                                            <p:cond delay="0"/>
                                          </p:stCondLst>
                                        </p:cTn>
                                        <p:tgtEl>
                                          <p:spTgt spid="30"/>
                                        </p:tgtEl>
                                        <p:attrNameLst>
                                          <p:attrName>style.visibility</p:attrName>
                                        </p:attrNameLst>
                                      </p:cBhvr>
                                      <p:to>
                                        <p:strVal val="visible"/>
                                      </p:to>
                                    </p:set>
                                    <p:anim from="0" to="1" calcmode="lin" valueType="num">
                                      <p:cBhvr>
                                        <p:cTn id="96" dur="500" fill="hold">
                                          <p:stCondLst>
                                            <p:cond delay="0"/>
                                          </p:stCondLst>
                                        </p:cTn>
                                        <p:tgtEl>
                                          <p:spTgt spid="30"/>
                                        </p:tgtEl>
                                        <p:attrNameLst>
                                          <p:attrName>style.opacity</p:attrName>
                                        </p:attrNameLst>
                                      </p:cBhvr>
                                    </p:anim>
                                    <p:anim to="" calcmode="lin" valueType="num">
                                      <p:cBhvr>
                                        <p:cTn id="97" dur="500" fill="hold">
                                          <p:stCondLst>
                                            <p:cond delay="0"/>
                                          </p:stCondLst>
                                        </p:cTn>
                                        <p:tgtEl>
                                          <p:spTgt spid="30"/>
                                        </p:tgtEl>
                                        <p:attrNameLst>
                                          <p:attrName>ppt_y</p:attrName>
                                        </p:attrNameLst>
                                      </p:cBhvr>
                                      <p:tavLst>
                                        <p:tav tm="0" fmla="$">
                                          <p:val>
                                            <p:strVal val="#ppt_y+.05"/>
                                          </p:val>
                                        </p:tav>
                                        <p:tav tm="100000" fmla="$">
                                          <p:val>
                                            <p:strVal val="#ppt_y"/>
                                          </p:val>
                                        </p:tav>
                                      </p:tavLst>
                                    </p:anim>
                                  </p:childTnLst>
                                </p:cTn>
                              </p:par>
                              <p:par>
                                <p:cTn id="98" presetID="10" presetClass="entr" presetSubtype="0" decel="100000" fill="hold" grpId="0" nodeType="withEffect">
                                  <p:stCondLst>
                                    <p:cond delay="750"/>
                                  </p:stCondLst>
                                  <p:childTnLst>
                                    <p:set>
                                      <p:cBhvr>
                                        <p:cTn id="99" dur="1" fill="hold">
                                          <p:stCondLst>
                                            <p:cond delay="0"/>
                                          </p:stCondLst>
                                        </p:cTn>
                                        <p:tgtEl>
                                          <p:spTgt spid="31"/>
                                        </p:tgtEl>
                                        <p:attrNameLst>
                                          <p:attrName>style.visibility</p:attrName>
                                        </p:attrNameLst>
                                      </p:cBhvr>
                                      <p:to>
                                        <p:strVal val="visible"/>
                                      </p:to>
                                    </p:set>
                                    <p:anim from="0" to="1" calcmode="lin" valueType="num">
                                      <p:cBhvr>
                                        <p:cTn id="100" dur="500" fill="hold">
                                          <p:stCondLst>
                                            <p:cond delay="0"/>
                                          </p:stCondLst>
                                        </p:cTn>
                                        <p:tgtEl>
                                          <p:spTgt spid="31"/>
                                        </p:tgtEl>
                                        <p:attrNameLst>
                                          <p:attrName>style.opacity</p:attrName>
                                        </p:attrNameLst>
                                      </p:cBhvr>
                                    </p:anim>
                                    <p:anim to="" calcmode="lin" valueType="num">
                                      <p:cBhvr>
                                        <p:cTn id="101"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102" presetID="10" presetClass="entr" presetSubtype="0" decel="100000" fill="hold" grpId="0" nodeType="withEffect">
                                  <p:stCondLst>
                                    <p:cond delay="750"/>
                                  </p:stCondLst>
                                  <p:childTnLst>
                                    <p:set>
                                      <p:cBhvr>
                                        <p:cTn id="103" dur="1" fill="hold">
                                          <p:stCondLst>
                                            <p:cond delay="0"/>
                                          </p:stCondLst>
                                        </p:cTn>
                                        <p:tgtEl>
                                          <p:spTgt spid="32"/>
                                        </p:tgtEl>
                                        <p:attrNameLst>
                                          <p:attrName>style.visibility</p:attrName>
                                        </p:attrNameLst>
                                      </p:cBhvr>
                                      <p:to>
                                        <p:strVal val="visible"/>
                                      </p:to>
                                    </p:set>
                                    <p:anim from="0" to="1" calcmode="lin" valueType="num">
                                      <p:cBhvr>
                                        <p:cTn id="104" dur="500" fill="hold">
                                          <p:stCondLst>
                                            <p:cond delay="0"/>
                                          </p:stCondLst>
                                        </p:cTn>
                                        <p:tgtEl>
                                          <p:spTgt spid="32"/>
                                        </p:tgtEl>
                                        <p:attrNameLst>
                                          <p:attrName>style.opacity</p:attrName>
                                        </p:attrNameLst>
                                      </p:cBhvr>
                                    </p:anim>
                                    <p:anim to="" calcmode="lin" valueType="num">
                                      <p:cBhvr>
                                        <p:cTn id="105"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106" presetID="10" presetClass="entr" presetSubtype="0" decel="100000" fill="hold" grpId="0" nodeType="withEffect">
                                  <p:stCondLst>
                                    <p:cond delay="750"/>
                                  </p:stCondLst>
                                  <p:childTnLst>
                                    <p:set>
                                      <p:cBhvr>
                                        <p:cTn id="107" dur="1" fill="hold">
                                          <p:stCondLst>
                                            <p:cond delay="0"/>
                                          </p:stCondLst>
                                        </p:cTn>
                                        <p:tgtEl>
                                          <p:spTgt spid="39"/>
                                        </p:tgtEl>
                                        <p:attrNameLst>
                                          <p:attrName>style.visibility</p:attrName>
                                        </p:attrNameLst>
                                      </p:cBhvr>
                                      <p:to>
                                        <p:strVal val="visible"/>
                                      </p:to>
                                    </p:set>
                                    <p:anim from="0" to="1" calcmode="lin" valueType="num">
                                      <p:cBhvr>
                                        <p:cTn id="108" dur="500" fill="hold">
                                          <p:stCondLst>
                                            <p:cond delay="0"/>
                                          </p:stCondLst>
                                        </p:cTn>
                                        <p:tgtEl>
                                          <p:spTgt spid="39"/>
                                        </p:tgtEl>
                                        <p:attrNameLst>
                                          <p:attrName>style.opacity</p:attrName>
                                        </p:attrNameLst>
                                      </p:cBhvr>
                                    </p:anim>
                                    <p:anim to="" calcmode="lin" valueType="num">
                                      <p:cBhvr>
                                        <p:cTn id="109" dur="500" fill="hold">
                                          <p:stCondLst>
                                            <p:cond delay="0"/>
                                          </p:stCondLst>
                                        </p:cTn>
                                        <p:tgtEl>
                                          <p:spTgt spid="39"/>
                                        </p:tgtEl>
                                        <p:attrNameLst>
                                          <p:attrName>ppt_y</p:attrName>
                                        </p:attrNameLst>
                                      </p:cBhvr>
                                      <p:tavLst>
                                        <p:tav tm="0" fmla="$">
                                          <p:val>
                                            <p:strVal val="#ppt_y+.05"/>
                                          </p:val>
                                        </p:tav>
                                        <p:tav tm="100000" fmla="$">
                                          <p:val>
                                            <p:strVal val="#ppt_y"/>
                                          </p:val>
                                        </p:tav>
                                      </p:tavLst>
                                    </p:anim>
                                  </p:childTnLst>
                                </p:cTn>
                              </p:par>
                              <p:par>
                                <p:cTn id="110" presetID="10" presetClass="entr" presetSubtype="0" decel="100000" fill="hold" grpId="0" nodeType="withEffect">
                                  <p:stCondLst>
                                    <p:cond delay="750"/>
                                  </p:stCondLst>
                                  <p:childTnLst>
                                    <p:set>
                                      <p:cBhvr>
                                        <p:cTn id="111" dur="1" fill="hold">
                                          <p:stCondLst>
                                            <p:cond delay="0"/>
                                          </p:stCondLst>
                                        </p:cTn>
                                        <p:tgtEl>
                                          <p:spTgt spid="40"/>
                                        </p:tgtEl>
                                        <p:attrNameLst>
                                          <p:attrName>style.visibility</p:attrName>
                                        </p:attrNameLst>
                                      </p:cBhvr>
                                      <p:to>
                                        <p:strVal val="visible"/>
                                      </p:to>
                                    </p:set>
                                    <p:anim from="0" to="1" calcmode="lin" valueType="num">
                                      <p:cBhvr>
                                        <p:cTn id="112" dur="500" fill="hold">
                                          <p:stCondLst>
                                            <p:cond delay="0"/>
                                          </p:stCondLst>
                                        </p:cTn>
                                        <p:tgtEl>
                                          <p:spTgt spid="40"/>
                                        </p:tgtEl>
                                        <p:attrNameLst>
                                          <p:attrName>style.opacity</p:attrName>
                                        </p:attrNameLst>
                                      </p:cBhvr>
                                    </p:anim>
                                    <p:anim to="" calcmode="lin" valueType="num">
                                      <p:cBhvr>
                                        <p:cTn id="113" dur="500" fill="hold">
                                          <p:stCondLst>
                                            <p:cond delay="0"/>
                                          </p:stCondLst>
                                        </p:cTn>
                                        <p:tgtEl>
                                          <p:spTgt spid="40"/>
                                        </p:tgtEl>
                                        <p:attrNameLst>
                                          <p:attrName>ppt_y</p:attrName>
                                        </p:attrNameLst>
                                      </p:cBhvr>
                                      <p:tavLst>
                                        <p:tav tm="0" fmla="$">
                                          <p:val>
                                            <p:strVal val="#ppt_y+.05"/>
                                          </p:val>
                                        </p:tav>
                                        <p:tav tm="100000" fmla="$">
                                          <p:val>
                                            <p:strVal val="#ppt_y"/>
                                          </p:val>
                                        </p:tav>
                                      </p:tavLst>
                                    </p:anim>
                                  </p:childTnLst>
                                </p:cTn>
                              </p:par>
                              <p:par>
                                <p:cTn id="114" presetID="10" presetClass="entr" presetSubtype="0" decel="100000" fill="hold" nodeType="withEffect">
                                  <p:stCondLst>
                                    <p:cond delay="750"/>
                                  </p:stCondLst>
                                  <p:childTnLst>
                                    <p:set>
                                      <p:cBhvr>
                                        <p:cTn id="115" dur="1" fill="hold">
                                          <p:stCondLst>
                                            <p:cond delay="0"/>
                                          </p:stCondLst>
                                        </p:cTn>
                                        <p:tgtEl>
                                          <p:spTgt spid="41"/>
                                        </p:tgtEl>
                                        <p:attrNameLst>
                                          <p:attrName>style.visibility</p:attrName>
                                        </p:attrNameLst>
                                      </p:cBhvr>
                                      <p:to>
                                        <p:strVal val="visible"/>
                                      </p:to>
                                    </p:set>
                                    <p:anim from="0" to="1" calcmode="lin" valueType="num">
                                      <p:cBhvr>
                                        <p:cTn id="116" dur="500" fill="hold">
                                          <p:stCondLst>
                                            <p:cond delay="0"/>
                                          </p:stCondLst>
                                        </p:cTn>
                                        <p:tgtEl>
                                          <p:spTgt spid="41"/>
                                        </p:tgtEl>
                                        <p:attrNameLst>
                                          <p:attrName>style.opacity</p:attrName>
                                        </p:attrNameLst>
                                      </p:cBhvr>
                                    </p:anim>
                                    <p:anim to="" calcmode="lin" valueType="num">
                                      <p:cBhvr>
                                        <p:cTn id="117" dur="500" fill="hold">
                                          <p:stCondLst>
                                            <p:cond delay="0"/>
                                          </p:stCondLst>
                                        </p:cTn>
                                        <p:tgtEl>
                                          <p:spTgt spid="41"/>
                                        </p:tgtEl>
                                        <p:attrNameLst>
                                          <p:attrName>ppt_y</p:attrName>
                                        </p:attrNameLst>
                                      </p:cBhvr>
                                      <p:tavLst>
                                        <p:tav tm="0" fmla="$">
                                          <p:val>
                                            <p:strVal val="#ppt_y+.05"/>
                                          </p:val>
                                        </p:tav>
                                        <p:tav tm="100000" fmla="$">
                                          <p:val>
                                            <p:strVal val="#ppt_y"/>
                                          </p:val>
                                        </p:tav>
                                      </p:tavLst>
                                    </p:anim>
                                  </p:childTnLst>
                                </p:cTn>
                              </p:par>
                              <p:par>
                                <p:cTn id="118" presetID="10" presetClass="entr" presetSubtype="0" decel="100000" fill="hold" grpId="0" nodeType="withEffect">
                                  <p:stCondLst>
                                    <p:cond delay="750"/>
                                  </p:stCondLst>
                                  <p:childTnLst>
                                    <p:set>
                                      <p:cBhvr>
                                        <p:cTn id="119" dur="1" fill="hold">
                                          <p:stCondLst>
                                            <p:cond delay="0"/>
                                          </p:stCondLst>
                                        </p:cTn>
                                        <p:tgtEl>
                                          <p:spTgt spid="42"/>
                                        </p:tgtEl>
                                        <p:attrNameLst>
                                          <p:attrName>style.visibility</p:attrName>
                                        </p:attrNameLst>
                                      </p:cBhvr>
                                      <p:to>
                                        <p:strVal val="visible"/>
                                      </p:to>
                                    </p:set>
                                    <p:anim from="0" to="1" calcmode="lin" valueType="num">
                                      <p:cBhvr>
                                        <p:cTn id="120" dur="500" fill="hold">
                                          <p:stCondLst>
                                            <p:cond delay="0"/>
                                          </p:stCondLst>
                                        </p:cTn>
                                        <p:tgtEl>
                                          <p:spTgt spid="42"/>
                                        </p:tgtEl>
                                        <p:attrNameLst>
                                          <p:attrName>style.opacity</p:attrName>
                                        </p:attrNameLst>
                                      </p:cBhvr>
                                    </p:anim>
                                    <p:anim to="" calcmode="lin" valueType="num">
                                      <p:cBhvr>
                                        <p:cTn id="121" dur="500" fill="hold">
                                          <p:stCondLst>
                                            <p:cond delay="0"/>
                                          </p:stCondLst>
                                        </p:cTn>
                                        <p:tgtEl>
                                          <p:spTgt spid="42"/>
                                        </p:tgtEl>
                                        <p:attrNameLst>
                                          <p:attrName>ppt_y</p:attrName>
                                        </p:attrNameLst>
                                      </p:cBhvr>
                                      <p:tavLst>
                                        <p:tav tm="0" fmla="$">
                                          <p:val>
                                            <p:strVal val="#ppt_y+.05"/>
                                          </p:val>
                                        </p:tav>
                                        <p:tav tm="100000" fmla="$">
                                          <p:val>
                                            <p:strVal val="#ppt_y"/>
                                          </p:val>
                                        </p:tav>
                                      </p:tavLst>
                                    </p:anim>
                                  </p:childTnLst>
                                </p:cTn>
                              </p:par>
                              <p:par>
                                <p:cTn id="122" presetID="10" presetClass="entr" presetSubtype="0" decel="100000" fill="hold" nodeType="withEffect">
                                  <p:stCondLst>
                                    <p:cond delay="750"/>
                                  </p:stCondLst>
                                  <p:childTnLst>
                                    <p:set>
                                      <p:cBhvr>
                                        <p:cTn id="123" dur="1" fill="hold">
                                          <p:stCondLst>
                                            <p:cond delay="0"/>
                                          </p:stCondLst>
                                        </p:cTn>
                                        <p:tgtEl>
                                          <p:spTgt spid="43"/>
                                        </p:tgtEl>
                                        <p:attrNameLst>
                                          <p:attrName>style.visibility</p:attrName>
                                        </p:attrNameLst>
                                      </p:cBhvr>
                                      <p:to>
                                        <p:strVal val="visible"/>
                                      </p:to>
                                    </p:set>
                                    <p:anim from="0" to="1" calcmode="lin" valueType="num">
                                      <p:cBhvr>
                                        <p:cTn id="124" dur="500" fill="hold">
                                          <p:stCondLst>
                                            <p:cond delay="0"/>
                                          </p:stCondLst>
                                        </p:cTn>
                                        <p:tgtEl>
                                          <p:spTgt spid="43"/>
                                        </p:tgtEl>
                                        <p:attrNameLst>
                                          <p:attrName>style.opacity</p:attrName>
                                        </p:attrNameLst>
                                      </p:cBhvr>
                                    </p:anim>
                                    <p:anim to="" calcmode="lin" valueType="num">
                                      <p:cBhvr>
                                        <p:cTn id="125" dur="500" fill="hold">
                                          <p:stCondLst>
                                            <p:cond delay="0"/>
                                          </p:stCondLst>
                                        </p:cTn>
                                        <p:tgtEl>
                                          <p:spTgt spid="43"/>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5" grpId="0" animBg="1"/>
      <p:bldP spid="7" grpId="0" animBg="1"/>
      <p:bldP spid="9" grpId="0" animBg="1"/>
      <p:bldP spid="11" grpId="0" animBg="1"/>
      <p:bldP spid="12" grpId="0" animBg="1"/>
      <p:bldP spid="13" grpId="0" animBg="1"/>
      <p:bldP spid="15" grpId="0" animBg="1"/>
      <p:bldP spid="16" grpId="0" animBg="1"/>
      <p:bldP spid="17" grpId="0" animBg="1"/>
      <p:bldP spid="23"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9" grpId="0" animBg="1"/>
      <p:bldP spid="40"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路究难点与创新点</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p:nvPr>
            <p:custDataLst>
              <p:tags r:id="rId2"/>
            </p:custDataLst>
          </p:nvPr>
        </p:nvSpPr>
        <p:spPr>
          <a:xfrm>
            <a:off x="3714970" y="4358397"/>
            <a:ext cx="4350852" cy="139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8920"/>
                </a:lnTo>
                <a:lnTo>
                  <a:pt x="20146" y="0"/>
                </a:lnTo>
                <a:lnTo>
                  <a:pt x="1441" y="12822"/>
                </a:lnTo>
                <a:lnTo>
                  <a:pt x="0" y="21600"/>
                </a:lnTo>
                <a:close/>
              </a:path>
            </a:pathLst>
          </a:custGeom>
          <a:solidFill>
            <a:schemeClr val="accent4"/>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3" name="觅知网-不倒翁ID:189359941"/>
          <p:cNvSpPr/>
          <p:nvPr>
            <p:custDataLst>
              <p:tags r:id="rId3"/>
            </p:custDataLst>
          </p:nvPr>
        </p:nvSpPr>
        <p:spPr>
          <a:xfrm>
            <a:off x="4133741" y="3529057"/>
            <a:ext cx="3512025" cy="14063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8842"/>
                </a:lnTo>
                <a:lnTo>
                  <a:pt x="19799" y="0"/>
                </a:lnTo>
                <a:lnTo>
                  <a:pt x="1809" y="12738"/>
                </a:lnTo>
                <a:lnTo>
                  <a:pt x="0" y="21600"/>
                </a:lnTo>
                <a:close/>
              </a:path>
            </a:pathLst>
          </a:custGeom>
          <a:solidFill>
            <a:schemeClr val="accent4"/>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4" name="觅知网-不倒翁ID:189359941"/>
          <p:cNvSpPr/>
          <p:nvPr>
            <p:custDataLst>
              <p:tags r:id="rId4"/>
            </p:custDataLst>
          </p:nvPr>
        </p:nvSpPr>
        <p:spPr>
          <a:xfrm>
            <a:off x="4557649" y="2708920"/>
            <a:ext cx="2671915" cy="1395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8908"/>
                </a:lnTo>
                <a:lnTo>
                  <a:pt x="19222" y="0"/>
                </a:lnTo>
                <a:lnTo>
                  <a:pt x="2378" y="12692"/>
                </a:lnTo>
                <a:lnTo>
                  <a:pt x="0" y="21600"/>
                </a:lnTo>
                <a:close/>
              </a:path>
            </a:pathLst>
          </a:custGeom>
          <a:solidFill>
            <a:schemeClr val="accent4"/>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5" name="觅知网-不倒翁ID:189359941"/>
          <p:cNvSpPr/>
          <p:nvPr>
            <p:custDataLst>
              <p:tags r:id="rId5"/>
            </p:custDataLst>
          </p:nvPr>
        </p:nvSpPr>
        <p:spPr>
          <a:xfrm>
            <a:off x="4975136" y="1888785"/>
            <a:ext cx="1831803" cy="13984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8790"/>
                </a:lnTo>
                <a:lnTo>
                  <a:pt x="18207" y="0"/>
                </a:lnTo>
                <a:lnTo>
                  <a:pt x="3484" y="12668"/>
                </a:lnTo>
                <a:lnTo>
                  <a:pt x="0" y="21600"/>
                </a:lnTo>
                <a:close/>
              </a:path>
            </a:pathLst>
          </a:custGeom>
          <a:solidFill>
            <a:schemeClr val="accent4"/>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6" name="觅知网-不倒翁ID:189359941"/>
          <p:cNvSpPr/>
          <p:nvPr>
            <p:custDataLst>
              <p:tags r:id="rId6"/>
            </p:custDataLst>
          </p:nvPr>
        </p:nvSpPr>
        <p:spPr>
          <a:xfrm>
            <a:off x="4133740" y="4358397"/>
            <a:ext cx="3932080" cy="576989"/>
          </a:xfrm>
          <a:custGeom>
            <a:avLst/>
            <a:gdLst/>
            <a:ahLst/>
            <a:cxnLst>
              <a:cxn ang="0">
                <a:pos x="wd2" y="hd2"/>
              </a:cxn>
              <a:cxn ang="5400000">
                <a:pos x="wd2" y="hd2"/>
              </a:cxn>
              <a:cxn ang="10800000">
                <a:pos x="wd2" y="hd2"/>
              </a:cxn>
              <a:cxn ang="16200000">
                <a:pos x="wd2" y="hd2"/>
              </a:cxn>
            </a:cxnLst>
            <a:rect l="0" t="0" r="r" b="b"/>
            <a:pathLst>
              <a:path w="21600" h="21600" extrusionOk="0">
                <a:moveTo>
                  <a:pt x="19991" y="0"/>
                </a:moveTo>
                <a:lnTo>
                  <a:pt x="1616" y="0"/>
                </a:lnTo>
                <a:lnTo>
                  <a:pt x="0" y="21600"/>
                </a:lnTo>
                <a:lnTo>
                  <a:pt x="21600" y="21600"/>
                </a:lnTo>
                <a:lnTo>
                  <a:pt x="19991" y="0"/>
                </a:lnTo>
                <a:close/>
              </a:path>
            </a:pathLst>
          </a:custGeom>
          <a:solidFill>
            <a:schemeClr val="accent1"/>
          </a:solidFill>
          <a:ln w="12700">
            <a:miter lim="400000"/>
          </a:ln>
        </p:spPr>
        <p:txBody>
          <a:bodyPr tIns="4572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4800">
                <a:solidFill>
                  <a:srgbClr val="FFFFFF"/>
                </a:solidFill>
              </a:defRPr>
            </a:pPr>
            <a:endParaRPr sz="2400" dirty="0">
              <a:latin typeface="微软雅黑" pitchFamily="34" charset="-122"/>
              <a:ea typeface="微软雅黑" pitchFamily="34" charset="-122"/>
              <a:cs typeface="思源黑体 CN Regular" panose="020B0500000000000000" charset="-122"/>
            </a:endParaRPr>
          </a:p>
        </p:txBody>
      </p:sp>
      <p:sp>
        <p:nvSpPr>
          <p:cNvPr id="7" name="觅知网-不倒翁ID:189359941"/>
          <p:cNvSpPr/>
          <p:nvPr>
            <p:custDataLst>
              <p:tags r:id="rId7"/>
            </p:custDataLst>
          </p:nvPr>
        </p:nvSpPr>
        <p:spPr>
          <a:xfrm>
            <a:off x="3714969" y="5187732"/>
            <a:ext cx="4768339" cy="567788"/>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lnTo>
                  <a:pt x="1315" y="0"/>
                </a:lnTo>
                <a:close/>
              </a:path>
            </a:pathLst>
          </a:custGeom>
          <a:solidFill>
            <a:schemeClr val="accent1"/>
          </a:solidFill>
          <a:ln w="12700">
            <a:miter lim="400000"/>
          </a:ln>
        </p:spPr>
        <p:txBody>
          <a:bodyPr tIns="4572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4800">
                <a:solidFill>
                  <a:srgbClr val="FFFFFF"/>
                </a:solidFill>
              </a:defRPr>
            </a:pPr>
            <a:endParaRPr sz="2400" dirty="0">
              <a:latin typeface="微软雅黑" pitchFamily="34" charset="-122"/>
              <a:ea typeface="微软雅黑" pitchFamily="34" charset="-122"/>
              <a:cs typeface="思源黑体 CN Regular" panose="020B0500000000000000" charset="-122"/>
            </a:endParaRPr>
          </a:p>
        </p:txBody>
      </p:sp>
      <p:sp>
        <p:nvSpPr>
          <p:cNvPr id="8" name="觅知网-不倒翁ID:189359941"/>
          <p:cNvSpPr/>
          <p:nvPr>
            <p:custDataLst>
              <p:tags r:id="rId8"/>
            </p:custDataLst>
          </p:nvPr>
        </p:nvSpPr>
        <p:spPr>
          <a:xfrm>
            <a:off x="5400332" y="1888783"/>
            <a:ext cx="1406609" cy="569102"/>
          </a:xfrm>
          <a:custGeom>
            <a:avLst/>
            <a:gdLst/>
            <a:ahLst/>
            <a:cxnLst>
              <a:cxn ang="0">
                <a:pos x="wd2" y="hd2"/>
              </a:cxn>
              <a:cxn ang="5400000">
                <a:pos x="wd2" y="hd2"/>
              </a:cxn>
              <a:cxn ang="10800000">
                <a:pos x="wd2" y="hd2"/>
              </a:cxn>
              <a:cxn ang="16200000">
                <a:pos x="wd2" y="hd2"/>
              </a:cxn>
            </a:cxnLst>
            <a:rect l="0" t="0" r="r" b="b"/>
            <a:pathLst>
              <a:path w="21600" h="21600" extrusionOk="0">
                <a:moveTo>
                  <a:pt x="17181" y="0"/>
                </a:moveTo>
                <a:lnTo>
                  <a:pt x="4458" y="0"/>
                </a:lnTo>
                <a:lnTo>
                  <a:pt x="0" y="21600"/>
                </a:lnTo>
                <a:lnTo>
                  <a:pt x="21600" y="21600"/>
                </a:lnTo>
                <a:lnTo>
                  <a:pt x="17181" y="0"/>
                </a:lnTo>
                <a:close/>
              </a:path>
            </a:pathLst>
          </a:custGeom>
          <a:solidFill>
            <a:schemeClr val="accent1"/>
          </a:solidFill>
          <a:ln w="12700">
            <a:miter lim="400000"/>
          </a:ln>
        </p:spPr>
        <p:txBody>
          <a:bodyPr tIns="4572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4800">
                <a:solidFill>
                  <a:srgbClr val="FFFFFF"/>
                </a:solidFill>
              </a:defRPr>
            </a:pPr>
            <a:endParaRPr sz="2400" dirty="0">
              <a:latin typeface="微软雅黑" pitchFamily="34" charset="-122"/>
              <a:ea typeface="微软雅黑" pitchFamily="34" charset="-122"/>
              <a:cs typeface="思源黑体 CN Regular" panose="020B0500000000000000" charset="-122"/>
            </a:endParaRPr>
          </a:p>
        </p:txBody>
      </p:sp>
      <p:sp>
        <p:nvSpPr>
          <p:cNvPr id="9" name="觅知网-不倒翁ID:189359941"/>
          <p:cNvSpPr/>
          <p:nvPr>
            <p:custDataLst>
              <p:tags r:id="rId9"/>
            </p:custDataLst>
          </p:nvPr>
        </p:nvSpPr>
        <p:spPr>
          <a:xfrm>
            <a:off x="4557651" y="3529057"/>
            <a:ext cx="3088116" cy="575674"/>
          </a:xfrm>
          <a:custGeom>
            <a:avLst/>
            <a:gdLst/>
            <a:ahLst/>
            <a:cxnLst>
              <a:cxn ang="0">
                <a:pos x="wd2" y="hd2"/>
              </a:cxn>
              <a:cxn ang="5400000">
                <a:pos x="wd2" y="hd2"/>
              </a:cxn>
              <a:cxn ang="10800000">
                <a:pos x="wd2" y="hd2"/>
              </a:cxn>
              <a:cxn ang="16200000">
                <a:pos x="wd2" y="hd2"/>
              </a:cxn>
            </a:cxnLst>
            <a:rect l="0" t="0" r="r" b="b"/>
            <a:pathLst>
              <a:path w="21600" h="21600" extrusionOk="0">
                <a:moveTo>
                  <a:pt x="19551" y="0"/>
                </a:moveTo>
                <a:lnTo>
                  <a:pt x="2058" y="0"/>
                </a:lnTo>
                <a:lnTo>
                  <a:pt x="0" y="21600"/>
                </a:lnTo>
                <a:lnTo>
                  <a:pt x="21600" y="21600"/>
                </a:lnTo>
                <a:lnTo>
                  <a:pt x="19551" y="0"/>
                </a:lnTo>
                <a:close/>
              </a:path>
            </a:pathLst>
          </a:custGeom>
          <a:solidFill>
            <a:schemeClr val="accent1"/>
          </a:solidFill>
          <a:ln w="12700">
            <a:miter lim="400000"/>
          </a:ln>
        </p:spPr>
        <p:txBody>
          <a:bodyPr tIns="4572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4800">
                <a:solidFill>
                  <a:srgbClr val="FFFFFF"/>
                </a:solidFill>
              </a:defRPr>
            </a:pPr>
            <a:endParaRPr sz="2400"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custDataLst>
              <p:tags r:id="rId10"/>
            </p:custDataLst>
          </p:nvPr>
        </p:nvSpPr>
        <p:spPr>
          <a:xfrm>
            <a:off x="4975136" y="2708922"/>
            <a:ext cx="2254427" cy="578303"/>
          </a:xfrm>
          <a:custGeom>
            <a:avLst/>
            <a:gdLst/>
            <a:ahLst/>
            <a:cxnLst>
              <a:cxn ang="0">
                <a:pos x="wd2" y="hd2"/>
              </a:cxn>
              <a:cxn ang="5400000">
                <a:pos x="wd2" y="hd2"/>
              </a:cxn>
              <a:cxn ang="10800000">
                <a:pos x="wd2" y="hd2"/>
              </a:cxn>
              <a:cxn ang="16200000">
                <a:pos x="wd2" y="hd2"/>
              </a:cxn>
            </a:cxnLst>
            <a:rect l="0" t="0" r="r" b="b"/>
            <a:pathLst>
              <a:path w="21600" h="21600" extrusionOk="0">
                <a:moveTo>
                  <a:pt x="18782" y="0"/>
                </a:moveTo>
                <a:lnTo>
                  <a:pt x="2831" y="0"/>
                </a:lnTo>
                <a:lnTo>
                  <a:pt x="0" y="21600"/>
                </a:lnTo>
                <a:lnTo>
                  <a:pt x="21600" y="21600"/>
                </a:lnTo>
                <a:lnTo>
                  <a:pt x="18782" y="0"/>
                </a:lnTo>
                <a:close/>
              </a:path>
            </a:pathLst>
          </a:custGeom>
          <a:solidFill>
            <a:schemeClr val="accent1"/>
          </a:solidFill>
          <a:ln w="12700">
            <a:miter lim="400000"/>
          </a:ln>
        </p:spPr>
        <p:txBody>
          <a:bodyPr tIns="4572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4800">
                <a:solidFill>
                  <a:srgbClr val="FFFFFF"/>
                </a:solidFill>
              </a:defRPr>
            </a:pPr>
            <a:endParaRPr sz="2400" dirty="0">
              <a:latin typeface="微软雅黑" pitchFamily="34" charset="-122"/>
              <a:ea typeface="微软雅黑" pitchFamily="34" charset="-122"/>
              <a:cs typeface="思源黑体 CN Regular" panose="020B0500000000000000" charset="-122"/>
            </a:endParaRPr>
          </a:p>
        </p:txBody>
      </p:sp>
      <p:sp>
        <p:nvSpPr>
          <p:cNvPr id="11" name="觅知网-不倒翁ID:189359941"/>
          <p:cNvSpPr/>
          <p:nvPr/>
        </p:nvSpPr>
        <p:spPr>
          <a:xfrm>
            <a:off x="4914181" y="2100700"/>
            <a:ext cx="244939" cy="196799"/>
          </a:xfrm>
          <a:custGeom>
            <a:avLst/>
            <a:gdLst/>
            <a:ahLst/>
            <a:cxnLst>
              <a:cxn ang="0">
                <a:pos x="wd2" y="hd2"/>
              </a:cxn>
              <a:cxn ang="5400000">
                <a:pos x="wd2" y="hd2"/>
              </a:cxn>
              <a:cxn ang="10800000">
                <a:pos x="wd2" y="hd2"/>
              </a:cxn>
              <a:cxn ang="16200000">
                <a:pos x="wd2" y="hd2"/>
              </a:cxn>
            </a:cxnLst>
            <a:rect l="0" t="0" r="r" b="b"/>
            <a:pathLst>
              <a:path w="21600" h="21600" extrusionOk="0">
                <a:moveTo>
                  <a:pt x="10666" y="18832"/>
                </a:moveTo>
                <a:lnTo>
                  <a:pt x="8515" y="21600"/>
                </a:lnTo>
                <a:lnTo>
                  <a:pt x="0" y="10814"/>
                </a:lnTo>
                <a:lnTo>
                  <a:pt x="8515" y="0"/>
                </a:lnTo>
                <a:lnTo>
                  <a:pt x="10666" y="2768"/>
                </a:lnTo>
                <a:lnTo>
                  <a:pt x="4347" y="10814"/>
                </a:lnTo>
                <a:lnTo>
                  <a:pt x="10666" y="18832"/>
                </a:lnTo>
                <a:close/>
                <a:moveTo>
                  <a:pt x="15281" y="10814"/>
                </a:moveTo>
                <a:lnTo>
                  <a:pt x="21600" y="2768"/>
                </a:lnTo>
                <a:lnTo>
                  <a:pt x="19449" y="0"/>
                </a:lnTo>
                <a:lnTo>
                  <a:pt x="10934" y="10814"/>
                </a:lnTo>
                <a:lnTo>
                  <a:pt x="19449" y="21600"/>
                </a:lnTo>
                <a:lnTo>
                  <a:pt x="21600" y="18832"/>
                </a:lnTo>
                <a:lnTo>
                  <a:pt x="15281" y="10814"/>
                </a:lnTo>
                <a:close/>
              </a:path>
            </a:pathLst>
          </a:custGeom>
          <a:solidFill>
            <a:schemeClr val="accent1"/>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12" name="觅知网-不倒翁ID:189359941"/>
          <p:cNvSpPr/>
          <p:nvPr/>
        </p:nvSpPr>
        <p:spPr>
          <a:xfrm>
            <a:off x="4120624" y="3669513"/>
            <a:ext cx="244939" cy="196799"/>
          </a:xfrm>
          <a:custGeom>
            <a:avLst/>
            <a:gdLst/>
            <a:ahLst/>
            <a:cxnLst>
              <a:cxn ang="0">
                <a:pos x="wd2" y="hd2"/>
              </a:cxn>
              <a:cxn ang="5400000">
                <a:pos x="wd2" y="hd2"/>
              </a:cxn>
              <a:cxn ang="10800000">
                <a:pos x="wd2" y="hd2"/>
              </a:cxn>
              <a:cxn ang="16200000">
                <a:pos x="wd2" y="hd2"/>
              </a:cxn>
            </a:cxnLst>
            <a:rect l="0" t="0" r="r" b="b"/>
            <a:pathLst>
              <a:path w="21600" h="21600" extrusionOk="0">
                <a:moveTo>
                  <a:pt x="10666" y="18832"/>
                </a:moveTo>
                <a:lnTo>
                  <a:pt x="8515" y="21600"/>
                </a:lnTo>
                <a:lnTo>
                  <a:pt x="0" y="10814"/>
                </a:lnTo>
                <a:lnTo>
                  <a:pt x="8515" y="0"/>
                </a:lnTo>
                <a:lnTo>
                  <a:pt x="10666" y="2768"/>
                </a:lnTo>
                <a:lnTo>
                  <a:pt x="4347" y="10814"/>
                </a:lnTo>
                <a:lnTo>
                  <a:pt x="10666" y="18832"/>
                </a:lnTo>
                <a:close/>
                <a:moveTo>
                  <a:pt x="15281" y="10814"/>
                </a:moveTo>
                <a:lnTo>
                  <a:pt x="21600" y="2768"/>
                </a:lnTo>
                <a:lnTo>
                  <a:pt x="19449" y="0"/>
                </a:lnTo>
                <a:lnTo>
                  <a:pt x="10934" y="10814"/>
                </a:lnTo>
                <a:lnTo>
                  <a:pt x="19449" y="21600"/>
                </a:lnTo>
                <a:lnTo>
                  <a:pt x="21600" y="18832"/>
                </a:lnTo>
                <a:lnTo>
                  <a:pt x="15281" y="10814"/>
                </a:lnTo>
                <a:close/>
              </a:path>
            </a:pathLst>
          </a:custGeom>
          <a:solidFill>
            <a:schemeClr val="accent1"/>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13" name="觅知网-不倒翁ID:189359941"/>
          <p:cNvSpPr/>
          <p:nvPr/>
        </p:nvSpPr>
        <p:spPr>
          <a:xfrm>
            <a:off x="3324273" y="5184459"/>
            <a:ext cx="244939" cy="196799"/>
          </a:xfrm>
          <a:custGeom>
            <a:avLst/>
            <a:gdLst/>
            <a:ahLst/>
            <a:cxnLst>
              <a:cxn ang="0">
                <a:pos x="wd2" y="hd2"/>
              </a:cxn>
              <a:cxn ang="5400000">
                <a:pos x="wd2" y="hd2"/>
              </a:cxn>
              <a:cxn ang="10800000">
                <a:pos x="wd2" y="hd2"/>
              </a:cxn>
              <a:cxn ang="16200000">
                <a:pos x="wd2" y="hd2"/>
              </a:cxn>
            </a:cxnLst>
            <a:rect l="0" t="0" r="r" b="b"/>
            <a:pathLst>
              <a:path w="21600" h="21600" extrusionOk="0">
                <a:moveTo>
                  <a:pt x="10666" y="18832"/>
                </a:moveTo>
                <a:lnTo>
                  <a:pt x="8515" y="21600"/>
                </a:lnTo>
                <a:lnTo>
                  <a:pt x="0" y="10814"/>
                </a:lnTo>
                <a:lnTo>
                  <a:pt x="8515" y="0"/>
                </a:lnTo>
                <a:lnTo>
                  <a:pt x="10666" y="2768"/>
                </a:lnTo>
                <a:lnTo>
                  <a:pt x="4347" y="10814"/>
                </a:lnTo>
                <a:lnTo>
                  <a:pt x="10666" y="18832"/>
                </a:lnTo>
                <a:close/>
                <a:moveTo>
                  <a:pt x="15281" y="10814"/>
                </a:moveTo>
                <a:lnTo>
                  <a:pt x="21600" y="2768"/>
                </a:lnTo>
                <a:lnTo>
                  <a:pt x="19449" y="0"/>
                </a:lnTo>
                <a:lnTo>
                  <a:pt x="10934" y="10814"/>
                </a:lnTo>
                <a:lnTo>
                  <a:pt x="19449" y="21600"/>
                </a:lnTo>
                <a:lnTo>
                  <a:pt x="21600" y="18832"/>
                </a:lnTo>
                <a:lnTo>
                  <a:pt x="15281" y="10814"/>
                </a:lnTo>
                <a:close/>
              </a:path>
            </a:pathLst>
          </a:custGeom>
          <a:solidFill>
            <a:schemeClr val="accent1"/>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14" name="觅知网-不倒翁ID:189359941"/>
          <p:cNvSpPr/>
          <p:nvPr>
            <p:custDataLst>
              <p:tags r:id="rId11"/>
            </p:custDataLst>
          </p:nvPr>
        </p:nvSpPr>
        <p:spPr>
          <a:xfrm flipH="1">
            <a:off x="8362993" y="4411614"/>
            <a:ext cx="244937" cy="196799"/>
          </a:xfrm>
          <a:custGeom>
            <a:avLst/>
            <a:gdLst/>
            <a:ahLst/>
            <a:cxnLst>
              <a:cxn ang="0">
                <a:pos x="wd2" y="hd2"/>
              </a:cxn>
              <a:cxn ang="5400000">
                <a:pos x="wd2" y="hd2"/>
              </a:cxn>
              <a:cxn ang="10800000">
                <a:pos x="wd2" y="hd2"/>
              </a:cxn>
              <a:cxn ang="16200000">
                <a:pos x="wd2" y="hd2"/>
              </a:cxn>
            </a:cxnLst>
            <a:rect l="0" t="0" r="r" b="b"/>
            <a:pathLst>
              <a:path w="21600" h="21600" extrusionOk="0">
                <a:moveTo>
                  <a:pt x="10666" y="18832"/>
                </a:moveTo>
                <a:lnTo>
                  <a:pt x="8515" y="21600"/>
                </a:lnTo>
                <a:lnTo>
                  <a:pt x="0" y="10814"/>
                </a:lnTo>
                <a:lnTo>
                  <a:pt x="8515" y="0"/>
                </a:lnTo>
                <a:lnTo>
                  <a:pt x="10666" y="2768"/>
                </a:lnTo>
                <a:lnTo>
                  <a:pt x="4347" y="10814"/>
                </a:lnTo>
                <a:lnTo>
                  <a:pt x="10666" y="18832"/>
                </a:lnTo>
                <a:close/>
                <a:moveTo>
                  <a:pt x="15281" y="10814"/>
                </a:moveTo>
                <a:lnTo>
                  <a:pt x="21600" y="2768"/>
                </a:lnTo>
                <a:lnTo>
                  <a:pt x="19449" y="0"/>
                </a:lnTo>
                <a:lnTo>
                  <a:pt x="10934" y="10814"/>
                </a:lnTo>
                <a:lnTo>
                  <a:pt x="19449" y="21600"/>
                </a:lnTo>
                <a:lnTo>
                  <a:pt x="21600" y="18832"/>
                </a:lnTo>
                <a:lnTo>
                  <a:pt x="15281" y="10814"/>
                </a:lnTo>
                <a:close/>
              </a:path>
            </a:pathLst>
          </a:custGeom>
          <a:solidFill>
            <a:schemeClr val="accent1"/>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sp>
        <p:nvSpPr>
          <p:cNvPr id="15" name="觅知网-不倒翁ID:189359941"/>
          <p:cNvSpPr/>
          <p:nvPr>
            <p:custDataLst>
              <p:tags r:id="rId12"/>
            </p:custDataLst>
          </p:nvPr>
        </p:nvSpPr>
        <p:spPr>
          <a:xfrm flipH="1">
            <a:off x="7450549" y="2795574"/>
            <a:ext cx="244937" cy="196799"/>
          </a:xfrm>
          <a:custGeom>
            <a:avLst/>
            <a:gdLst/>
            <a:ahLst/>
            <a:cxnLst>
              <a:cxn ang="0">
                <a:pos x="wd2" y="hd2"/>
              </a:cxn>
              <a:cxn ang="5400000">
                <a:pos x="wd2" y="hd2"/>
              </a:cxn>
              <a:cxn ang="10800000">
                <a:pos x="wd2" y="hd2"/>
              </a:cxn>
              <a:cxn ang="16200000">
                <a:pos x="wd2" y="hd2"/>
              </a:cxn>
            </a:cxnLst>
            <a:rect l="0" t="0" r="r" b="b"/>
            <a:pathLst>
              <a:path w="21600" h="21600" extrusionOk="0">
                <a:moveTo>
                  <a:pt x="10666" y="18832"/>
                </a:moveTo>
                <a:lnTo>
                  <a:pt x="8515" y="21600"/>
                </a:lnTo>
                <a:lnTo>
                  <a:pt x="0" y="10814"/>
                </a:lnTo>
                <a:lnTo>
                  <a:pt x="8515" y="0"/>
                </a:lnTo>
                <a:lnTo>
                  <a:pt x="10666" y="2768"/>
                </a:lnTo>
                <a:lnTo>
                  <a:pt x="4347" y="10814"/>
                </a:lnTo>
                <a:lnTo>
                  <a:pt x="10666" y="18832"/>
                </a:lnTo>
                <a:close/>
                <a:moveTo>
                  <a:pt x="15281" y="10814"/>
                </a:moveTo>
                <a:lnTo>
                  <a:pt x="21600" y="2768"/>
                </a:lnTo>
                <a:lnTo>
                  <a:pt x="19449" y="0"/>
                </a:lnTo>
                <a:lnTo>
                  <a:pt x="10934" y="10814"/>
                </a:lnTo>
                <a:lnTo>
                  <a:pt x="19449" y="21600"/>
                </a:lnTo>
                <a:lnTo>
                  <a:pt x="21600" y="18832"/>
                </a:lnTo>
                <a:lnTo>
                  <a:pt x="15281" y="10814"/>
                </a:lnTo>
                <a:close/>
              </a:path>
            </a:pathLst>
          </a:custGeom>
          <a:solidFill>
            <a:schemeClr val="accent1"/>
          </a:solidFill>
          <a:ln w="12700">
            <a:miter lim="400000"/>
          </a:ln>
        </p:spPr>
        <p:txBody>
          <a:bodyPr tIns="45720" bIns="4572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dirty="0">
              <a:latin typeface="微软雅黑" pitchFamily="34" charset="-122"/>
              <a:ea typeface="微软雅黑" pitchFamily="34" charset="-122"/>
              <a:cs typeface="思源黑体 CN Regular" panose="020B0500000000000000" charset="-122"/>
            </a:endParaRPr>
          </a:p>
        </p:txBody>
      </p:sp>
      <p:grpSp>
        <p:nvGrpSpPr>
          <p:cNvPr id="16" name="觅知网-不倒翁ID:189359941"/>
          <p:cNvGrpSpPr/>
          <p:nvPr/>
        </p:nvGrpSpPr>
        <p:grpSpPr>
          <a:xfrm>
            <a:off x="2271021" y="1697124"/>
            <a:ext cx="2586820" cy="1053857"/>
            <a:chOff x="2197725" y="1683615"/>
            <a:chExt cx="2586820" cy="1053857"/>
          </a:xfrm>
        </p:grpSpPr>
        <p:sp>
          <p:nvSpPr>
            <p:cNvPr id="41" name="觅知网-不倒翁ID:189359941"/>
            <p:cNvSpPr txBox="1"/>
            <p:nvPr/>
          </p:nvSpPr>
          <p:spPr>
            <a:xfrm>
              <a:off x="2197725" y="1683615"/>
              <a:ext cx="2586820" cy="369332"/>
            </a:xfrm>
            <a:prstGeom prst="rect">
              <a:avLst/>
            </a:prstGeom>
            <a:ln w="25400">
              <a:miter lim="400000"/>
            </a:ln>
          </p:spPr>
          <p:txBody>
            <a:bodyPr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1800" b="0" dirty="0">
                  <a:solidFill>
                    <a:schemeClr val="accent1"/>
                  </a:solidFill>
                  <a:latin typeface="+mj-ea"/>
                  <a:ea typeface="+mj-ea"/>
                  <a:cs typeface="思源黑体 CN Regular" panose="020B0500000000000000" charset="-122"/>
                </a:rPr>
                <a:t>请添加小标题</a:t>
              </a:r>
            </a:p>
          </p:txBody>
        </p:sp>
        <p:sp>
          <p:nvSpPr>
            <p:cNvPr id="42" name="觅知网-不倒翁ID:189359941"/>
            <p:cNvSpPr txBox="1"/>
            <p:nvPr/>
          </p:nvSpPr>
          <p:spPr>
            <a:xfrm>
              <a:off x="2207568" y="1952642"/>
              <a:ext cx="2486756" cy="784830"/>
            </a:xfrm>
            <a:prstGeom prst="rect">
              <a:avLst/>
            </a:prstGeom>
            <a:ln w="25400">
              <a:miter lim="400000"/>
            </a:ln>
          </p:spPr>
          <p:txBody>
            <a:bodyPr wrap="square"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grpSp>
      <p:grpSp>
        <p:nvGrpSpPr>
          <p:cNvPr id="29" name="觅知网-不倒翁ID:189359941"/>
          <p:cNvGrpSpPr/>
          <p:nvPr/>
        </p:nvGrpSpPr>
        <p:grpSpPr>
          <a:xfrm>
            <a:off x="1483035" y="3252794"/>
            <a:ext cx="2586820" cy="1053857"/>
            <a:chOff x="2196505" y="1683615"/>
            <a:chExt cx="2586820" cy="1053857"/>
          </a:xfrm>
        </p:grpSpPr>
        <p:sp>
          <p:nvSpPr>
            <p:cNvPr id="39" name="觅知网-不倒翁ID:189359941"/>
            <p:cNvSpPr txBox="1"/>
            <p:nvPr/>
          </p:nvSpPr>
          <p:spPr>
            <a:xfrm>
              <a:off x="2196505" y="1683615"/>
              <a:ext cx="2586820" cy="369332"/>
            </a:xfrm>
            <a:prstGeom prst="rect">
              <a:avLst/>
            </a:prstGeom>
            <a:ln w="25400">
              <a:miter lim="400000"/>
            </a:ln>
          </p:spPr>
          <p:txBody>
            <a:bodyPr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1800" b="0" dirty="0">
                  <a:solidFill>
                    <a:schemeClr val="accent1"/>
                  </a:solidFill>
                  <a:latin typeface="+mj-ea"/>
                  <a:ea typeface="+mj-ea"/>
                  <a:cs typeface="思源黑体 CN Regular" panose="020B0500000000000000" charset="-122"/>
                </a:rPr>
                <a:t>请添加小标题</a:t>
              </a:r>
            </a:p>
          </p:txBody>
        </p:sp>
        <p:sp>
          <p:nvSpPr>
            <p:cNvPr id="40" name="觅知网-不倒翁ID:189359941"/>
            <p:cNvSpPr txBox="1"/>
            <p:nvPr/>
          </p:nvSpPr>
          <p:spPr>
            <a:xfrm>
              <a:off x="2207568" y="1952642"/>
              <a:ext cx="2486756" cy="784830"/>
            </a:xfrm>
            <a:prstGeom prst="rect">
              <a:avLst/>
            </a:prstGeom>
            <a:ln w="25400">
              <a:miter lim="400000"/>
            </a:ln>
          </p:spPr>
          <p:txBody>
            <a:bodyPr wrap="square"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grpSp>
      <p:grpSp>
        <p:nvGrpSpPr>
          <p:cNvPr id="30" name="觅知网-不倒翁ID:189359941"/>
          <p:cNvGrpSpPr/>
          <p:nvPr/>
        </p:nvGrpSpPr>
        <p:grpSpPr>
          <a:xfrm>
            <a:off x="672917" y="4761923"/>
            <a:ext cx="2586820" cy="1053857"/>
            <a:chOff x="2188724" y="1683615"/>
            <a:chExt cx="2586820" cy="1053857"/>
          </a:xfrm>
        </p:grpSpPr>
        <p:sp>
          <p:nvSpPr>
            <p:cNvPr id="37" name="觅知网-不倒翁ID:189359941"/>
            <p:cNvSpPr txBox="1"/>
            <p:nvPr/>
          </p:nvSpPr>
          <p:spPr>
            <a:xfrm>
              <a:off x="2188724" y="1683615"/>
              <a:ext cx="2586820" cy="369332"/>
            </a:xfrm>
            <a:prstGeom prst="rect">
              <a:avLst/>
            </a:prstGeom>
            <a:ln w="25400">
              <a:miter lim="400000"/>
            </a:ln>
          </p:spPr>
          <p:txBody>
            <a:bodyPr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1800" b="0" dirty="0">
                  <a:solidFill>
                    <a:schemeClr val="accent1"/>
                  </a:solidFill>
                  <a:latin typeface="+mj-ea"/>
                  <a:ea typeface="+mj-ea"/>
                  <a:cs typeface="思源黑体 CN Regular" panose="020B0500000000000000" charset="-122"/>
                </a:rPr>
                <a:t>请添加小标题</a:t>
              </a:r>
            </a:p>
          </p:txBody>
        </p:sp>
        <p:sp>
          <p:nvSpPr>
            <p:cNvPr id="38" name="觅知网-不倒翁ID:189359941"/>
            <p:cNvSpPr txBox="1"/>
            <p:nvPr/>
          </p:nvSpPr>
          <p:spPr>
            <a:xfrm>
              <a:off x="2207568" y="1952642"/>
              <a:ext cx="2486756" cy="784830"/>
            </a:xfrm>
            <a:prstGeom prst="rect">
              <a:avLst/>
            </a:prstGeom>
            <a:ln w="25400">
              <a:miter lim="400000"/>
            </a:ln>
          </p:spPr>
          <p:txBody>
            <a:bodyPr wrap="square"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grpSp>
      <p:grpSp>
        <p:nvGrpSpPr>
          <p:cNvPr id="31" name="觅知网-不倒翁ID:189359941"/>
          <p:cNvGrpSpPr/>
          <p:nvPr>
            <p:custDataLst>
              <p:tags r:id="rId13"/>
            </p:custDataLst>
          </p:nvPr>
        </p:nvGrpSpPr>
        <p:grpSpPr>
          <a:xfrm>
            <a:off x="7871410" y="2444067"/>
            <a:ext cx="2593487" cy="1053857"/>
            <a:chOff x="2100837" y="1683615"/>
            <a:chExt cx="2593487" cy="1053857"/>
          </a:xfrm>
        </p:grpSpPr>
        <p:sp>
          <p:nvSpPr>
            <p:cNvPr id="35" name="觅知网-不倒翁ID:189359941"/>
            <p:cNvSpPr txBox="1"/>
            <p:nvPr/>
          </p:nvSpPr>
          <p:spPr>
            <a:xfrm>
              <a:off x="2107504" y="1683615"/>
              <a:ext cx="2586820" cy="369332"/>
            </a:xfrm>
            <a:prstGeom prst="rect">
              <a:avLst/>
            </a:prstGeom>
            <a:ln w="25400">
              <a:miter lim="400000"/>
            </a:ln>
          </p:spPr>
          <p:txBody>
            <a:bodyPr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0" dirty="0">
                  <a:solidFill>
                    <a:schemeClr val="accent1"/>
                  </a:solidFill>
                  <a:latin typeface="+mj-ea"/>
                  <a:ea typeface="+mj-ea"/>
                  <a:cs typeface="思源黑体 CN Regular" panose="020B0500000000000000" charset="-122"/>
                </a:rPr>
                <a:t>请添加小标题</a:t>
              </a:r>
            </a:p>
          </p:txBody>
        </p:sp>
        <p:sp>
          <p:nvSpPr>
            <p:cNvPr id="36" name="觅知网-不倒翁ID:189359941"/>
            <p:cNvSpPr txBox="1"/>
            <p:nvPr/>
          </p:nvSpPr>
          <p:spPr>
            <a:xfrm>
              <a:off x="2100837" y="1952642"/>
              <a:ext cx="2486756" cy="784830"/>
            </a:xfrm>
            <a:prstGeom prst="rect">
              <a:avLst/>
            </a:prstGeom>
            <a:ln w="25400">
              <a:miter lim="400000"/>
            </a:ln>
          </p:spPr>
          <p:txBody>
            <a:bodyPr wrap="square"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000" kern="1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grpSp>
      <p:grpSp>
        <p:nvGrpSpPr>
          <p:cNvPr id="32" name="觅知网-不倒翁ID:189359941"/>
          <p:cNvGrpSpPr/>
          <p:nvPr>
            <p:custDataLst>
              <p:tags r:id="rId14"/>
            </p:custDataLst>
          </p:nvPr>
        </p:nvGrpSpPr>
        <p:grpSpPr>
          <a:xfrm>
            <a:off x="8739046" y="3989078"/>
            <a:ext cx="2593487" cy="1053857"/>
            <a:chOff x="2100837" y="1683615"/>
            <a:chExt cx="2593487" cy="1053857"/>
          </a:xfrm>
        </p:grpSpPr>
        <p:sp>
          <p:nvSpPr>
            <p:cNvPr id="33" name="觅知网-不倒翁ID:189359941"/>
            <p:cNvSpPr txBox="1"/>
            <p:nvPr/>
          </p:nvSpPr>
          <p:spPr>
            <a:xfrm>
              <a:off x="2107504" y="1683615"/>
              <a:ext cx="2586820" cy="369332"/>
            </a:xfrm>
            <a:prstGeom prst="rect">
              <a:avLst/>
            </a:prstGeom>
            <a:ln w="25400">
              <a:miter lim="400000"/>
            </a:ln>
          </p:spPr>
          <p:txBody>
            <a:bodyPr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0" dirty="0">
                  <a:solidFill>
                    <a:schemeClr val="accent1"/>
                  </a:solidFill>
                  <a:latin typeface="+mj-ea"/>
                  <a:ea typeface="+mj-ea"/>
                  <a:cs typeface="思源黑体 CN Regular" panose="020B0500000000000000" charset="-122"/>
                </a:rPr>
                <a:t>请添加小标题</a:t>
              </a:r>
            </a:p>
          </p:txBody>
        </p:sp>
        <p:sp>
          <p:nvSpPr>
            <p:cNvPr id="34" name="觅知网-不倒翁ID:189359941"/>
            <p:cNvSpPr txBox="1"/>
            <p:nvPr/>
          </p:nvSpPr>
          <p:spPr>
            <a:xfrm>
              <a:off x="2100837" y="1952642"/>
              <a:ext cx="2486756" cy="784830"/>
            </a:xfrm>
            <a:prstGeom prst="rect">
              <a:avLst/>
            </a:prstGeom>
            <a:ln w="25400">
              <a:miter lim="400000"/>
            </a:ln>
          </p:spPr>
          <p:txBody>
            <a:bodyPr wrap="square" tIns="45720" bIns="4572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000" kern="1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a:t>
              </a:r>
            </a:p>
          </p:txBody>
        </p:sp>
      </p:grpSp>
      <p:pic>
        <p:nvPicPr>
          <p:cNvPr id="43" name="觅知网-不倒翁ID:189359941"/>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46033" y="2017322"/>
            <a:ext cx="305716" cy="305716"/>
          </a:xfrm>
          <a:prstGeom prst="rect">
            <a:avLst/>
          </a:prstGeom>
        </p:spPr>
      </p:pic>
      <p:pic>
        <p:nvPicPr>
          <p:cNvPr id="44" name="觅知网-不倒翁ID:189359941"/>
          <p:cNvPicPr>
            <a:picLocks noChangeAspect="1"/>
          </p:cNvPicPr>
          <p:nvPr>
            <p:custDataLst>
              <p:tags r:id="rId16"/>
            </p:custDataLst>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949619" y="2845341"/>
            <a:ext cx="305460" cy="305460"/>
          </a:xfrm>
          <a:prstGeom prst="rect">
            <a:avLst/>
          </a:prstGeom>
        </p:spPr>
      </p:pic>
      <p:sp>
        <p:nvSpPr>
          <p:cNvPr id="45" name="觅知网-不倒翁ID:189359941"/>
          <p:cNvSpPr/>
          <p:nvPr>
            <p:custDataLst>
              <p:tags r:id="rId17"/>
            </p:custDataLst>
          </p:nvPr>
        </p:nvSpPr>
        <p:spPr bwMode="auto">
          <a:xfrm>
            <a:off x="5959020" y="3679667"/>
            <a:ext cx="285376" cy="27445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B6564"/>
              </a:solidFill>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custDataLst>
              <p:tags r:id="rId18"/>
            </p:custDataLst>
          </p:nvPr>
        </p:nvSpPr>
        <p:spPr bwMode="auto">
          <a:xfrm>
            <a:off x="5929720" y="4521077"/>
            <a:ext cx="340123" cy="251624"/>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p:spPr>
        <p:txBody>
          <a:bodyPr wrap="square" lIns="91440" tIns="45720" rIns="91440" bIns="45720">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B6564"/>
              </a:solidFill>
              <a:effectLst/>
              <a:uLnTx/>
              <a:uFillTx/>
              <a:latin typeface="微软雅黑" pitchFamily="34" charset="-122"/>
              <a:ea typeface="微软雅黑" pitchFamily="34" charset="-122"/>
              <a:cs typeface="思源黑体 CN Regular" panose="020B0500000000000000" charset="-122"/>
            </a:endParaRPr>
          </a:p>
        </p:txBody>
      </p:sp>
      <p:sp>
        <p:nvSpPr>
          <p:cNvPr id="47" name="觅知网-不倒翁ID:189359941"/>
          <p:cNvSpPr/>
          <p:nvPr>
            <p:custDataLst>
              <p:tags r:id="rId19"/>
            </p:custDataLst>
          </p:nvPr>
        </p:nvSpPr>
        <p:spPr bwMode="auto">
          <a:xfrm>
            <a:off x="5966031" y="5328562"/>
            <a:ext cx="292711" cy="25551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B6564"/>
              </a:solidFill>
              <a:effectLst/>
              <a:uLnTx/>
              <a:uFillTx/>
              <a:latin typeface="微软雅黑" pitchFamily="34" charset="-122"/>
              <a:ea typeface="微软雅黑" pitchFamily="34" charset="-122"/>
              <a:cs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500" fill="hold">
                                          <p:stCondLst>
                                            <p:cond delay="0"/>
                                          </p:stCondLst>
                                        </p:cTn>
                                        <p:tgtEl>
                                          <p:spTgt spid="2"/>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2"/>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2"/>
                                        </p:tgtEl>
                                        <p:attrNameLst>
                                          <p:attrName>style.opacity</p:attrName>
                                        </p:attrNameLst>
                                      </p:cBhvr>
                                    </p:anim>
                                  </p:childTnLst>
                                </p:cTn>
                              </p:par>
                              <p:par>
                                <p:cTn id="14" presetID="10" presetClass="entr" presetSubtype="0" decel="100000" fill="hold" grpId="0" nodeType="withEffect">
                                  <p:stCondLst>
                                    <p:cond delay="500"/>
                                  </p:stCondLst>
                                  <p:childTnLst>
                                    <p:set>
                                      <p:cBhvr>
                                        <p:cTn id="15" dur="1" fill="hold">
                                          <p:stCondLst>
                                            <p:cond delay="0"/>
                                          </p:stCondLst>
                                        </p:cTn>
                                        <p:tgtEl>
                                          <p:spTgt spid="3"/>
                                        </p:tgtEl>
                                        <p:attrNameLst>
                                          <p:attrName>style.visibility</p:attrName>
                                        </p:attrNameLst>
                                      </p:cBhvr>
                                      <p:to>
                                        <p:strVal val="visible"/>
                                      </p:to>
                                    </p:set>
                                    <p:anim to="" calcmode="lin" valueType="num">
                                      <p:cBhvr>
                                        <p:cTn id="16" dur="500" fill="hold">
                                          <p:stCondLst>
                                            <p:cond delay="0"/>
                                          </p:stCondLst>
                                        </p:cTn>
                                        <p:tgtEl>
                                          <p:spTgt spid="3"/>
                                        </p:tgtEl>
                                        <p:attrNameLst>
                                          <p:attrName>ppt_w</p:attrName>
                                        </p:attrNameLst>
                                      </p:cBhvr>
                                      <p:tavLst>
                                        <p:tav tm="0" fmla="$">
                                          <p:val>
                                            <p:fltVal val="0"/>
                                          </p:val>
                                        </p:tav>
                                        <p:tav tm="100000" fmla="$">
                                          <p:val>
                                            <p:strVal val="#ppt_w"/>
                                          </p:val>
                                        </p:tav>
                                      </p:tavLst>
                                    </p:anim>
                                    <p:anim to="" calcmode="lin" valueType="num">
                                      <p:cBhvr>
                                        <p:cTn id="17" dur="500" fill="hold">
                                          <p:stCondLst>
                                            <p:cond delay="0"/>
                                          </p:stCondLst>
                                        </p:cTn>
                                        <p:tgtEl>
                                          <p:spTgt spid="3"/>
                                        </p:tgtEl>
                                        <p:attrNameLst>
                                          <p:attrName>ppt_h</p:attrName>
                                        </p:attrNameLst>
                                      </p:cBhvr>
                                      <p:tavLst>
                                        <p:tav tm="0" fmla="$">
                                          <p:val>
                                            <p:fltVal val="0"/>
                                          </p:val>
                                        </p:tav>
                                        <p:tav tm="100000" fmla="$">
                                          <p:val>
                                            <p:strVal val="#ppt_h"/>
                                          </p:val>
                                        </p:tav>
                                      </p:tavLst>
                                    </p:anim>
                                    <p:anim from="0" to="1" calcmode="lin" valueType="num">
                                      <p:cBhvr>
                                        <p:cTn id="18" dur="500" fill="hold">
                                          <p:stCondLst>
                                            <p:cond delay="0"/>
                                          </p:stCondLst>
                                        </p:cTn>
                                        <p:tgtEl>
                                          <p:spTgt spid="3"/>
                                        </p:tgtEl>
                                        <p:attrNameLst>
                                          <p:attrName>style.opacity</p:attrName>
                                        </p:attrNameLst>
                                      </p:cBhvr>
                                    </p:anim>
                                  </p:childTnLst>
                                </p:cTn>
                              </p:par>
                              <p:par>
                                <p:cTn id="19" presetID="10" presetClass="entr" presetSubtype="0" decel="10000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 to="" calcmode="lin" valueType="num">
                                      <p:cBhvr>
                                        <p:cTn id="21" dur="500" fill="hold">
                                          <p:stCondLst>
                                            <p:cond delay="0"/>
                                          </p:stCondLst>
                                        </p:cTn>
                                        <p:tgtEl>
                                          <p:spTgt spid="4"/>
                                        </p:tgtEl>
                                        <p:attrNameLst>
                                          <p:attrName>ppt_w</p:attrName>
                                        </p:attrNameLst>
                                      </p:cBhvr>
                                      <p:tavLst>
                                        <p:tav tm="0" fmla="$">
                                          <p:val>
                                            <p:fltVal val="0"/>
                                          </p:val>
                                        </p:tav>
                                        <p:tav tm="100000" fmla="$">
                                          <p:val>
                                            <p:strVal val="#ppt_w"/>
                                          </p:val>
                                        </p:tav>
                                      </p:tavLst>
                                    </p:anim>
                                    <p:anim to="" calcmode="lin" valueType="num">
                                      <p:cBhvr>
                                        <p:cTn id="22" dur="500" fill="hold">
                                          <p:stCondLst>
                                            <p:cond delay="0"/>
                                          </p:stCondLst>
                                        </p:cTn>
                                        <p:tgtEl>
                                          <p:spTgt spid="4"/>
                                        </p:tgtEl>
                                        <p:attrNameLst>
                                          <p:attrName>ppt_h</p:attrName>
                                        </p:attrNameLst>
                                      </p:cBhvr>
                                      <p:tavLst>
                                        <p:tav tm="0" fmla="$">
                                          <p:val>
                                            <p:fltVal val="0"/>
                                          </p:val>
                                        </p:tav>
                                        <p:tav tm="100000" fmla="$">
                                          <p:val>
                                            <p:strVal val="#ppt_h"/>
                                          </p:val>
                                        </p:tav>
                                      </p:tavLst>
                                    </p:anim>
                                    <p:anim from="0" to="1" calcmode="lin" valueType="num">
                                      <p:cBhvr>
                                        <p:cTn id="23" dur="500" fill="hold">
                                          <p:stCondLst>
                                            <p:cond delay="0"/>
                                          </p:stCondLst>
                                        </p:cTn>
                                        <p:tgtEl>
                                          <p:spTgt spid="4"/>
                                        </p:tgtEl>
                                        <p:attrNameLst>
                                          <p:attrName>style.opacity</p:attrName>
                                        </p:attrNameLst>
                                      </p:cBhvr>
                                    </p:anim>
                                  </p:childTnLst>
                                </p:cTn>
                              </p:par>
                              <p:par>
                                <p:cTn id="24" presetID="10" presetClass="entr" presetSubtype="0" decel="100000" fill="hold" grpId="0" nodeType="withEffect">
                                  <p:stCondLst>
                                    <p:cond delay="500"/>
                                  </p:stCondLst>
                                  <p:childTnLst>
                                    <p:set>
                                      <p:cBhvr>
                                        <p:cTn id="25" dur="1" fill="hold">
                                          <p:stCondLst>
                                            <p:cond delay="0"/>
                                          </p:stCondLst>
                                        </p:cTn>
                                        <p:tgtEl>
                                          <p:spTgt spid="5"/>
                                        </p:tgtEl>
                                        <p:attrNameLst>
                                          <p:attrName>style.visibility</p:attrName>
                                        </p:attrNameLst>
                                      </p:cBhvr>
                                      <p:to>
                                        <p:strVal val="visible"/>
                                      </p:to>
                                    </p:set>
                                    <p:anim to="" calcmode="lin" valueType="num">
                                      <p:cBhvr>
                                        <p:cTn id="26" dur="500" fill="hold">
                                          <p:stCondLst>
                                            <p:cond delay="0"/>
                                          </p:stCondLst>
                                        </p:cTn>
                                        <p:tgtEl>
                                          <p:spTgt spid="5"/>
                                        </p:tgtEl>
                                        <p:attrNameLst>
                                          <p:attrName>ppt_w</p:attrName>
                                        </p:attrNameLst>
                                      </p:cBhvr>
                                      <p:tavLst>
                                        <p:tav tm="0" fmla="$">
                                          <p:val>
                                            <p:fltVal val="0"/>
                                          </p:val>
                                        </p:tav>
                                        <p:tav tm="100000" fmla="$">
                                          <p:val>
                                            <p:strVal val="#ppt_w"/>
                                          </p:val>
                                        </p:tav>
                                      </p:tavLst>
                                    </p:anim>
                                    <p:anim to="" calcmode="lin" valueType="num">
                                      <p:cBhvr>
                                        <p:cTn id="27" dur="500" fill="hold">
                                          <p:stCondLst>
                                            <p:cond delay="0"/>
                                          </p:stCondLst>
                                        </p:cTn>
                                        <p:tgtEl>
                                          <p:spTgt spid="5"/>
                                        </p:tgtEl>
                                        <p:attrNameLst>
                                          <p:attrName>ppt_h</p:attrName>
                                        </p:attrNameLst>
                                      </p:cBhvr>
                                      <p:tavLst>
                                        <p:tav tm="0" fmla="$">
                                          <p:val>
                                            <p:fltVal val="0"/>
                                          </p:val>
                                        </p:tav>
                                        <p:tav tm="100000" fmla="$">
                                          <p:val>
                                            <p:strVal val="#ppt_h"/>
                                          </p:val>
                                        </p:tav>
                                      </p:tavLst>
                                    </p:anim>
                                    <p:anim from="0" to="1" calcmode="lin" valueType="num">
                                      <p:cBhvr>
                                        <p:cTn id="28" dur="500" fill="hold">
                                          <p:stCondLst>
                                            <p:cond delay="0"/>
                                          </p:stCondLst>
                                        </p:cTn>
                                        <p:tgtEl>
                                          <p:spTgt spid="5"/>
                                        </p:tgtEl>
                                        <p:attrNameLst>
                                          <p:attrName>style.opacity</p:attrName>
                                        </p:attrNameLst>
                                      </p:cBhvr>
                                    </p:anim>
                                  </p:childTnLst>
                                </p:cTn>
                              </p:par>
                              <p:par>
                                <p:cTn id="29" presetID="10" presetClass="entr" presetSubtype="0" decel="10000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 to="" calcmode="lin" valueType="num">
                                      <p:cBhvr>
                                        <p:cTn id="31" dur="500" fill="hold">
                                          <p:stCondLst>
                                            <p:cond delay="0"/>
                                          </p:stCondLst>
                                        </p:cTn>
                                        <p:tgtEl>
                                          <p:spTgt spid="6"/>
                                        </p:tgtEl>
                                        <p:attrNameLst>
                                          <p:attrName>ppt_w</p:attrName>
                                        </p:attrNameLst>
                                      </p:cBhvr>
                                      <p:tavLst>
                                        <p:tav tm="0" fmla="$">
                                          <p:val>
                                            <p:fltVal val="0"/>
                                          </p:val>
                                        </p:tav>
                                        <p:tav tm="100000" fmla="$">
                                          <p:val>
                                            <p:strVal val="#ppt_w"/>
                                          </p:val>
                                        </p:tav>
                                      </p:tavLst>
                                    </p:anim>
                                    <p:anim to="" calcmode="lin" valueType="num">
                                      <p:cBhvr>
                                        <p:cTn id="32" dur="500" fill="hold">
                                          <p:stCondLst>
                                            <p:cond delay="0"/>
                                          </p:stCondLst>
                                        </p:cTn>
                                        <p:tgtEl>
                                          <p:spTgt spid="6"/>
                                        </p:tgtEl>
                                        <p:attrNameLst>
                                          <p:attrName>ppt_h</p:attrName>
                                        </p:attrNameLst>
                                      </p:cBhvr>
                                      <p:tavLst>
                                        <p:tav tm="0" fmla="$">
                                          <p:val>
                                            <p:fltVal val="0"/>
                                          </p:val>
                                        </p:tav>
                                        <p:tav tm="100000" fmla="$">
                                          <p:val>
                                            <p:strVal val="#ppt_h"/>
                                          </p:val>
                                        </p:tav>
                                      </p:tavLst>
                                    </p:anim>
                                    <p:anim from="0" to="1" calcmode="lin" valueType="num">
                                      <p:cBhvr>
                                        <p:cTn id="33" dur="500" fill="hold">
                                          <p:stCondLst>
                                            <p:cond delay="0"/>
                                          </p:stCondLst>
                                        </p:cTn>
                                        <p:tgtEl>
                                          <p:spTgt spid="6"/>
                                        </p:tgtEl>
                                        <p:attrNameLst>
                                          <p:attrName>style.opacity</p:attrName>
                                        </p:attrNameLst>
                                      </p:cBhvr>
                                    </p:anim>
                                  </p:childTnLst>
                                </p:cTn>
                              </p:par>
                              <p:par>
                                <p:cTn id="34" presetID="10" presetClass="entr" presetSubtype="0"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to="" calcmode="lin" valueType="num">
                                      <p:cBhvr>
                                        <p:cTn id="36" dur="500" fill="hold">
                                          <p:stCondLst>
                                            <p:cond delay="0"/>
                                          </p:stCondLst>
                                        </p:cTn>
                                        <p:tgtEl>
                                          <p:spTgt spid="7"/>
                                        </p:tgtEl>
                                        <p:attrNameLst>
                                          <p:attrName>ppt_w</p:attrName>
                                        </p:attrNameLst>
                                      </p:cBhvr>
                                      <p:tavLst>
                                        <p:tav tm="0" fmla="$">
                                          <p:val>
                                            <p:fltVal val="0"/>
                                          </p:val>
                                        </p:tav>
                                        <p:tav tm="100000" fmla="$">
                                          <p:val>
                                            <p:strVal val="#ppt_w"/>
                                          </p:val>
                                        </p:tav>
                                      </p:tavLst>
                                    </p:anim>
                                    <p:anim to="" calcmode="lin" valueType="num">
                                      <p:cBhvr>
                                        <p:cTn id="37" dur="500" fill="hold">
                                          <p:stCondLst>
                                            <p:cond delay="0"/>
                                          </p:stCondLst>
                                        </p:cTn>
                                        <p:tgtEl>
                                          <p:spTgt spid="7"/>
                                        </p:tgtEl>
                                        <p:attrNameLst>
                                          <p:attrName>ppt_h</p:attrName>
                                        </p:attrNameLst>
                                      </p:cBhvr>
                                      <p:tavLst>
                                        <p:tav tm="0" fmla="$">
                                          <p:val>
                                            <p:fltVal val="0"/>
                                          </p:val>
                                        </p:tav>
                                        <p:tav tm="100000" fmla="$">
                                          <p:val>
                                            <p:strVal val="#ppt_h"/>
                                          </p:val>
                                        </p:tav>
                                      </p:tavLst>
                                    </p:anim>
                                    <p:anim from="0" to="1" calcmode="lin" valueType="num">
                                      <p:cBhvr>
                                        <p:cTn id="38" dur="500" fill="hold">
                                          <p:stCondLst>
                                            <p:cond delay="0"/>
                                          </p:stCondLst>
                                        </p:cTn>
                                        <p:tgtEl>
                                          <p:spTgt spid="7"/>
                                        </p:tgtEl>
                                        <p:attrNameLst>
                                          <p:attrName>style.opacity</p:attrName>
                                        </p:attrNameLst>
                                      </p:cBhvr>
                                    </p:anim>
                                  </p:childTnLst>
                                </p:cTn>
                              </p:par>
                              <p:par>
                                <p:cTn id="39" presetID="10" presetClass="entr" presetSubtype="0" decel="100000" fill="hold" grpId="0" nodeType="withEffect">
                                  <p:stCondLst>
                                    <p:cond delay="500"/>
                                  </p:stCondLst>
                                  <p:childTnLst>
                                    <p:set>
                                      <p:cBhvr>
                                        <p:cTn id="40" dur="1" fill="hold">
                                          <p:stCondLst>
                                            <p:cond delay="0"/>
                                          </p:stCondLst>
                                        </p:cTn>
                                        <p:tgtEl>
                                          <p:spTgt spid="8"/>
                                        </p:tgtEl>
                                        <p:attrNameLst>
                                          <p:attrName>style.visibility</p:attrName>
                                        </p:attrNameLst>
                                      </p:cBhvr>
                                      <p:to>
                                        <p:strVal val="visible"/>
                                      </p:to>
                                    </p:set>
                                    <p:anim to="" calcmode="lin" valueType="num">
                                      <p:cBhvr>
                                        <p:cTn id="4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4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43" dur="500" fill="hold">
                                          <p:stCondLst>
                                            <p:cond delay="0"/>
                                          </p:stCondLst>
                                        </p:cTn>
                                        <p:tgtEl>
                                          <p:spTgt spid="8"/>
                                        </p:tgtEl>
                                        <p:attrNameLst>
                                          <p:attrName>style.opacity</p:attrName>
                                        </p:attrNameLst>
                                      </p:cBhvr>
                                    </p:anim>
                                  </p:childTnLst>
                                </p:cTn>
                              </p:par>
                              <p:par>
                                <p:cTn id="44" presetID="10" presetClass="entr" presetSubtype="0" decel="100000" fill="hold" grpId="0" nodeType="withEffect">
                                  <p:stCondLst>
                                    <p:cond delay="500"/>
                                  </p:stCondLst>
                                  <p:childTnLst>
                                    <p:set>
                                      <p:cBhvr>
                                        <p:cTn id="45" dur="1" fill="hold">
                                          <p:stCondLst>
                                            <p:cond delay="0"/>
                                          </p:stCondLst>
                                        </p:cTn>
                                        <p:tgtEl>
                                          <p:spTgt spid="9"/>
                                        </p:tgtEl>
                                        <p:attrNameLst>
                                          <p:attrName>style.visibility</p:attrName>
                                        </p:attrNameLst>
                                      </p:cBhvr>
                                      <p:to>
                                        <p:strVal val="visible"/>
                                      </p:to>
                                    </p:set>
                                    <p:anim to="" calcmode="lin" valueType="num">
                                      <p:cBhvr>
                                        <p:cTn id="46" dur="500" fill="hold">
                                          <p:stCondLst>
                                            <p:cond delay="0"/>
                                          </p:stCondLst>
                                        </p:cTn>
                                        <p:tgtEl>
                                          <p:spTgt spid="9"/>
                                        </p:tgtEl>
                                        <p:attrNameLst>
                                          <p:attrName>ppt_w</p:attrName>
                                        </p:attrNameLst>
                                      </p:cBhvr>
                                      <p:tavLst>
                                        <p:tav tm="0" fmla="$">
                                          <p:val>
                                            <p:fltVal val="0"/>
                                          </p:val>
                                        </p:tav>
                                        <p:tav tm="100000" fmla="$">
                                          <p:val>
                                            <p:strVal val="#ppt_w"/>
                                          </p:val>
                                        </p:tav>
                                      </p:tavLst>
                                    </p:anim>
                                    <p:anim to="" calcmode="lin" valueType="num">
                                      <p:cBhvr>
                                        <p:cTn id="47" dur="500" fill="hold">
                                          <p:stCondLst>
                                            <p:cond delay="0"/>
                                          </p:stCondLst>
                                        </p:cTn>
                                        <p:tgtEl>
                                          <p:spTgt spid="9"/>
                                        </p:tgtEl>
                                        <p:attrNameLst>
                                          <p:attrName>ppt_h</p:attrName>
                                        </p:attrNameLst>
                                      </p:cBhvr>
                                      <p:tavLst>
                                        <p:tav tm="0" fmla="$">
                                          <p:val>
                                            <p:fltVal val="0"/>
                                          </p:val>
                                        </p:tav>
                                        <p:tav tm="100000" fmla="$">
                                          <p:val>
                                            <p:strVal val="#ppt_h"/>
                                          </p:val>
                                        </p:tav>
                                      </p:tavLst>
                                    </p:anim>
                                    <p:anim from="0" to="1" calcmode="lin" valueType="num">
                                      <p:cBhvr>
                                        <p:cTn id="48" dur="500" fill="hold">
                                          <p:stCondLst>
                                            <p:cond delay="0"/>
                                          </p:stCondLst>
                                        </p:cTn>
                                        <p:tgtEl>
                                          <p:spTgt spid="9"/>
                                        </p:tgtEl>
                                        <p:attrNameLst>
                                          <p:attrName>style.opacity</p:attrName>
                                        </p:attrNameLst>
                                      </p:cBhvr>
                                    </p:anim>
                                  </p:childTnLst>
                                </p:cTn>
                              </p:par>
                              <p:par>
                                <p:cTn id="49" presetID="10" presetClass="entr" presetSubtype="0" decel="100000" fill="hold" grpId="0" nodeType="withEffect">
                                  <p:stCondLst>
                                    <p:cond delay="500"/>
                                  </p:stCondLst>
                                  <p:childTnLst>
                                    <p:set>
                                      <p:cBhvr>
                                        <p:cTn id="50" dur="1" fill="hold">
                                          <p:stCondLst>
                                            <p:cond delay="0"/>
                                          </p:stCondLst>
                                        </p:cTn>
                                        <p:tgtEl>
                                          <p:spTgt spid="10"/>
                                        </p:tgtEl>
                                        <p:attrNameLst>
                                          <p:attrName>style.visibility</p:attrName>
                                        </p:attrNameLst>
                                      </p:cBhvr>
                                      <p:to>
                                        <p:strVal val="visible"/>
                                      </p:to>
                                    </p:set>
                                    <p:anim to="" calcmode="lin" valueType="num">
                                      <p:cBhvr>
                                        <p:cTn id="51" dur="500" fill="hold">
                                          <p:stCondLst>
                                            <p:cond delay="0"/>
                                          </p:stCondLst>
                                        </p:cTn>
                                        <p:tgtEl>
                                          <p:spTgt spid="10"/>
                                        </p:tgtEl>
                                        <p:attrNameLst>
                                          <p:attrName>ppt_w</p:attrName>
                                        </p:attrNameLst>
                                      </p:cBhvr>
                                      <p:tavLst>
                                        <p:tav tm="0" fmla="$">
                                          <p:val>
                                            <p:fltVal val="0"/>
                                          </p:val>
                                        </p:tav>
                                        <p:tav tm="100000" fmla="$">
                                          <p:val>
                                            <p:strVal val="#ppt_w"/>
                                          </p:val>
                                        </p:tav>
                                      </p:tavLst>
                                    </p:anim>
                                    <p:anim to="" calcmode="lin" valueType="num">
                                      <p:cBhvr>
                                        <p:cTn id="52" dur="500" fill="hold">
                                          <p:stCondLst>
                                            <p:cond delay="0"/>
                                          </p:stCondLst>
                                        </p:cTn>
                                        <p:tgtEl>
                                          <p:spTgt spid="10"/>
                                        </p:tgtEl>
                                        <p:attrNameLst>
                                          <p:attrName>ppt_h</p:attrName>
                                        </p:attrNameLst>
                                      </p:cBhvr>
                                      <p:tavLst>
                                        <p:tav tm="0" fmla="$">
                                          <p:val>
                                            <p:fltVal val="0"/>
                                          </p:val>
                                        </p:tav>
                                        <p:tav tm="100000" fmla="$">
                                          <p:val>
                                            <p:strVal val="#ppt_h"/>
                                          </p:val>
                                        </p:tav>
                                      </p:tavLst>
                                    </p:anim>
                                    <p:anim from="0" to="1" calcmode="lin" valueType="num">
                                      <p:cBhvr>
                                        <p:cTn id="53" dur="500" fill="hold">
                                          <p:stCondLst>
                                            <p:cond delay="0"/>
                                          </p:stCondLst>
                                        </p:cTn>
                                        <p:tgtEl>
                                          <p:spTgt spid="10"/>
                                        </p:tgtEl>
                                        <p:attrNameLst>
                                          <p:attrName>style.opacity</p:attrName>
                                        </p:attrNameLst>
                                      </p:cBhvr>
                                    </p:anim>
                                  </p:childTnLst>
                                </p:cTn>
                              </p:par>
                              <p:par>
                                <p:cTn id="54" presetID="10" presetClass="entr" presetSubtype="0" decel="100000" fill="hold" nodeType="withEffect">
                                  <p:stCondLst>
                                    <p:cond delay="500"/>
                                  </p:stCondLst>
                                  <p:childTnLst>
                                    <p:set>
                                      <p:cBhvr>
                                        <p:cTn id="55" dur="1" fill="hold">
                                          <p:stCondLst>
                                            <p:cond delay="0"/>
                                          </p:stCondLst>
                                        </p:cTn>
                                        <p:tgtEl>
                                          <p:spTgt spid="43"/>
                                        </p:tgtEl>
                                        <p:attrNameLst>
                                          <p:attrName>style.visibility</p:attrName>
                                        </p:attrNameLst>
                                      </p:cBhvr>
                                      <p:to>
                                        <p:strVal val="visible"/>
                                      </p:to>
                                    </p:set>
                                    <p:anim to="" calcmode="lin" valueType="num">
                                      <p:cBhvr>
                                        <p:cTn id="56" dur="500" fill="hold">
                                          <p:stCondLst>
                                            <p:cond delay="0"/>
                                          </p:stCondLst>
                                        </p:cTn>
                                        <p:tgtEl>
                                          <p:spTgt spid="43"/>
                                        </p:tgtEl>
                                        <p:attrNameLst>
                                          <p:attrName>ppt_w</p:attrName>
                                        </p:attrNameLst>
                                      </p:cBhvr>
                                      <p:tavLst>
                                        <p:tav tm="0" fmla="$">
                                          <p:val>
                                            <p:fltVal val="0"/>
                                          </p:val>
                                        </p:tav>
                                        <p:tav tm="100000" fmla="$">
                                          <p:val>
                                            <p:strVal val="#ppt_w"/>
                                          </p:val>
                                        </p:tav>
                                      </p:tavLst>
                                    </p:anim>
                                    <p:anim to="" calcmode="lin" valueType="num">
                                      <p:cBhvr>
                                        <p:cTn id="57" dur="500" fill="hold">
                                          <p:stCondLst>
                                            <p:cond delay="0"/>
                                          </p:stCondLst>
                                        </p:cTn>
                                        <p:tgtEl>
                                          <p:spTgt spid="43"/>
                                        </p:tgtEl>
                                        <p:attrNameLst>
                                          <p:attrName>ppt_h</p:attrName>
                                        </p:attrNameLst>
                                      </p:cBhvr>
                                      <p:tavLst>
                                        <p:tav tm="0" fmla="$">
                                          <p:val>
                                            <p:fltVal val="0"/>
                                          </p:val>
                                        </p:tav>
                                        <p:tav tm="100000" fmla="$">
                                          <p:val>
                                            <p:strVal val="#ppt_h"/>
                                          </p:val>
                                        </p:tav>
                                      </p:tavLst>
                                    </p:anim>
                                    <p:anim from="0" to="1" calcmode="lin" valueType="num">
                                      <p:cBhvr>
                                        <p:cTn id="58" dur="500" fill="hold">
                                          <p:stCondLst>
                                            <p:cond delay="0"/>
                                          </p:stCondLst>
                                        </p:cTn>
                                        <p:tgtEl>
                                          <p:spTgt spid="43"/>
                                        </p:tgtEl>
                                        <p:attrNameLst>
                                          <p:attrName>style.opacity</p:attrName>
                                        </p:attrNameLst>
                                      </p:cBhvr>
                                    </p:anim>
                                  </p:childTnLst>
                                </p:cTn>
                              </p:par>
                              <p:par>
                                <p:cTn id="59" presetID="10" presetClass="entr" presetSubtype="0" decel="100000" fill="hold" nodeType="withEffect">
                                  <p:stCondLst>
                                    <p:cond delay="500"/>
                                  </p:stCondLst>
                                  <p:childTnLst>
                                    <p:set>
                                      <p:cBhvr>
                                        <p:cTn id="60" dur="1" fill="hold">
                                          <p:stCondLst>
                                            <p:cond delay="0"/>
                                          </p:stCondLst>
                                        </p:cTn>
                                        <p:tgtEl>
                                          <p:spTgt spid="44"/>
                                        </p:tgtEl>
                                        <p:attrNameLst>
                                          <p:attrName>style.visibility</p:attrName>
                                        </p:attrNameLst>
                                      </p:cBhvr>
                                      <p:to>
                                        <p:strVal val="visible"/>
                                      </p:to>
                                    </p:set>
                                    <p:anim to="" calcmode="lin" valueType="num">
                                      <p:cBhvr>
                                        <p:cTn id="61" dur="500" fill="hold">
                                          <p:stCondLst>
                                            <p:cond delay="0"/>
                                          </p:stCondLst>
                                        </p:cTn>
                                        <p:tgtEl>
                                          <p:spTgt spid="44"/>
                                        </p:tgtEl>
                                        <p:attrNameLst>
                                          <p:attrName>ppt_w</p:attrName>
                                        </p:attrNameLst>
                                      </p:cBhvr>
                                      <p:tavLst>
                                        <p:tav tm="0" fmla="$">
                                          <p:val>
                                            <p:fltVal val="0"/>
                                          </p:val>
                                        </p:tav>
                                        <p:tav tm="100000" fmla="$">
                                          <p:val>
                                            <p:strVal val="#ppt_w"/>
                                          </p:val>
                                        </p:tav>
                                      </p:tavLst>
                                    </p:anim>
                                    <p:anim to="" calcmode="lin" valueType="num">
                                      <p:cBhvr>
                                        <p:cTn id="62" dur="500" fill="hold">
                                          <p:stCondLst>
                                            <p:cond delay="0"/>
                                          </p:stCondLst>
                                        </p:cTn>
                                        <p:tgtEl>
                                          <p:spTgt spid="44"/>
                                        </p:tgtEl>
                                        <p:attrNameLst>
                                          <p:attrName>ppt_h</p:attrName>
                                        </p:attrNameLst>
                                      </p:cBhvr>
                                      <p:tavLst>
                                        <p:tav tm="0" fmla="$">
                                          <p:val>
                                            <p:fltVal val="0"/>
                                          </p:val>
                                        </p:tav>
                                        <p:tav tm="100000" fmla="$">
                                          <p:val>
                                            <p:strVal val="#ppt_h"/>
                                          </p:val>
                                        </p:tav>
                                      </p:tavLst>
                                    </p:anim>
                                    <p:anim from="0" to="1" calcmode="lin" valueType="num">
                                      <p:cBhvr>
                                        <p:cTn id="63" dur="500" fill="hold">
                                          <p:stCondLst>
                                            <p:cond delay="0"/>
                                          </p:stCondLst>
                                        </p:cTn>
                                        <p:tgtEl>
                                          <p:spTgt spid="44"/>
                                        </p:tgtEl>
                                        <p:attrNameLst>
                                          <p:attrName>style.opacity</p:attrName>
                                        </p:attrNameLst>
                                      </p:cBhvr>
                                    </p:anim>
                                  </p:childTnLst>
                                </p:cTn>
                              </p:par>
                              <p:par>
                                <p:cTn id="64" presetID="10" presetClass="entr" presetSubtype="0" decel="100000" fill="hold" grpId="0" nodeType="withEffect">
                                  <p:stCondLst>
                                    <p:cond delay="500"/>
                                  </p:stCondLst>
                                  <p:childTnLst>
                                    <p:set>
                                      <p:cBhvr>
                                        <p:cTn id="65" dur="1" fill="hold">
                                          <p:stCondLst>
                                            <p:cond delay="0"/>
                                          </p:stCondLst>
                                        </p:cTn>
                                        <p:tgtEl>
                                          <p:spTgt spid="45"/>
                                        </p:tgtEl>
                                        <p:attrNameLst>
                                          <p:attrName>style.visibility</p:attrName>
                                        </p:attrNameLst>
                                      </p:cBhvr>
                                      <p:to>
                                        <p:strVal val="visible"/>
                                      </p:to>
                                    </p:set>
                                    <p:anim to="" calcmode="lin" valueType="num">
                                      <p:cBhvr>
                                        <p:cTn id="66" dur="500" fill="hold">
                                          <p:stCondLst>
                                            <p:cond delay="0"/>
                                          </p:stCondLst>
                                        </p:cTn>
                                        <p:tgtEl>
                                          <p:spTgt spid="45"/>
                                        </p:tgtEl>
                                        <p:attrNameLst>
                                          <p:attrName>ppt_w</p:attrName>
                                        </p:attrNameLst>
                                      </p:cBhvr>
                                      <p:tavLst>
                                        <p:tav tm="0" fmla="$">
                                          <p:val>
                                            <p:fltVal val="0"/>
                                          </p:val>
                                        </p:tav>
                                        <p:tav tm="100000" fmla="$">
                                          <p:val>
                                            <p:strVal val="#ppt_w"/>
                                          </p:val>
                                        </p:tav>
                                      </p:tavLst>
                                    </p:anim>
                                    <p:anim to="" calcmode="lin" valueType="num">
                                      <p:cBhvr>
                                        <p:cTn id="67" dur="500" fill="hold">
                                          <p:stCondLst>
                                            <p:cond delay="0"/>
                                          </p:stCondLst>
                                        </p:cTn>
                                        <p:tgtEl>
                                          <p:spTgt spid="45"/>
                                        </p:tgtEl>
                                        <p:attrNameLst>
                                          <p:attrName>ppt_h</p:attrName>
                                        </p:attrNameLst>
                                      </p:cBhvr>
                                      <p:tavLst>
                                        <p:tav tm="0" fmla="$">
                                          <p:val>
                                            <p:fltVal val="0"/>
                                          </p:val>
                                        </p:tav>
                                        <p:tav tm="100000" fmla="$">
                                          <p:val>
                                            <p:strVal val="#ppt_h"/>
                                          </p:val>
                                        </p:tav>
                                      </p:tavLst>
                                    </p:anim>
                                    <p:anim from="0" to="1" calcmode="lin" valueType="num">
                                      <p:cBhvr>
                                        <p:cTn id="68" dur="500" fill="hold">
                                          <p:stCondLst>
                                            <p:cond delay="0"/>
                                          </p:stCondLst>
                                        </p:cTn>
                                        <p:tgtEl>
                                          <p:spTgt spid="45"/>
                                        </p:tgtEl>
                                        <p:attrNameLst>
                                          <p:attrName>style.opacity</p:attrName>
                                        </p:attrNameLst>
                                      </p:cBhvr>
                                    </p:anim>
                                  </p:childTnLst>
                                </p:cTn>
                              </p:par>
                              <p:par>
                                <p:cTn id="69" presetID="10" presetClass="entr" presetSubtype="0" decel="100000" fill="hold" grpId="0" nodeType="withEffect">
                                  <p:stCondLst>
                                    <p:cond delay="500"/>
                                  </p:stCondLst>
                                  <p:childTnLst>
                                    <p:set>
                                      <p:cBhvr>
                                        <p:cTn id="70" dur="1" fill="hold">
                                          <p:stCondLst>
                                            <p:cond delay="0"/>
                                          </p:stCondLst>
                                        </p:cTn>
                                        <p:tgtEl>
                                          <p:spTgt spid="46"/>
                                        </p:tgtEl>
                                        <p:attrNameLst>
                                          <p:attrName>style.visibility</p:attrName>
                                        </p:attrNameLst>
                                      </p:cBhvr>
                                      <p:to>
                                        <p:strVal val="visible"/>
                                      </p:to>
                                    </p:set>
                                    <p:anim to="" calcmode="lin" valueType="num">
                                      <p:cBhvr>
                                        <p:cTn id="71" dur="500" fill="hold">
                                          <p:stCondLst>
                                            <p:cond delay="0"/>
                                          </p:stCondLst>
                                        </p:cTn>
                                        <p:tgtEl>
                                          <p:spTgt spid="46"/>
                                        </p:tgtEl>
                                        <p:attrNameLst>
                                          <p:attrName>ppt_w</p:attrName>
                                        </p:attrNameLst>
                                      </p:cBhvr>
                                      <p:tavLst>
                                        <p:tav tm="0" fmla="$">
                                          <p:val>
                                            <p:fltVal val="0"/>
                                          </p:val>
                                        </p:tav>
                                        <p:tav tm="100000" fmla="$">
                                          <p:val>
                                            <p:strVal val="#ppt_w"/>
                                          </p:val>
                                        </p:tav>
                                      </p:tavLst>
                                    </p:anim>
                                    <p:anim to="" calcmode="lin" valueType="num">
                                      <p:cBhvr>
                                        <p:cTn id="72" dur="500" fill="hold">
                                          <p:stCondLst>
                                            <p:cond delay="0"/>
                                          </p:stCondLst>
                                        </p:cTn>
                                        <p:tgtEl>
                                          <p:spTgt spid="46"/>
                                        </p:tgtEl>
                                        <p:attrNameLst>
                                          <p:attrName>ppt_h</p:attrName>
                                        </p:attrNameLst>
                                      </p:cBhvr>
                                      <p:tavLst>
                                        <p:tav tm="0" fmla="$">
                                          <p:val>
                                            <p:fltVal val="0"/>
                                          </p:val>
                                        </p:tav>
                                        <p:tav tm="100000" fmla="$">
                                          <p:val>
                                            <p:strVal val="#ppt_h"/>
                                          </p:val>
                                        </p:tav>
                                      </p:tavLst>
                                    </p:anim>
                                    <p:anim from="0" to="1" calcmode="lin" valueType="num">
                                      <p:cBhvr>
                                        <p:cTn id="73" dur="500" fill="hold">
                                          <p:stCondLst>
                                            <p:cond delay="0"/>
                                          </p:stCondLst>
                                        </p:cTn>
                                        <p:tgtEl>
                                          <p:spTgt spid="46"/>
                                        </p:tgtEl>
                                        <p:attrNameLst>
                                          <p:attrName>style.opacity</p:attrName>
                                        </p:attrNameLst>
                                      </p:cBhvr>
                                    </p:anim>
                                  </p:childTnLst>
                                </p:cTn>
                              </p:par>
                              <p:par>
                                <p:cTn id="74" presetID="10" presetClass="entr" presetSubtype="0" decel="100000" fill="hold" grpId="0" nodeType="withEffect">
                                  <p:stCondLst>
                                    <p:cond delay="500"/>
                                  </p:stCondLst>
                                  <p:childTnLst>
                                    <p:set>
                                      <p:cBhvr>
                                        <p:cTn id="75" dur="1" fill="hold">
                                          <p:stCondLst>
                                            <p:cond delay="0"/>
                                          </p:stCondLst>
                                        </p:cTn>
                                        <p:tgtEl>
                                          <p:spTgt spid="47"/>
                                        </p:tgtEl>
                                        <p:attrNameLst>
                                          <p:attrName>style.visibility</p:attrName>
                                        </p:attrNameLst>
                                      </p:cBhvr>
                                      <p:to>
                                        <p:strVal val="visible"/>
                                      </p:to>
                                    </p:set>
                                    <p:anim to="" calcmode="lin" valueType="num">
                                      <p:cBhvr>
                                        <p:cTn id="76" dur="500" fill="hold">
                                          <p:stCondLst>
                                            <p:cond delay="0"/>
                                          </p:stCondLst>
                                        </p:cTn>
                                        <p:tgtEl>
                                          <p:spTgt spid="47"/>
                                        </p:tgtEl>
                                        <p:attrNameLst>
                                          <p:attrName>ppt_w</p:attrName>
                                        </p:attrNameLst>
                                      </p:cBhvr>
                                      <p:tavLst>
                                        <p:tav tm="0" fmla="$">
                                          <p:val>
                                            <p:fltVal val="0"/>
                                          </p:val>
                                        </p:tav>
                                        <p:tav tm="100000" fmla="$">
                                          <p:val>
                                            <p:strVal val="#ppt_w"/>
                                          </p:val>
                                        </p:tav>
                                      </p:tavLst>
                                    </p:anim>
                                    <p:anim to="" calcmode="lin" valueType="num">
                                      <p:cBhvr>
                                        <p:cTn id="77" dur="500" fill="hold">
                                          <p:stCondLst>
                                            <p:cond delay="0"/>
                                          </p:stCondLst>
                                        </p:cTn>
                                        <p:tgtEl>
                                          <p:spTgt spid="47"/>
                                        </p:tgtEl>
                                        <p:attrNameLst>
                                          <p:attrName>ppt_h</p:attrName>
                                        </p:attrNameLst>
                                      </p:cBhvr>
                                      <p:tavLst>
                                        <p:tav tm="0" fmla="$">
                                          <p:val>
                                            <p:fltVal val="0"/>
                                          </p:val>
                                        </p:tav>
                                        <p:tav tm="100000" fmla="$">
                                          <p:val>
                                            <p:strVal val="#ppt_h"/>
                                          </p:val>
                                        </p:tav>
                                      </p:tavLst>
                                    </p:anim>
                                    <p:anim from="0" to="1" calcmode="lin" valueType="num">
                                      <p:cBhvr>
                                        <p:cTn id="78" dur="500" fill="hold">
                                          <p:stCondLst>
                                            <p:cond delay="0"/>
                                          </p:stCondLst>
                                        </p:cTn>
                                        <p:tgtEl>
                                          <p:spTgt spid="47"/>
                                        </p:tgtEl>
                                        <p:attrNameLst>
                                          <p:attrName>style.opacity</p:attrName>
                                        </p:attrNameLst>
                                      </p:cBhvr>
                                    </p:anim>
                                  </p:childTnLst>
                                </p:cTn>
                              </p:par>
                              <p:par>
                                <p:cTn id="79" presetID="0" presetClass="entr" presetSubtype="0" decel="100000" fill="hold" grpId="0" nodeType="withEffect">
                                  <p:stCondLst>
                                    <p:cond delay="750"/>
                                  </p:stCondLst>
                                  <p:childTnLst>
                                    <p:set>
                                      <p:cBhvr>
                                        <p:cTn id="80" dur="1" fill="hold">
                                          <p:stCondLst>
                                            <p:cond delay="0"/>
                                          </p:stCondLst>
                                        </p:cTn>
                                        <p:tgtEl>
                                          <p:spTgt spid="14"/>
                                        </p:tgtEl>
                                        <p:attrNameLst>
                                          <p:attrName>style.visibility</p:attrName>
                                        </p:attrNameLst>
                                      </p:cBhvr>
                                      <p:to>
                                        <p:strVal val="visible"/>
                                      </p:to>
                                    </p:set>
                                    <p:anim from="0" to="1" calcmode="lin" valueType="num">
                                      <p:cBhvr>
                                        <p:cTn id="81" dur="500" fill="hold">
                                          <p:stCondLst>
                                            <p:cond delay="0"/>
                                          </p:stCondLst>
                                        </p:cTn>
                                        <p:tgtEl>
                                          <p:spTgt spid="14"/>
                                        </p:tgtEl>
                                        <p:attrNameLst>
                                          <p:attrName>style.opacity</p:attrName>
                                        </p:attrNameLst>
                                      </p:cBhvr>
                                    </p:anim>
                                    <p:anim to="" calcmode="lin" valueType="num">
                                      <p:cBhvr>
                                        <p:cTn id="82"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83" presetID="0" presetClass="entr" presetSubtype="0" decel="100000" fill="hold" grpId="0" nodeType="withEffect">
                                  <p:stCondLst>
                                    <p:cond delay="750"/>
                                  </p:stCondLst>
                                  <p:childTnLst>
                                    <p:set>
                                      <p:cBhvr>
                                        <p:cTn id="84" dur="1" fill="hold">
                                          <p:stCondLst>
                                            <p:cond delay="0"/>
                                          </p:stCondLst>
                                        </p:cTn>
                                        <p:tgtEl>
                                          <p:spTgt spid="15"/>
                                        </p:tgtEl>
                                        <p:attrNameLst>
                                          <p:attrName>style.visibility</p:attrName>
                                        </p:attrNameLst>
                                      </p:cBhvr>
                                      <p:to>
                                        <p:strVal val="visible"/>
                                      </p:to>
                                    </p:set>
                                    <p:anim from="0" to="1" calcmode="lin" valueType="num">
                                      <p:cBhvr>
                                        <p:cTn id="85" dur="500" fill="hold">
                                          <p:stCondLst>
                                            <p:cond delay="0"/>
                                          </p:stCondLst>
                                        </p:cTn>
                                        <p:tgtEl>
                                          <p:spTgt spid="15"/>
                                        </p:tgtEl>
                                        <p:attrNameLst>
                                          <p:attrName>style.opacity</p:attrName>
                                        </p:attrNameLst>
                                      </p:cBhvr>
                                    </p:anim>
                                    <p:anim to="" calcmode="lin" valueType="num">
                                      <p:cBhvr>
                                        <p:cTn id="86"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87" presetID="0" presetClass="entr" presetSubtype="0" decel="100000" fill="hold" nodeType="withEffect">
                                  <p:stCondLst>
                                    <p:cond delay="750"/>
                                  </p:stCondLst>
                                  <p:childTnLst>
                                    <p:set>
                                      <p:cBhvr>
                                        <p:cTn id="88" dur="1" fill="hold">
                                          <p:stCondLst>
                                            <p:cond delay="0"/>
                                          </p:stCondLst>
                                        </p:cTn>
                                        <p:tgtEl>
                                          <p:spTgt spid="31"/>
                                        </p:tgtEl>
                                        <p:attrNameLst>
                                          <p:attrName>style.visibility</p:attrName>
                                        </p:attrNameLst>
                                      </p:cBhvr>
                                      <p:to>
                                        <p:strVal val="visible"/>
                                      </p:to>
                                    </p:set>
                                    <p:anim from="0" to="1" calcmode="lin" valueType="num">
                                      <p:cBhvr>
                                        <p:cTn id="89" dur="500" fill="hold">
                                          <p:stCondLst>
                                            <p:cond delay="0"/>
                                          </p:stCondLst>
                                        </p:cTn>
                                        <p:tgtEl>
                                          <p:spTgt spid="31"/>
                                        </p:tgtEl>
                                        <p:attrNameLst>
                                          <p:attrName>style.opacity</p:attrName>
                                        </p:attrNameLst>
                                      </p:cBhvr>
                                    </p:anim>
                                    <p:anim to="" calcmode="lin" valueType="num">
                                      <p:cBhvr>
                                        <p:cTn id="90" dur="5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91" presetID="0" presetClass="entr" presetSubtype="0" decel="100000" fill="hold" nodeType="withEffect">
                                  <p:stCondLst>
                                    <p:cond delay="750"/>
                                  </p:stCondLst>
                                  <p:childTnLst>
                                    <p:set>
                                      <p:cBhvr>
                                        <p:cTn id="92" dur="1" fill="hold">
                                          <p:stCondLst>
                                            <p:cond delay="0"/>
                                          </p:stCondLst>
                                        </p:cTn>
                                        <p:tgtEl>
                                          <p:spTgt spid="32"/>
                                        </p:tgtEl>
                                        <p:attrNameLst>
                                          <p:attrName>style.visibility</p:attrName>
                                        </p:attrNameLst>
                                      </p:cBhvr>
                                      <p:to>
                                        <p:strVal val="visible"/>
                                      </p:to>
                                    </p:set>
                                    <p:anim from="0" to="1" calcmode="lin" valueType="num">
                                      <p:cBhvr>
                                        <p:cTn id="93" dur="500" fill="hold">
                                          <p:stCondLst>
                                            <p:cond delay="0"/>
                                          </p:stCondLst>
                                        </p:cTn>
                                        <p:tgtEl>
                                          <p:spTgt spid="32"/>
                                        </p:tgtEl>
                                        <p:attrNameLst>
                                          <p:attrName>style.opacity</p:attrName>
                                        </p:attrNameLst>
                                      </p:cBhvr>
                                    </p:anim>
                                    <p:anim to="" calcmode="lin" valueType="num">
                                      <p:cBhvr>
                                        <p:cTn id="94" dur="500" fill="hold">
                                          <p:stCondLst>
                                            <p:cond delay="0"/>
                                          </p:stCondLst>
                                        </p:cTn>
                                        <p:tgtEl>
                                          <p:spTgt spid="32"/>
                                        </p:tgtEl>
                                        <p:attrNameLst>
                                          <p:attrName>ppt_x</p:attrName>
                                        </p:attrNameLst>
                                      </p:cBhvr>
                                      <p:tavLst>
                                        <p:tav tm="0" fmla="$">
                                          <p:val>
                                            <p:strVal val="#ppt_x-.05"/>
                                          </p:val>
                                        </p:tav>
                                        <p:tav tm="100000" fmla="$">
                                          <p:val>
                                            <p:strVal val="#ppt_x"/>
                                          </p:val>
                                        </p:tav>
                                      </p:tavLst>
                                    </p:anim>
                                  </p:childTnLst>
                                </p:cTn>
                              </p:par>
                              <p:par>
                                <p:cTn id="95" presetID="0" presetClass="entr" presetSubtype="0" decel="100000" fill="hold" grpId="0" nodeType="withEffect">
                                  <p:stCondLst>
                                    <p:cond delay="750"/>
                                  </p:stCondLst>
                                  <p:childTnLst>
                                    <p:set>
                                      <p:cBhvr>
                                        <p:cTn id="96" dur="1" fill="hold">
                                          <p:stCondLst>
                                            <p:cond delay="0"/>
                                          </p:stCondLst>
                                        </p:cTn>
                                        <p:tgtEl>
                                          <p:spTgt spid="11"/>
                                        </p:tgtEl>
                                        <p:attrNameLst>
                                          <p:attrName>style.visibility</p:attrName>
                                        </p:attrNameLst>
                                      </p:cBhvr>
                                      <p:to>
                                        <p:strVal val="visible"/>
                                      </p:to>
                                    </p:set>
                                    <p:anim from="0" to="1" calcmode="lin" valueType="num">
                                      <p:cBhvr>
                                        <p:cTn id="97" dur="500" fill="hold">
                                          <p:stCondLst>
                                            <p:cond delay="0"/>
                                          </p:stCondLst>
                                        </p:cTn>
                                        <p:tgtEl>
                                          <p:spTgt spid="11"/>
                                        </p:tgtEl>
                                        <p:attrNameLst>
                                          <p:attrName>style.opacity</p:attrName>
                                        </p:attrNameLst>
                                      </p:cBhvr>
                                    </p:anim>
                                    <p:anim to="" calcmode="lin" valueType="num">
                                      <p:cBhvr>
                                        <p:cTn id="98" dur="50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par>
                                <p:cTn id="99" presetID="0" presetClass="entr" presetSubtype="0" decel="100000" fill="hold" grpId="0" nodeType="withEffect">
                                  <p:stCondLst>
                                    <p:cond delay="750"/>
                                  </p:stCondLst>
                                  <p:childTnLst>
                                    <p:set>
                                      <p:cBhvr>
                                        <p:cTn id="100" dur="1" fill="hold">
                                          <p:stCondLst>
                                            <p:cond delay="0"/>
                                          </p:stCondLst>
                                        </p:cTn>
                                        <p:tgtEl>
                                          <p:spTgt spid="12"/>
                                        </p:tgtEl>
                                        <p:attrNameLst>
                                          <p:attrName>style.visibility</p:attrName>
                                        </p:attrNameLst>
                                      </p:cBhvr>
                                      <p:to>
                                        <p:strVal val="visible"/>
                                      </p:to>
                                    </p:set>
                                    <p:anim from="0" to="1" calcmode="lin" valueType="num">
                                      <p:cBhvr>
                                        <p:cTn id="101" dur="500" fill="hold">
                                          <p:stCondLst>
                                            <p:cond delay="0"/>
                                          </p:stCondLst>
                                        </p:cTn>
                                        <p:tgtEl>
                                          <p:spTgt spid="12"/>
                                        </p:tgtEl>
                                        <p:attrNameLst>
                                          <p:attrName>style.opacity</p:attrName>
                                        </p:attrNameLst>
                                      </p:cBhvr>
                                    </p:anim>
                                    <p:anim to="" calcmode="lin" valueType="num">
                                      <p:cBhvr>
                                        <p:cTn id="102"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par>
                                <p:cTn id="103" presetID="0" presetClass="entr" presetSubtype="0" decel="100000" fill="hold" grpId="0" nodeType="withEffect">
                                  <p:stCondLst>
                                    <p:cond delay="750"/>
                                  </p:stCondLst>
                                  <p:childTnLst>
                                    <p:set>
                                      <p:cBhvr>
                                        <p:cTn id="104" dur="1" fill="hold">
                                          <p:stCondLst>
                                            <p:cond delay="0"/>
                                          </p:stCondLst>
                                        </p:cTn>
                                        <p:tgtEl>
                                          <p:spTgt spid="13"/>
                                        </p:tgtEl>
                                        <p:attrNameLst>
                                          <p:attrName>style.visibility</p:attrName>
                                        </p:attrNameLst>
                                      </p:cBhvr>
                                      <p:to>
                                        <p:strVal val="visible"/>
                                      </p:to>
                                    </p:set>
                                    <p:anim from="0" to="1" calcmode="lin" valueType="num">
                                      <p:cBhvr>
                                        <p:cTn id="105" dur="500" fill="hold">
                                          <p:stCondLst>
                                            <p:cond delay="0"/>
                                          </p:stCondLst>
                                        </p:cTn>
                                        <p:tgtEl>
                                          <p:spTgt spid="13"/>
                                        </p:tgtEl>
                                        <p:attrNameLst>
                                          <p:attrName>style.opacity</p:attrName>
                                        </p:attrNameLst>
                                      </p:cBhvr>
                                    </p:anim>
                                    <p:anim to="" calcmode="lin" valueType="num">
                                      <p:cBhvr>
                                        <p:cTn id="106"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107" presetID="0" presetClass="entr" presetSubtype="0" decel="100000" fill="hold" nodeType="withEffect">
                                  <p:stCondLst>
                                    <p:cond delay="750"/>
                                  </p:stCondLst>
                                  <p:childTnLst>
                                    <p:set>
                                      <p:cBhvr>
                                        <p:cTn id="108" dur="1" fill="hold">
                                          <p:stCondLst>
                                            <p:cond delay="0"/>
                                          </p:stCondLst>
                                        </p:cTn>
                                        <p:tgtEl>
                                          <p:spTgt spid="16"/>
                                        </p:tgtEl>
                                        <p:attrNameLst>
                                          <p:attrName>style.visibility</p:attrName>
                                        </p:attrNameLst>
                                      </p:cBhvr>
                                      <p:to>
                                        <p:strVal val="visible"/>
                                      </p:to>
                                    </p:set>
                                    <p:anim from="0" to="1" calcmode="lin" valueType="num">
                                      <p:cBhvr>
                                        <p:cTn id="109" dur="500" fill="hold">
                                          <p:stCondLst>
                                            <p:cond delay="0"/>
                                          </p:stCondLst>
                                        </p:cTn>
                                        <p:tgtEl>
                                          <p:spTgt spid="16"/>
                                        </p:tgtEl>
                                        <p:attrNameLst>
                                          <p:attrName>style.opacity</p:attrName>
                                        </p:attrNameLst>
                                      </p:cBhvr>
                                    </p:anim>
                                    <p:anim to="" calcmode="lin" valueType="num">
                                      <p:cBhvr>
                                        <p:cTn id="110" dur="500" fill="hold">
                                          <p:stCondLst>
                                            <p:cond delay="0"/>
                                          </p:stCondLst>
                                        </p:cTn>
                                        <p:tgtEl>
                                          <p:spTgt spid="16"/>
                                        </p:tgtEl>
                                        <p:attrNameLst>
                                          <p:attrName>ppt_x</p:attrName>
                                        </p:attrNameLst>
                                      </p:cBhvr>
                                      <p:tavLst>
                                        <p:tav tm="0" fmla="$">
                                          <p:val>
                                            <p:strVal val="#ppt_x+.05"/>
                                          </p:val>
                                        </p:tav>
                                        <p:tav tm="100000" fmla="$">
                                          <p:val>
                                            <p:strVal val="#ppt_x"/>
                                          </p:val>
                                        </p:tav>
                                      </p:tavLst>
                                    </p:anim>
                                  </p:childTnLst>
                                </p:cTn>
                              </p:par>
                              <p:par>
                                <p:cTn id="111" presetID="0" presetClass="entr" presetSubtype="0" decel="100000" fill="hold" nodeType="withEffect">
                                  <p:stCondLst>
                                    <p:cond delay="750"/>
                                  </p:stCondLst>
                                  <p:childTnLst>
                                    <p:set>
                                      <p:cBhvr>
                                        <p:cTn id="112" dur="1" fill="hold">
                                          <p:stCondLst>
                                            <p:cond delay="0"/>
                                          </p:stCondLst>
                                        </p:cTn>
                                        <p:tgtEl>
                                          <p:spTgt spid="29"/>
                                        </p:tgtEl>
                                        <p:attrNameLst>
                                          <p:attrName>style.visibility</p:attrName>
                                        </p:attrNameLst>
                                      </p:cBhvr>
                                      <p:to>
                                        <p:strVal val="visible"/>
                                      </p:to>
                                    </p:set>
                                    <p:anim from="0" to="1" calcmode="lin" valueType="num">
                                      <p:cBhvr>
                                        <p:cTn id="113" dur="500" fill="hold">
                                          <p:stCondLst>
                                            <p:cond delay="0"/>
                                          </p:stCondLst>
                                        </p:cTn>
                                        <p:tgtEl>
                                          <p:spTgt spid="29"/>
                                        </p:tgtEl>
                                        <p:attrNameLst>
                                          <p:attrName>style.opacity</p:attrName>
                                        </p:attrNameLst>
                                      </p:cBhvr>
                                    </p:anim>
                                    <p:anim to="" calcmode="lin" valueType="num">
                                      <p:cBhvr>
                                        <p:cTn id="114" dur="500" fill="hold">
                                          <p:stCondLst>
                                            <p:cond delay="0"/>
                                          </p:stCondLst>
                                        </p:cTn>
                                        <p:tgtEl>
                                          <p:spTgt spid="29"/>
                                        </p:tgtEl>
                                        <p:attrNameLst>
                                          <p:attrName>ppt_x</p:attrName>
                                        </p:attrNameLst>
                                      </p:cBhvr>
                                      <p:tavLst>
                                        <p:tav tm="0" fmla="$">
                                          <p:val>
                                            <p:strVal val="#ppt_x+.05"/>
                                          </p:val>
                                        </p:tav>
                                        <p:tav tm="100000" fmla="$">
                                          <p:val>
                                            <p:strVal val="#ppt_x"/>
                                          </p:val>
                                        </p:tav>
                                      </p:tavLst>
                                    </p:anim>
                                  </p:childTnLst>
                                </p:cTn>
                              </p:par>
                              <p:par>
                                <p:cTn id="115" presetID="0" presetClass="entr" presetSubtype="0" decel="100000" fill="hold" nodeType="withEffect">
                                  <p:stCondLst>
                                    <p:cond delay="750"/>
                                  </p:stCondLst>
                                  <p:childTnLst>
                                    <p:set>
                                      <p:cBhvr>
                                        <p:cTn id="116" dur="1" fill="hold">
                                          <p:stCondLst>
                                            <p:cond delay="0"/>
                                          </p:stCondLst>
                                        </p:cTn>
                                        <p:tgtEl>
                                          <p:spTgt spid="30"/>
                                        </p:tgtEl>
                                        <p:attrNameLst>
                                          <p:attrName>style.visibility</p:attrName>
                                        </p:attrNameLst>
                                      </p:cBhvr>
                                      <p:to>
                                        <p:strVal val="visible"/>
                                      </p:to>
                                    </p:set>
                                    <p:anim from="0" to="1" calcmode="lin" valueType="num">
                                      <p:cBhvr>
                                        <p:cTn id="117" dur="500" fill="hold">
                                          <p:stCondLst>
                                            <p:cond delay="0"/>
                                          </p:stCondLst>
                                        </p:cTn>
                                        <p:tgtEl>
                                          <p:spTgt spid="30"/>
                                        </p:tgtEl>
                                        <p:attrNameLst>
                                          <p:attrName>style.opacity</p:attrName>
                                        </p:attrNameLst>
                                      </p:cBhvr>
                                    </p:anim>
                                    <p:anim to="" calcmode="lin" valueType="num">
                                      <p:cBhvr>
                                        <p:cTn id="118" dur="500" fill="hold">
                                          <p:stCondLst>
                                            <p:cond delay="0"/>
                                          </p:stCondLst>
                                        </p:cTn>
                                        <p:tgtEl>
                                          <p:spTgt spid="30"/>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路究难点与创新点</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pSp>
        <p:nvGrpSpPr>
          <p:cNvPr id="2" name="觅知网-不倒翁ID:189359941"/>
          <p:cNvGrpSpPr/>
          <p:nvPr>
            <p:custDataLst>
              <p:tags r:id="rId1"/>
            </p:custDataLst>
          </p:nvPr>
        </p:nvGrpSpPr>
        <p:grpSpPr>
          <a:xfrm>
            <a:off x="5187691" y="2076364"/>
            <a:ext cx="709195" cy="623900"/>
            <a:chOff x="4939004" y="2130850"/>
            <a:chExt cx="709195" cy="623900"/>
          </a:xfrm>
        </p:grpSpPr>
        <p:sp>
          <p:nvSpPr>
            <p:cNvPr id="3" name="觅知网-不倒翁ID:189359941"/>
            <p:cNvSpPr/>
            <p:nvPr/>
          </p:nvSpPr>
          <p:spPr>
            <a:xfrm>
              <a:off x="4939004" y="2130850"/>
              <a:ext cx="610896" cy="623900"/>
            </a:xfrm>
            <a:prstGeom prst="ellipse">
              <a:avLst/>
            </a:prstGeom>
            <a:solidFill>
              <a:schemeClr val="accent1"/>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4" name="觅知网-不倒翁ID:189359941"/>
            <p:cNvSpPr/>
            <p:nvPr/>
          </p:nvSpPr>
          <p:spPr>
            <a:xfrm>
              <a:off x="5272505" y="2250954"/>
              <a:ext cx="375694" cy="383692"/>
            </a:xfrm>
            <a:prstGeom prst="ellipse">
              <a:avLst/>
            </a:prstGeom>
            <a:solidFill>
              <a:schemeClr val="accent4"/>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5" name="觅知网-不倒翁ID:189359941"/>
          <p:cNvGrpSpPr/>
          <p:nvPr>
            <p:custDataLst>
              <p:tags r:id="rId2"/>
            </p:custDataLst>
          </p:nvPr>
        </p:nvGrpSpPr>
        <p:grpSpPr>
          <a:xfrm>
            <a:off x="5200537" y="3316583"/>
            <a:ext cx="709195" cy="623900"/>
            <a:chOff x="4939004" y="2130850"/>
            <a:chExt cx="709195" cy="623900"/>
          </a:xfrm>
        </p:grpSpPr>
        <p:sp>
          <p:nvSpPr>
            <p:cNvPr id="6" name="觅知网-不倒翁ID:189359941"/>
            <p:cNvSpPr/>
            <p:nvPr/>
          </p:nvSpPr>
          <p:spPr>
            <a:xfrm>
              <a:off x="4939004" y="2130850"/>
              <a:ext cx="610896" cy="623900"/>
            </a:xfrm>
            <a:prstGeom prst="ellipse">
              <a:avLst/>
            </a:prstGeom>
            <a:solidFill>
              <a:schemeClr val="accent1"/>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7" name="觅知网-不倒翁ID:189359941"/>
            <p:cNvSpPr/>
            <p:nvPr/>
          </p:nvSpPr>
          <p:spPr>
            <a:xfrm>
              <a:off x="5272505" y="2250954"/>
              <a:ext cx="375694" cy="383692"/>
            </a:xfrm>
            <a:prstGeom prst="ellipse">
              <a:avLst/>
            </a:prstGeom>
            <a:solidFill>
              <a:schemeClr val="accent4"/>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3"/>
            </p:custDataLst>
          </p:nvPr>
        </p:nvGrpSpPr>
        <p:grpSpPr>
          <a:xfrm>
            <a:off x="5200537" y="4600458"/>
            <a:ext cx="709195" cy="623900"/>
            <a:chOff x="4939004" y="2130850"/>
            <a:chExt cx="709195" cy="623900"/>
          </a:xfrm>
        </p:grpSpPr>
        <p:sp>
          <p:nvSpPr>
            <p:cNvPr id="9" name="觅知网-不倒翁ID:189359941"/>
            <p:cNvSpPr/>
            <p:nvPr/>
          </p:nvSpPr>
          <p:spPr>
            <a:xfrm>
              <a:off x="4939004" y="2130850"/>
              <a:ext cx="610896" cy="623900"/>
            </a:xfrm>
            <a:prstGeom prst="ellipse">
              <a:avLst/>
            </a:prstGeom>
            <a:solidFill>
              <a:schemeClr val="accent1"/>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a:off x="5272505" y="2250954"/>
              <a:ext cx="375694" cy="383692"/>
            </a:xfrm>
            <a:prstGeom prst="ellipse">
              <a:avLst/>
            </a:prstGeom>
            <a:solidFill>
              <a:schemeClr val="accent4"/>
            </a:solidFill>
            <a:ln w="9525">
              <a:noFill/>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思源黑体 CN Regular" panose="020B0500000000000000" charset="-122"/>
              </a:endParaRPr>
            </a:p>
          </p:txBody>
        </p:sp>
      </p:grpSp>
      <p:grpSp>
        <p:nvGrpSpPr>
          <p:cNvPr id="11" name="觅知网-不倒翁ID:189359941"/>
          <p:cNvGrpSpPr/>
          <p:nvPr>
            <p:custDataLst>
              <p:tags r:id="rId4"/>
            </p:custDataLst>
          </p:nvPr>
        </p:nvGrpSpPr>
        <p:grpSpPr>
          <a:xfrm>
            <a:off x="6173865" y="1988840"/>
            <a:ext cx="5288921" cy="784830"/>
            <a:chOff x="6096001" y="2202064"/>
            <a:chExt cx="5288921" cy="784830"/>
          </a:xfrm>
        </p:grpSpPr>
        <p:sp>
          <p:nvSpPr>
            <p:cNvPr id="12" name="觅知网-不倒翁ID:189359941"/>
            <p:cNvSpPr txBox="1"/>
            <p:nvPr/>
          </p:nvSpPr>
          <p:spPr>
            <a:xfrm>
              <a:off x="6096001" y="2416873"/>
              <a:ext cx="135681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添加标题</a:t>
              </a:r>
            </a:p>
          </p:txBody>
        </p:sp>
        <p:sp>
          <p:nvSpPr>
            <p:cNvPr id="13" name="觅知网-不倒翁ID:189359941"/>
            <p:cNvSpPr txBox="1"/>
            <p:nvPr/>
          </p:nvSpPr>
          <p:spPr>
            <a:xfrm>
              <a:off x="7551116" y="2202064"/>
              <a:ext cx="383380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grpSp>
      <p:grpSp>
        <p:nvGrpSpPr>
          <p:cNvPr id="14" name="觅知网-不倒翁ID:189359941"/>
          <p:cNvGrpSpPr/>
          <p:nvPr>
            <p:custDataLst>
              <p:tags r:id="rId5"/>
            </p:custDataLst>
          </p:nvPr>
        </p:nvGrpSpPr>
        <p:grpSpPr>
          <a:xfrm>
            <a:off x="6173865" y="3248110"/>
            <a:ext cx="5288921" cy="784830"/>
            <a:chOff x="6096001" y="2202064"/>
            <a:chExt cx="5288921" cy="784830"/>
          </a:xfrm>
        </p:grpSpPr>
        <p:sp>
          <p:nvSpPr>
            <p:cNvPr id="15" name="觅知网-不倒翁ID:189359941"/>
            <p:cNvSpPr txBox="1"/>
            <p:nvPr/>
          </p:nvSpPr>
          <p:spPr>
            <a:xfrm>
              <a:off x="6096001" y="2416873"/>
              <a:ext cx="135681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添加标题</a:t>
              </a:r>
            </a:p>
          </p:txBody>
        </p:sp>
        <p:sp>
          <p:nvSpPr>
            <p:cNvPr id="16" name="觅知网-不倒翁ID:189359941"/>
            <p:cNvSpPr txBox="1"/>
            <p:nvPr/>
          </p:nvSpPr>
          <p:spPr>
            <a:xfrm>
              <a:off x="7551116" y="2202064"/>
              <a:ext cx="383380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grpSp>
      <p:grpSp>
        <p:nvGrpSpPr>
          <p:cNvPr id="17" name="觅知网-不倒翁ID:189359941"/>
          <p:cNvGrpSpPr/>
          <p:nvPr>
            <p:custDataLst>
              <p:tags r:id="rId6"/>
            </p:custDataLst>
          </p:nvPr>
        </p:nvGrpSpPr>
        <p:grpSpPr>
          <a:xfrm>
            <a:off x="6173865" y="4507379"/>
            <a:ext cx="5288921" cy="784830"/>
            <a:chOff x="6096001" y="2202064"/>
            <a:chExt cx="5288921" cy="784830"/>
          </a:xfrm>
        </p:grpSpPr>
        <p:sp>
          <p:nvSpPr>
            <p:cNvPr id="23" name="觅知网-不倒翁ID:189359941"/>
            <p:cNvSpPr txBox="1"/>
            <p:nvPr/>
          </p:nvSpPr>
          <p:spPr>
            <a:xfrm>
              <a:off x="6096001" y="2416873"/>
              <a:ext cx="1356816"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1"/>
                  </a:solidFill>
                  <a:effectLst/>
                  <a:uLnTx/>
                  <a:uFillTx/>
                  <a:latin typeface="思源宋体 CN Heavy" panose="02020900000000000000" charset="-122"/>
                  <a:ea typeface="思源宋体 CN Heavy" panose="02020900000000000000" charset="-122"/>
                  <a:cs typeface="思源黑体 CN Regular" panose="020B0500000000000000" charset="-122"/>
                </a:rPr>
                <a:t>添加标题</a:t>
              </a:r>
            </a:p>
          </p:txBody>
        </p:sp>
        <p:sp>
          <p:nvSpPr>
            <p:cNvPr id="26" name="觅知网-不倒翁ID:189359941"/>
            <p:cNvSpPr txBox="1"/>
            <p:nvPr/>
          </p:nvSpPr>
          <p:spPr>
            <a:xfrm>
              <a:off x="7551116" y="2202064"/>
              <a:ext cx="3833806"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单击此处输入你的正文，文字是您思想的提炼，为了最终演示发布的良好效果，请尽量言简意赅的阐述观点；单击此处输入你的正文，文字是您思想的提炼；</a:t>
              </a:r>
            </a:p>
          </p:txBody>
        </p:sp>
      </p:grpSp>
      <p:sp>
        <p:nvSpPr>
          <p:cNvPr id="27" name="觅知网-不倒翁ID:189359941"/>
          <p:cNvSpPr/>
          <p:nvPr>
            <p:custDataLst>
              <p:tags r:id="rId7"/>
            </p:custDataLst>
          </p:nvPr>
        </p:nvSpPr>
        <p:spPr bwMode="auto">
          <a:xfrm rot="2700000">
            <a:off x="738352" y="2415430"/>
            <a:ext cx="2020491" cy="2027143"/>
          </a:xfrm>
          <a:custGeom>
            <a:avLst/>
            <a:gdLst>
              <a:gd name="T0" fmla="*/ 1039 w 5610"/>
              <a:gd name="T1" fmla="*/ 4570 h 5609"/>
              <a:gd name="T2" fmla="*/ 4802 w 5610"/>
              <a:gd name="T3" fmla="*/ 4570 h 5609"/>
              <a:gd name="T4" fmla="*/ 5579 w 5610"/>
              <a:gd name="T5" fmla="*/ 2575 h 5609"/>
              <a:gd name="T6" fmla="*/ 5579 w 5610"/>
              <a:gd name="T7" fmla="*/ 30 h 5609"/>
              <a:gd name="T8" fmla="*/ 3035 w 5610"/>
              <a:gd name="T9" fmla="*/ 30 h 5609"/>
              <a:gd name="T10" fmla="*/ 1039 w 5610"/>
              <a:gd name="T11" fmla="*/ 807 h 5609"/>
              <a:gd name="T12" fmla="*/ 1039 w 5610"/>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10" h="5609">
                <a:moveTo>
                  <a:pt x="1039" y="4570"/>
                </a:moveTo>
                <a:cubicBezTo>
                  <a:pt x="2078" y="5609"/>
                  <a:pt x="3763" y="5609"/>
                  <a:pt x="4802" y="4570"/>
                </a:cubicBezTo>
                <a:cubicBezTo>
                  <a:pt x="5351" y="4022"/>
                  <a:pt x="5610" y="3293"/>
                  <a:pt x="5579" y="2575"/>
                </a:cubicBezTo>
                <a:lnTo>
                  <a:pt x="5579" y="30"/>
                </a:lnTo>
                <a:lnTo>
                  <a:pt x="3035" y="30"/>
                </a:lnTo>
                <a:cubicBezTo>
                  <a:pt x="2316" y="0"/>
                  <a:pt x="1588" y="258"/>
                  <a:pt x="1039" y="807"/>
                </a:cubicBezTo>
                <a:cubicBezTo>
                  <a:pt x="0" y="1846"/>
                  <a:pt x="0" y="3531"/>
                  <a:pt x="1039" y="4570"/>
                </a:cubicBezTo>
                <a:close/>
              </a:path>
            </a:pathLst>
          </a:custGeom>
          <a:solidFill>
            <a:schemeClr val="accent1"/>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28" name="觅知网-不倒翁ID:189359941"/>
          <p:cNvSpPr txBox="1"/>
          <p:nvPr>
            <p:custDataLst>
              <p:tags r:id="rId8"/>
            </p:custDataLst>
          </p:nvPr>
        </p:nvSpPr>
        <p:spPr>
          <a:xfrm>
            <a:off x="1183789" y="3044364"/>
            <a:ext cx="1304283" cy="307777"/>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2000" dirty="0">
                <a:solidFill>
                  <a:schemeClr val="bg1"/>
                </a:solidFill>
                <a:latin typeface="+mj-ea"/>
                <a:ea typeface="+mj-ea"/>
                <a:cs typeface="思源黑体 CN Regular" panose="020B0500000000000000" charset="-122"/>
                <a:sym typeface="思源黑体 CN Regular" panose="020B0500000000000000" charset="-122"/>
              </a:rPr>
              <a:t>添加标题</a:t>
            </a:r>
          </a:p>
        </p:txBody>
      </p:sp>
      <p:sp>
        <p:nvSpPr>
          <p:cNvPr id="29" name="觅知网-不倒翁ID:189359941"/>
          <p:cNvSpPr txBox="1">
            <a:spLocks noChangeArrowheads="1"/>
          </p:cNvSpPr>
          <p:nvPr>
            <p:custDataLst>
              <p:tags r:id="rId9"/>
            </p:custDataLst>
          </p:nvPr>
        </p:nvSpPr>
        <p:spPr bwMode="auto">
          <a:xfrm>
            <a:off x="1441966" y="3361663"/>
            <a:ext cx="8931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2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40</a:t>
            </a:r>
            <a:r>
              <a:rPr lang="en-US" altLang="zh-CN"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a:t>
            </a:r>
            <a:endParaRPr lang="zh-CN" altLang="en-US"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0" name="觅知网-不倒翁ID:189359941"/>
          <p:cNvSpPr/>
          <p:nvPr>
            <p:custDataLst>
              <p:tags r:id="rId10"/>
            </p:custDataLst>
          </p:nvPr>
        </p:nvSpPr>
        <p:spPr bwMode="auto">
          <a:xfrm rot="2700000">
            <a:off x="2408467" y="3812770"/>
            <a:ext cx="1635098" cy="1640481"/>
          </a:xfrm>
          <a:custGeom>
            <a:avLst/>
            <a:gdLst>
              <a:gd name="T0" fmla="*/ 4570 w 5609"/>
              <a:gd name="T1" fmla="*/ 4570 h 5609"/>
              <a:gd name="T2" fmla="*/ 807 w 5609"/>
              <a:gd name="T3" fmla="*/ 4570 h 5609"/>
              <a:gd name="T4" fmla="*/ 30 w 5609"/>
              <a:gd name="T5" fmla="*/ 2575 h 5609"/>
              <a:gd name="T6" fmla="*/ 30 w 5609"/>
              <a:gd name="T7" fmla="*/ 30 h 5609"/>
              <a:gd name="T8" fmla="*/ 2574 w 5609"/>
              <a:gd name="T9" fmla="*/ 30 h 5609"/>
              <a:gd name="T10" fmla="*/ 4570 w 5609"/>
              <a:gd name="T11" fmla="*/ 807 h 5609"/>
              <a:gd name="T12" fmla="*/ 4570 w 5609"/>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09" h="5609">
                <a:moveTo>
                  <a:pt x="4570" y="4570"/>
                </a:moveTo>
                <a:cubicBezTo>
                  <a:pt x="3531" y="5609"/>
                  <a:pt x="1846" y="5609"/>
                  <a:pt x="807" y="4570"/>
                </a:cubicBezTo>
                <a:cubicBezTo>
                  <a:pt x="258" y="4022"/>
                  <a:pt x="0" y="3293"/>
                  <a:pt x="30" y="2575"/>
                </a:cubicBezTo>
                <a:lnTo>
                  <a:pt x="30" y="30"/>
                </a:lnTo>
                <a:lnTo>
                  <a:pt x="2574" y="30"/>
                </a:lnTo>
                <a:cubicBezTo>
                  <a:pt x="3293" y="0"/>
                  <a:pt x="4022" y="258"/>
                  <a:pt x="4570" y="807"/>
                </a:cubicBezTo>
                <a:cubicBezTo>
                  <a:pt x="5609" y="1846"/>
                  <a:pt x="5609" y="3531"/>
                  <a:pt x="4570" y="4570"/>
                </a:cubicBezTo>
                <a:close/>
              </a:path>
            </a:pathLst>
          </a:custGeom>
          <a:solidFill>
            <a:schemeClr val="accent1"/>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1" name="觅知网-不倒翁ID:189359941"/>
          <p:cNvSpPr txBox="1"/>
          <p:nvPr>
            <p:custDataLst>
              <p:tags r:id="rId11"/>
            </p:custDataLst>
          </p:nvPr>
        </p:nvSpPr>
        <p:spPr>
          <a:xfrm>
            <a:off x="2715434" y="4218560"/>
            <a:ext cx="1078663" cy="276999"/>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dirty="0">
                <a:solidFill>
                  <a:schemeClr val="bg1"/>
                </a:solidFill>
                <a:latin typeface="+mj-ea"/>
                <a:ea typeface="+mj-ea"/>
                <a:cs typeface="思源黑体 CN Regular" panose="020B0500000000000000" charset="-122"/>
                <a:sym typeface="思源黑体 CN Regular" panose="020B0500000000000000" charset="-122"/>
              </a:rPr>
              <a:t>添加标题</a:t>
            </a:r>
          </a:p>
        </p:txBody>
      </p:sp>
      <p:sp>
        <p:nvSpPr>
          <p:cNvPr id="32" name="觅知网-不倒翁ID:189359941"/>
          <p:cNvSpPr txBox="1">
            <a:spLocks noChangeArrowheads="1"/>
          </p:cNvSpPr>
          <p:nvPr>
            <p:custDataLst>
              <p:tags r:id="rId12"/>
            </p:custDataLst>
          </p:nvPr>
        </p:nvSpPr>
        <p:spPr bwMode="auto">
          <a:xfrm>
            <a:off x="2913225" y="4491119"/>
            <a:ext cx="8931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2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30</a:t>
            </a:r>
            <a:r>
              <a:rPr lang="en-US" altLang="zh-CN"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a:t>
            </a:r>
            <a:endParaRPr lang="zh-CN" altLang="en-US"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3" name="觅知网-不倒翁ID:189359941"/>
          <p:cNvSpPr/>
          <p:nvPr>
            <p:custDataLst>
              <p:tags r:id="rId13"/>
            </p:custDataLst>
          </p:nvPr>
        </p:nvSpPr>
        <p:spPr bwMode="auto">
          <a:xfrm rot="2700000" flipH="1">
            <a:off x="3550561" y="2778922"/>
            <a:ext cx="1295980" cy="1300156"/>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accent1"/>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4" name="觅知网-不倒翁ID:189359941"/>
          <p:cNvSpPr txBox="1"/>
          <p:nvPr>
            <p:custDataLst>
              <p:tags r:id="rId14"/>
            </p:custDataLst>
          </p:nvPr>
        </p:nvSpPr>
        <p:spPr>
          <a:xfrm>
            <a:off x="3728844" y="3111873"/>
            <a:ext cx="901312" cy="215444"/>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400" dirty="0">
                <a:solidFill>
                  <a:schemeClr val="bg1"/>
                </a:solidFill>
                <a:latin typeface="+mj-ea"/>
                <a:ea typeface="+mj-ea"/>
                <a:cs typeface="思源黑体 CN Regular" panose="020B0500000000000000" charset="-122"/>
                <a:sym typeface="思源黑体 CN Regular" panose="020B0500000000000000" charset="-122"/>
              </a:rPr>
              <a:t>添加标题</a:t>
            </a:r>
          </a:p>
        </p:txBody>
      </p:sp>
      <p:sp>
        <p:nvSpPr>
          <p:cNvPr id="35" name="觅知网-不倒翁ID:189359941"/>
          <p:cNvSpPr txBox="1">
            <a:spLocks noChangeArrowheads="1"/>
          </p:cNvSpPr>
          <p:nvPr>
            <p:custDataLst>
              <p:tags r:id="rId15"/>
            </p:custDataLst>
          </p:nvPr>
        </p:nvSpPr>
        <p:spPr bwMode="auto">
          <a:xfrm>
            <a:off x="3790325" y="3284392"/>
            <a:ext cx="8931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2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20</a:t>
            </a:r>
            <a:r>
              <a:rPr lang="en-US" altLang="zh-CN"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a:t>
            </a:r>
            <a:endParaRPr lang="zh-CN" altLang="en-US" sz="20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6" name="觅知网-不倒翁ID:189359941"/>
          <p:cNvSpPr/>
          <p:nvPr>
            <p:custDataLst>
              <p:tags r:id="rId16"/>
            </p:custDataLst>
          </p:nvPr>
        </p:nvSpPr>
        <p:spPr bwMode="auto">
          <a:xfrm rot="2700000">
            <a:off x="2710777" y="2066971"/>
            <a:ext cx="1069851" cy="1073299"/>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accent1"/>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
        <p:nvSpPr>
          <p:cNvPr id="37" name="觅知网-不倒翁ID:189359941"/>
          <p:cNvSpPr txBox="1"/>
          <p:nvPr>
            <p:custDataLst>
              <p:tags r:id="rId17"/>
            </p:custDataLst>
          </p:nvPr>
        </p:nvSpPr>
        <p:spPr>
          <a:xfrm>
            <a:off x="2876757" y="2387533"/>
            <a:ext cx="698524" cy="184666"/>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bg1"/>
                </a:solidFill>
                <a:latin typeface="+mj-ea"/>
                <a:ea typeface="+mj-ea"/>
                <a:cs typeface="思源黑体 CN Regular" panose="020B0500000000000000" charset="-122"/>
                <a:sym typeface="思源黑体 CN Regular" panose="020B0500000000000000" charset="-122"/>
              </a:rPr>
              <a:t>添加标题</a:t>
            </a:r>
          </a:p>
        </p:txBody>
      </p:sp>
      <p:sp>
        <p:nvSpPr>
          <p:cNvPr id="38" name="觅知网-不倒翁ID:189359941"/>
          <p:cNvSpPr txBox="1">
            <a:spLocks noChangeArrowheads="1"/>
          </p:cNvSpPr>
          <p:nvPr>
            <p:custDataLst>
              <p:tags r:id="rId18"/>
            </p:custDataLst>
          </p:nvPr>
        </p:nvSpPr>
        <p:spPr bwMode="auto">
          <a:xfrm>
            <a:off x="2949978" y="2524893"/>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24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10</a:t>
            </a:r>
            <a:r>
              <a:rPr lang="en-US" altLang="zh-CN" sz="16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rPr>
              <a:t>%</a:t>
            </a:r>
            <a:endParaRPr lang="zh-CN" altLang="en-US" sz="1600" dirty="0">
              <a:solidFill>
                <a:schemeClr val="bg1"/>
              </a:solidFill>
              <a:latin typeface="微软雅黑" pitchFamily="34" charset="-122"/>
              <a:ea typeface="微软雅黑" pitchFamily="34" charset="-122"/>
              <a:cs typeface="思源黑体 CN Regular" panose="020B0500000000000000" charset="-122"/>
              <a:sym typeface="思源黑体 CN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750" fill="hold">
                                          <p:stCondLst>
                                            <p:cond delay="0"/>
                                          </p:stCondLst>
                                        </p:cTn>
                                        <p:tgtEl>
                                          <p:spTgt spid="2"/>
                                        </p:tgtEl>
                                        <p:attrNameLst>
                                          <p:attrName>style.opacity</p:attrName>
                                        </p:attrNameLst>
                                      </p:cBhvr>
                                    </p:anim>
                                    <p:anim to="" calcmode="lin" valueType="num">
                                      <p:cBhvr>
                                        <p:cTn id="8" dur="75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750"/>
                                  </p:stCondLst>
                                  <p:childTnLst>
                                    <p:set>
                                      <p:cBhvr>
                                        <p:cTn id="10" dur="1" fill="hold">
                                          <p:stCondLst>
                                            <p:cond delay="0"/>
                                          </p:stCondLst>
                                        </p:cTn>
                                        <p:tgtEl>
                                          <p:spTgt spid="5"/>
                                        </p:tgtEl>
                                        <p:attrNameLst>
                                          <p:attrName>style.visibility</p:attrName>
                                        </p:attrNameLst>
                                      </p:cBhvr>
                                      <p:to>
                                        <p:strVal val="visible"/>
                                      </p:to>
                                    </p:set>
                                    <p:anim from="0" to="1" calcmode="lin" valueType="num">
                                      <p:cBhvr>
                                        <p:cTn id="11" dur="750" fill="hold">
                                          <p:stCondLst>
                                            <p:cond delay="0"/>
                                          </p:stCondLst>
                                        </p:cTn>
                                        <p:tgtEl>
                                          <p:spTgt spid="5"/>
                                        </p:tgtEl>
                                        <p:attrNameLst>
                                          <p:attrName>style.opacity</p:attrName>
                                        </p:attrNameLst>
                                      </p:cBhvr>
                                    </p:anim>
                                    <p:anim to="" calcmode="lin" valueType="num">
                                      <p:cBhvr>
                                        <p:cTn id="12" dur="75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from="0" to="1" calcmode="lin" valueType="num">
                                      <p:cBhvr>
                                        <p:cTn id="15" dur="750" fill="hold">
                                          <p:stCondLst>
                                            <p:cond delay="0"/>
                                          </p:stCondLst>
                                        </p:cTn>
                                        <p:tgtEl>
                                          <p:spTgt spid="8"/>
                                        </p:tgtEl>
                                        <p:attrNameLst>
                                          <p:attrName>style.opacity</p:attrName>
                                        </p:attrNameLst>
                                      </p:cBhvr>
                                    </p:anim>
                                    <p:anim to="" calcmode="lin" valueType="num">
                                      <p:cBhvr>
                                        <p:cTn id="16" dur="750" fill="hold">
                                          <p:stCondLst>
                                            <p:cond delay="0"/>
                                          </p:stCondLst>
                                        </p:cTn>
                                        <p:tgtEl>
                                          <p:spTgt spid="8"/>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 from="0" to="1" calcmode="lin" valueType="num">
                                      <p:cBhvr>
                                        <p:cTn id="19" dur="750" fill="hold">
                                          <p:stCondLst>
                                            <p:cond delay="0"/>
                                          </p:stCondLst>
                                        </p:cTn>
                                        <p:tgtEl>
                                          <p:spTgt spid="11"/>
                                        </p:tgtEl>
                                        <p:attrNameLst>
                                          <p:attrName>style.opacity</p:attrName>
                                        </p:attrNameLst>
                                      </p:cBhvr>
                                    </p:anim>
                                    <p:anim to="" calcmode="lin" valueType="num">
                                      <p:cBhvr>
                                        <p:cTn id="20" dur="75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par>
                                <p:cTn id="21" presetID="10" presetClass="entr" presetSubtype="0" decel="100000" fill="hold" nodeType="withEffect">
                                  <p:stCondLst>
                                    <p:cond delay="750"/>
                                  </p:stCondLst>
                                  <p:childTnLst>
                                    <p:set>
                                      <p:cBhvr>
                                        <p:cTn id="22" dur="1" fill="hold">
                                          <p:stCondLst>
                                            <p:cond delay="0"/>
                                          </p:stCondLst>
                                        </p:cTn>
                                        <p:tgtEl>
                                          <p:spTgt spid="14"/>
                                        </p:tgtEl>
                                        <p:attrNameLst>
                                          <p:attrName>style.visibility</p:attrName>
                                        </p:attrNameLst>
                                      </p:cBhvr>
                                      <p:to>
                                        <p:strVal val="visible"/>
                                      </p:to>
                                    </p:set>
                                    <p:anim from="0" to="1" calcmode="lin" valueType="num">
                                      <p:cBhvr>
                                        <p:cTn id="23" dur="750" fill="hold">
                                          <p:stCondLst>
                                            <p:cond delay="0"/>
                                          </p:stCondLst>
                                        </p:cTn>
                                        <p:tgtEl>
                                          <p:spTgt spid="14"/>
                                        </p:tgtEl>
                                        <p:attrNameLst>
                                          <p:attrName>style.opacity</p:attrName>
                                        </p:attrNameLst>
                                      </p:cBhvr>
                                    </p:anim>
                                    <p:anim to="" calcmode="lin" valueType="num">
                                      <p:cBhvr>
                                        <p:cTn id="24" dur="75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nodeType="withEffect">
                                  <p:stCondLst>
                                    <p:cond delay="1000"/>
                                  </p:stCondLst>
                                  <p:childTnLst>
                                    <p:set>
                                      <p:cBhvr>
                                        <p:cTn id="26" dur="1" fill="hold">
                                          <p:stCondLst>
                                            <p:cond delay="0"/>
                                          </p:stCondLst>
                                        </p:cTn>
                                        <p:tgtEl>
                                          <p:spTgt spid="17"/>
                                        </p:tgtEl>
                                        <p:attrNameLst>
                                          <p:attrName>style.visibility</p:attrName>
                                        </p:attrNameLst>
                                      </p:cBhvr>
                                      <p:to>
                                        <p:strVal val="visible"/>
                                      </p:to>
                                    </p:set>
                                    <p:anim from="0" to="1" calcmode="lin" valueType="num">
                                      <p:cBhvr>
                                        <p:cTn id="27" dur="750" fill="hold">
                                          <p:stCondLst>
                                            <p:cond delay="0"/>
                                          </p:stCondLst>
                                        </p:cTn>
                                        <p:tgtEl>
                                          <p:spTgt spid="17"/>
                                        </p:tgtEl>
                                        <p:attrNameLst>
                                          <p:attrName>style.opacity</p:attrName>
                                        </p:attrNameLst>
                                      </p:cBhvr>
                                    </p:anim>
                                    <p:anim to="" calcmode="lin" valueType="num">
                                      <p:cBhvr>
                                        <p:cTn id="28" dur="750" fill="hold">
                                          <p:stCondLst>
                                            <p:cond delay="0"/>
                                          </p:stCondLst>
                                        </p:cTn>
                                        <p:tgtEl>
                                          <p:spTgt spid="17"/>
                                        </p:tgtEl>
                                        <p:attrNameLst>
                                          <p:attrName>ppt_x</p:attrName>
                                        </p:attrNameLst>
                                      </p:cBhvr>
                                      <p:tavLst>
                                        <p:tav tm="0" fmla="$">
                                          <p:val>
                                            <p:strVal val="#ppt_x-.05"/>
                                          </p:val>
                                        </p:tav>
                                        <p:tav tm="100000" fmla="$">
                                          <p:val>
                                            <p:strVal val="#ppt_x"/>
                                          </p:val>
                                        </p:tav>
                                      </p:tavLst>
                                    </p:anim>
                                  </p:childTnLst>
                                </p:cTn>
                              </p:par>
                              <p:par>
                                <p:cTn id="29" presetID="10" presetClass="entr" presetSubtype="0" decel="100000"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to="" calcmode="lin" valueType="num">
                                      <p:cBhvr>
                                        <p:cTn id="31" dur="500" fill="hold">
                                          <p:stCondLst>
                                            <p:cond delay="0"/>
                                          </p:stCondLst>
                                        </p:cTn>
                                        <p:tgtEl>
                                          <p:spTgt spid="28"/>
                                        </p:tgtEl>
                                        <p:attrNameLst>
                                          <p:attrName>ppt_w</p:attrName>
                                        </p:attrNameLst>
                                      </p:cBhvr>
                                      <p:tavLst>
                                        <p:tav tm="0" fmla="$">
                                          <p:val>
                                            <p:fltVal val="0"/>
                                          </p:val>
                                        </p:tav>
                                        <p:tav tm="100000" fmla="$">
                                          <p:val>
                                            <p:strVal val="#ppt_w"/>
                                          </p:val>
                                        </p:tav>
                                      </p:tavLst>
                                    </p:anim>
                                    <p:anim to="" calcmode="lin" valueType="num">
                                      <p:cBhvr>
                                        <p:cTn id="32" dur="500" fill="hold">
                                          <p:stCondLst>
                                            <p:cond delay="0"/>
                                          </p:stCondLst>
                                        </p:cTn>
                                        <p:tgtEl>
                                          <p:spTgt spid="28"/>
                                        </p:tgtEl>
                                        <p:attrNameLst>
                                          <p:attrName>ppt_h</p:attrName>
                                        </p:attrNameLst>
                                      </p:cBhvr>
                                      <p:tavLst>
                                        <p:tav tm="0" fmla="$">
                                          <p:val>
                                            <p:fltVal val="0"/>
                                          </p:val>
                                        </p:tav>
                                        <p:tav tm="100000" fmla="$">
                                          <p:val>
                                            <p:strVal val="#ppt_h"/>
                                          </p:val>
                                        </p:tav>
                                      </p:tavLst>
                                    </p:anim>
                                  </p:childTnLst>
                                </p:cTn>
                              </p:par>
                              <p:par>
                                <p:cTn id="33" presetID="10" presetClass="entr" presetSubtype="0" decel="100000" fill="hold" grpId="0" nodeType="withEffect">
                                  <p:stCondLst>
                                    <p:cond delay="500"/>
                                  </p:stCondLst>
                                  <p:childTnLst>
                                    <p:set>
                                      <p:cBhvr>
                                        <p:cTn id="34" dur="1" fill="hold">
                                          <p:stCondLst>
                                            <p:cond delay="0"/>
                                          </p:stCondLst>
                                        </p:cTn>
                                        <p:tgtEl>
                                          <p:spTgt spid="29"/>
                                        </p:tgtEl>
                                        <p:attrNameLst>
                                          <p:attrName>style.visibility</p:attrName>
                                        </p:attrNameLst>
                                      </p:cBhvr>
                                      <p:to>
                                        <p:strVal val="visible"/>
                                      </p:to>
                                    </p:set>
                                    <p:anim to="" calcmode="lin" valueType="num">
                                      <p:cBhvr>
                                        <p:cTn id="35" dur="500" fill="hold">
                                          <p:stCondLst>
                                            <p:cond delay="0"/>
                                          </p:stCondLst>
                                        </p:cTn>
                                        <p:tgtEl>
                                          <p:spTgt spid="29"/>
                                        </p:tgtEl>
                                        <p:attrNameLst>
                                          <p:attrName>ppt_w</p:attrName>
                                        </p:attrNameLst>
                                      </p:cBhvr>
                                      <p:tavLst>
                                        <p:tav tm="0" fmla="$">
                                          <p:val>
                                            <p:fltVal val="0"/>
                                          </p:val>
                                        </p:tav>
                                        <p:tav tm="100000" fmla="$">
                                          <p:val>
                                            <p:strVal val="#ppt_w"/>
                                          </p:val>
                                        </p:tav>
                                      </p:tavLst>
                                    </p:anim>
                                    <p:anim to="" calcmode="lin" valueType="num">
                                      <p:cBhvr>
                                        <p:cTn id="36" dur="500" fill="hold">
                                          <p:stCondLst>
                                            <p:cond delay="0"/>
                                          </p:stCondLst>
                                        </p:cTn>
                                        <p:tgtEl>
                                          <p:spTgt spid="29"/>
                                        </p:tgtEl>
                                        <p:attrNameLst>
                                          <p:attrName>ppt_h</p:attrName>
                                        </p:attrNameLst>
                                      </p:cBhvr>
                                      <p:tavLst>
                                        <p:tav tm="0" fmla="$">
                                          <p:val>
                                            <p:fltVal val="0"/>
                                          </p:val>
                                        </p:tav>
                                        <p:tav tm="100000" fmla="$">
                                          <p:val>
                                            <p:strVal val="#ppt_h"/>
                                          </p:val>
                                        </p:tav>
                                      </p:tavLst>
                                    </p:anim>
                                  </p:childTnLst>
                                </p:cTn>
                              </p:par>
                              <p:par>
                                <p:cTn id="37" presetID="10" presetClass="entr" presetSubtype="0" decel="10000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 to="" calcmode="lin" valueType="num">
                                      <p:cBhvr>
                                        <p:cTn id="39" dur="500" fill="hold">
                                          <p:stCondLst>
                                            <p:cond delay="0"/>
                                          </p:stCondLst>
                                        </p:cTn>
                                        <p:tgtEl>
                                          <p:spTgt spid="30"/>
                                        </p:tgtEl>
                                        <p:attrNameLst>
                                          <p:attrName>ppt_w</p:attrName>
                                        </p:attrNameLst>
                                      </p:cBhvr>
                                      <p:tavLst>
                                        <p:tav tm="0" fmla="$">
                                          <p:val>
                                            <p:fltVal val="0"/>
                                          </p:val>
                                        </p:tav>
                                        <p:tav tm="100000" fmla="$">
                                          <p:val>
                                            <p:strVal val="#ppt_w"/>
                                          </p:val>
                                        </p:tav>
                                      </p:tavLst>
                                    </p:anim>
                                    <p:anim to="" calcmode="lin" valueType="num">
                                      <p:cBhvr>
                                        <p:cTn id="40" dur="500" fill="hold">
                                          <p:stCondLst>
                                            <p:cond delay="0"/>
                                          </p:stCondLst>
                                        </p:cTn>
                                        <p:tgtEl>
                                          <p:spTgt spid="30"/>
                                        </p:tgtEl>
                                        <p:attrNameLst>
                                          <p:attrName>ppt_h</p:attrName>
                                        </p:attrNameLst>
                                      </p:cBhvr>
                                      <p:tavLst>
                                        <p:tav tm="0" fmla="$">
                                          <p:val>
                                            <p:fltVal val="0"/>
                                          </p:val>
                                        </p:tav>
                                        <p:tav tm="100000" fmla="$">
                                          <p:val>
                                            <p:strVal val="#ppt_h"/>
                                          </p:val>
                                        </p:tav>
                                      </p:tavLst>
                                    </p:anim>
                                  </p:childTnLst>
                                </p:cTn>
                              </p:par>
                              <p:par>
                                <p:cTn id="41" presetID="10" presetClass="entr" presetSubtype="0" decel="100000" fill="hold" grpId="0" nodeType="withEffect">
                                  <p:stCondLst>
                                    <p:cond delay="500"/>
                                  </p:stCondLst>
                                  <p:childTnLst>
                                    <p:set>
                                      <p:cBhvr>
                                        <p:cTn id="42" dur="1" fill="hold">
                                          <p:stCondLst>
                                            <p:cond delay="0"/>
                                          </p:stCondLst>
                                        </p:cTn>
                                        <p:tgtEl>
                                          <p:spTgt spid="31"/>
                                        </p:tgtEl>
                                        <p:attrNameLst>
                                          <p:attrName>style.visibility</p:attrName>
                                        </p:attrNameLst>
                                      </p:cBhvr>
                                      <p:to>
                                        <p:strVal val="visible"/>
                                      </p:to>
                                    </p:set>
                                    <p:anim to="" calcmode="lin" valueType="num">
                                      <p:cBhvr>
                                        <p:cTn id="43" dur="500" fill="hold">
                                          <p:stCondLst>
                                            <p:cond delay="0"/>
                                          </p:stCondLst>
                                        </p:cTn>
                                        <p:tgtEl>
                                          <p:spTgt spid="31"/>
                                        </p:tgtEl>
                                        <p:attrNameLst>
                                          <p:attrName>ppt_w</p:attrName>
                                        </p:attrNameLst>
                                      </p:cBhvr>
                                      <p:tavLst>
                                        <p:tav tm="0" fmla="$">
                                          <p:val>
                                            <p:fltVal val="0"/>
                                          </p:val>
                                        </p:tav>
                                        <p:tav tm="100000" fmla="$">
                                          <p:val>
                                            <p:strVal val="#ppt_w"/>
                                          </p:val>
                                        </p:tav>
                                      </p:tavLst>
                                    </p:anim>
                                    <p:anim to="" calcmode="lin" valueType="num">
                                      <p:cBhvr>
                                        <p:cTn id="44" dur="500" fill="hold">
                                          <p:stCondLst>
                                            <p:cond delay="0"/>
                                          </p:stCondLst>
                                        </p:cTn>
                                        <p:tgtEl>
                                          <p:spTgt spid="31"/>
                                        </p:tgtEl>
                                        <p:attrNameLst>
                                          <p:attrName>ppt_h</p:attrName>
                                        </p:attrNameLst>
                                      </p:cBhvr>
                                      <p:tavLst>
                                        <p:tav tm="0" fmla="$">
                                          <p:val>
                                            <p:fltVal val="0"/>
                                          </p:val>
                                        </p:tav>
                                        <p:tav tm="100000" fmla="$">
                                          <p:val>
                                            <p:strVal val="#ppt_h"/>
                                          </p:val>
                                        </p:tav>
                                      </p:tavLst>
                                    </p:anim>
                                  </p:childTnLst>
                                </p:cTn>
                              </p:par>
                              <p:par>
                                <p:cTn id="45" presetID="10" presetClass="entr" presetSubtype="0" decel="100000" fill="hold" grpId="0" nodeType="withEffect">
                                  <p:stCondLst>
                                    <p:cond delay="500"/>
                                  </p:stCondLst>
                                  <p:childTnLst>
                                    <p:set>
                                      <p:cBhvr>
                                        <p:cTn id="46" dur="1" fill="hold">
                                          <p:stCondLst>
                                            <p:cond delay="0"/>
                                          </p:stCondLst>
                                        </p:cTn>
                                        <p:tgtEl>
                                          <p:spTgt spid="32"/>
                                        </p:tgtEl>
                                        <p:attrNameLst>
                                          <p:attrName>style.visibility</p:attrName>
                                        </p:attrNameLst>
                                      </p:cBhvr>
                                      <p:to>
                                        <p:strVal val="visible"/>
                                      </p:to>
                                    </p:set>
                                    <p:anim to="" calcmode="lin" valueType="num">
                                      <p:cBhvr>
                                        <p:cTn id="47" dur="500" fill="hold">
                                          <p:stCondLst>
                                            <p:cond delay="0"/>
                                          </p:stCondLst>
                                        </p:cTn>
                                        <p:tgtEl>
                                          <p:spTgt spid="32"/>
                                        </p:tgtEl>
                                        <p:attrNameLst>
                                          <p:attrName>ppt_w</p:attrName>
                                        </p:attrNameLst>
                                      </p:cBhvr>
                                      <p:tavLst>
                                        <p:tav tm="0" fmla="$">
                                          <p:val>
                                            <p:fltVal val="0"/>
                                          </p:val>
                                        </p:tav>
                                        <p:tav tm="100000" fmla="$">
                                          <p:val>
                                            <p:strVal val="#ppt_w"/>
                                          </p:val>
                                        </p:tav>
                                      </p:tavLst>
                                    </p:anim>
                                    <p:anim to="" calcmode="lin" valueType="num">
                                      <p:cBhvr>
                                        <p:cTn id="48" dur="500" fill="hold">
                                          <p:stCondLst>
                                            <p:cond delay="0"/>
                                          </p:stCondLst>
                                        </p:cTn>
                                        <p:tgtEl>
                                          <p:spTgt spid="32"/>
                                        </p:tgtEl>
                                        <p:attrNameLst>
                                          <p:attrName>ppt_h</p:attrName>
                                        </p:attrNameLst>
                                      </p:cBhvr>
                                      <p:tavLst>
                                        <p:tav tm="0" fmla="$">
                                          <p:val>
                                            <p:fltVal val="0"/>
                                          </p:val>
                                        </p:tav>
                                        <p:tav tm="100000" fmla="$">
                                          <p:val>
                                            <p:strVal val="#ppt_h"/>
                                          </p:val>
                                        </p:tav>
                                      </p:tavLst>
                                    </p:anim>
                                  </p:childTnLst>
                                </p:cTn>
                              </p:par>
                              <p:par>
                                <p:cTn id="49" presetID="10" presetClass="entr" presetSubtype="0" decel="100000" fill="hold" grpId="0" nodeType="withEffect">
                                  <p:stCondLst>
                                    <p:cond delay="500"/>
                                  </p:stCondLst>
                                  <p:childTnLst>
                                    <p:set>
                                      <p:cBhvr>
                                        <p:cTn id="50" dur="1" fill="hold">
                                          <p:stCondLst>
                                            <p:cond delay="0"/>
                                          </p:stCondLst>
                                        </p:cTn>
                                        <p:tgtEl>
                                          <p:spTgt spid="33"/>
                                        </p:tgtEl>
                                        <p:attrNameLst>
                                          <p:attrName>style.visibility</p:attrName>
                                        </p:attrNameLst>
                                      </p:cBhvr>
                                      <p:to>
                                        <p:strVal val="visible"/>
                                      </p:to>
                                    </p:set>
                                    <p:anim to="" calcmode="lin" valueType="num">
                                      <p:cBhvr>
                                        <p:cTn id="51" dur="500" fill="hold">
                                          <p:stCondLst>
                                            <p:cond delay="0"/>
                                          </p:stCondLst>
                                        </p:cTn>
                                        <p:tgtEl>
                                          <p:spTgt spid="33"/>
                                        </p:tgtEl>
                                        <p:attrNameLst>
                                          <p:attrName>ppt_w</p:attrName>
                                        </p:attrNameLst>
                                      </p:cBhvr>
                                      <p:tavLst>
                                        <p:tav tm="0" fmla="$">
                                          <p:val>
                                            <p:fltVal val="0"/>
                                          </p:val>
                                        </p:tav>
                                        <p:tav tm="100000" fmla="$">
                                          <p:val>
                                            <p:strVal val="#ppt_w"/>
                                          </p:val>
                                        </p:tav>
                                      </p:tavLst>
                                    </p:anim>
                                    <p:anim to="" calcmode="lin" valueType="num">
                                      <p:cBhvr>
                                        <p:cTn id="52" dur="500" fill="hold">
                                          <p:stCondLst>
                                            <p:cond delay="0"/>
                                          </p:stCondLst>
                                        </p:cTn>
                                        <p:tgtEl>
                                          <p:spTgt spid="33"/>
                                        </p:tgtEl>
                                        <p:attrNameLst>
                                          <p:attrName>ppt_h</p:attrName>
                                        </p:attrNameLst>
                                      </p:cBhvr>
                                      <p:tavLst>
                                        <p:tav tm="0" fmla="$">
                                          <p:val>
                                            <p:fltVal val="0"/>
                                          </p:val>
                                        </p:tav>
                                        <p:tav tm="100000" fmla="$">
                                          <p:val>
                                            <p:strVal val="#ppt_h"/>
                                          </p:val>
                                        </p:tav>
                                      </p:tavLst>
                                    </p:anim>
                                  </p:childTnLst>
                                </p:cTn>
                              </p:par>
                              <p:par>
                                <p:cTn id="53" presetID="10" presetClass="entr" presetSubtype="0" decel="100000"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 to="" calcmode="lin" valueType="num">
                                      <p:cBhvr>
                                        <p:cTn id="55" dur="500" fill="hold">
                                          <p:stCondLst>
                                            <p:cond delay="0"/>
                                          </p:stCondLst>
                                        </p:cTn>
                                        <p:tgtEl>
                                          <p:spTgt spid="34"/>
                                        </p:tgtEl>
                                        <p:attrNameLst>
                                          <p:attrName>ppt_w</p:attrName>
                                        </p:attrNameLst>
                                      </p:cBhvr>
                                      <p:tavLst>
                                        <p:tav tm="0" fmla="$">
                                          <p:val>
                                            <p:fltVal val="0"/>
                                          </p:val>
                                        </p:tav>
                                        <p:tav tm="100000" fmla="$">
                                          <p:val>
                                            <p:strVal val="#ppt_w"/>
                                          </p:val>
                                        </p:tav>
                                      </p:tavLst>
                                    </p:anim>
                                    <p:anim to="" calcmode="lin" valueType="num">
                                      <p:cBhvr>
                                        <p:cTn id="56" dur="500" fill="hold">
                                          <p:stCondLst>
                                            <p:cond delay="0"/>
                                          </p:stCondLst>
                                        </p:cTn>
                                        <p:tgtEl>
                                          <p:spTgt spid="34"/>
                                        </p:tgtEl>
                                        <p:attrNameLst>
                                          <p:attrName>ppt_h</p:attrName>
                                        </p:attrNameLst>
                                      </p:cBhvr>
                                      <p:tavLst>
                                        <p:tav tm="0" fmla="$">
                                          <p:val>
                                            <p:fltVal val="0"/>
                                          </p:val>
                                        </p:tav>
                                        <p:tav tm="100000" fmla="$">
                                          <p:val>
                                            <p:strVal val="#ppt_h"/>
                                          </p:val>
                                        </p:tav>
                                      </p:tavLst>
                                    </p:anim>
                                  </p:childTnLst>
                                </p:cTn>
                              </p:par>
                              <p:par>
                                <p:cTn id="57" presetID="10" presetClass="entr" presetSubtype="0" decel="100000" fill="hold" grpId="0" nodeType="withEffect">
                                  <p:stCondLst>
                                    <p:cond delay="500"/>
                                  </p:stCondLst>
                                  <p:childTnLst>
                                    <p:set>
                                      <p:cBhvr>
                                        <p:cTn id="58" dur="1" fill="hold">
                                          <p:stCondLst>
                                            <p:cond delay="0"/>
                                          </p:stCondLst>
                                        </p:cTn>
                                        <p:tgtEl>
                                          <p:spTgt spid="35"/>
                                        </p:tgtEl>
                                        <p:attrNameLst>
                                          <p:attrName>style.visibility</p:attrName>
                                        </p:attrNameLst>
                                      </p:cBhvr>
                                      <p:to>
                                        <p:strVal val="visible"/>
                                      </p:to>
                                    </p:set>
                                    <p:anim to="" calcmode="lin" valueType="num">
                                      <p:cBhvr>
                                        <p:cTn id="59" dur="500" fill="hold">
                                          <p:stCondLst>
                                            <p:cond delay="0"/>
                                          </p:stCondLst>
                                        </p:cTn>
                                        <p:tgtEl>
                                          <p:spTgt spid="35"/>
                                        </p:tgtEl>
                                        <p:attrNameLst>
                                          <p:attrName>ppt_w</p:attrName>
                                        </p:attrNameLst>
                                      </p:cBhvr>
                                      <p:tavLst>
                                        <p:tav tm="0" fmla="$">
                                          <p:val>
                                            <p:fltVal val="0"/>
                                          </p:val>
                                        </p:tav>
                                        <p:tav tm="100000" fmla="$">
                                          <p:val>
                                            <p:strVal val="#ppt_w"/>
                                          </p:val>
                                        </p:tav>
                                      </p:tavLst>
                                    </p:anim>
                                    <p:anim to="" calcmode="lin" valueType="num">
                                      <p:cBhvr>
                                        <p:cTn id="60" dur="500" fill="hold">
                                          <p:stCondLst>
                                            <p:cond delay="0"/>
                                          </p:stCondLst>
                                        </p:cTn>
                                        <p:tgtEl>
                                          <p:spTgt spid="35"/>
                                        </p:tgtEl>
                                        <p:attrNameLst>
                                          <p:attrName>ppt_h</p:attrName>
                                        </p:attrNameLst>
                                      </p:cBhvr>
                                      <p:tavLst>
                                        <p:tav tm="0" fmla="$">
                                          <p:val>
                                            <p:fltVal val="0"/>
                                          </p:val>
                                        </p:tav>
                                        <p:tav tm="100000" fmla="$">
                                          <p:val>
                                            <p:strVal val="#ppt_h"/>
                                          </p:val>
                                        </p:tav>
                                      </p:tavLst>
                                    </p:anim>
                                  </p:childTnLst>
                                </p:cTn>
                              </p:par>
                              <p:par>
                                <p:cTn id="61" presetID="10" presetClass="entr" presetSubtype="0" decel="10000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 to="" calcmode="lin" valueType="num">
                                      <p:cBhvr>
                                        <p:cTn id="63" dur="500" fill="hold">
                                          <p:stCondLst>
                                            <p:cond delay="0"/>
                                          </p:stCondLst>
                                        </p:cTn>
                                        <p:tgtEl>
                                          <p:spTgt spid="36"/>
                                        </p:tgtEl>
                                        <p:attrNameLst>
                                          <p:attrName>ppt_w</p:attrName>
                                        </p:attrNameLst>
                                      </p:cBhvr>
                                      <p:tavLst>
                                        <p:tav tm="0" fmla="$">
                                          <p:val>
                                            <p:fltVal val="0"/>
                                          </p:val>
                                        </p:tav>
                                        <p:tav tm="100000" fmla="$">
                                          <p:val>
                                            <p:strVal val="#ppt_w"/>
                                          </p:val>
                                        </p:tav>
                                      </p:tavLst>
                                    </p:anim>
                                    <p:anim to="" calcmode="lin" valueType="num">
                                      <p:cBhvr>
                                        <p:cTn id="64" dur="500" fill="hold">
                                          <p:stCondLst>
                                            <p:cond delay="0"/>
                                          </p:stCondLst>
                                        </p:cTn>
                                        <p:tgtEl>
                                          <p:spTgt spid="36"/>
                                        </p:tgtEl>
                                        <p:attrNameLst>
                                          <p:attrName>ppt_h</p:attrName>
                                        </p:attrNameLst>
                                      </p:cBhvr>
                                      <p:tavLst>
                                        <p:tav tm="0" fmla="$">
                                          <p:val>
                                            <p:fltVal val="0"/>
                                          </p:val>
                                        </p:tav>
                                        <p:tav tm="100000" fmla="$">
                                          <p:val>
                                            <p:strVal val="#ppt_h"/>
                                          </p:val>
                                        </p:tav>
                                      </p:tavLst>
                                    </p:anim>
                                  </p:childTnLst>
                                </p:cTn>
                              </p:par>
                              <p:par>
                                <p:cTn id="65" presetID="10" presetClass="entr" presetSubtype="0" decel="100000" fill="hold" grpId="0" nodeType="withEffect">
                                  <p:stCondLst>
                                    <p:cond delay="500"/>
                                  </p:stCondLst>
                                  <p:childTnLst>
                                    <p:set>
                                      <p:cBhvr>
                                        <p:cTn id="66" dur="1" fill="hold">
                                          <p:stCondLst>
                                            <p:cond delay="0"/>
                                          </p:stCondLst>
                                        </p:cTn>
                                        <p:tgtEl>
                                          <p:spTgt spid="37"/>
                                        </p:tgtEl>
                                        <p:attrNameLst>
                                          <p:attrName>style.visibility</p:attrName>
                                        </p:attrNameLst>
                                      </p:cBhvr>
                                      <p:to>
                                        <p:strVal val="visible"/>
                                      </p:to>
                                    </p:set>
                                    <p:anim to="" calcmode="lin" valueType="num">
                                      <p:cBhvr>
                                        <p:cTn id="67" dur="500" fill="hold">
                                          <p:stCondLst>
                                            <p:cond delay="0"/>
                                          </p:stCondLst>
                                        </p:cTn>
                                        <p:tgtEl>
                                          <p:spTgt spid="37"/>
                                        </p:tgtEl>
                                        <p:attrNameLst>
                                          <p:attrName>ppt_w</p:attrName>
                                        </p:attrNameLst>
                                      </p:cBhvr>
                                      <p:tavLst>
                                        <p:tav tm="0" fmla="$">
                                          <p:val>
                                            <p:fltVal val="0"/>
                                          </p:val>
                                        </p:tav>
                                        <p:tav tm="100000" fmla="$">
                                          <p:val>
                                            <p:strVal val="#ppt_w"/>
                                          </p:val>
                                        </p:tav>
                                      </p:tavLst>
                                    </p:anim>
                                    <p:anim to="" calcmode="lin" valueType="num">
                                      <p:cBhvr>
                                        <p:cTn id="68" dur="500" fill="hold">
                                          <p:stCondLst>
                                            <p:cond delay="0"/>
                                          </p:stCondLst>
                                        </p:cTn>
                                        <p:tgtEl>
                                          <p:spTgt spid="37"/>
                                        </p:tgtEl>
                                        <p:attrNameLst>
                                          <p:attrName>ppt_h</p:attrName>
                                        </p:attrNameLst>
                                      </p:cBhvr>
                                      <p:tavLst>
                                        <p:tav tm="0" fmla="$">
                                          <p:val>
                                            <p:fltVal val="0"/>
                                          </p:val>
                                        </p:tav>
                                        <p:tav tm="100000" fmla="$">
                                          <p:val>
                                            <p:strVal val="#ppt_h"/>
                                          </p:val>
                                        </p:tav>
                                      </p:tavLst>
                                    </p:anim>
                                  </p:childTnLst>
                                </p:cTn>
                              </p:par>
                              <p:par>
                                <p:cTn id="69" presetID="10" presetClass="entr" presetSubtype="0" decel="100000" fill="hold" grpId="0" nodeType="withEffect">
                                  <p:stCondLst>
                                    <p:cond delay="500"/>
                                  </p:stCondLst>
                                  <p:childTnLst>
                                    <p:set>
                                      <p:cBhvr>
                                        <p:cTn id="70" dur="1" fill="hold">
                                          <p:stCondLst>
                                            <p:cond delay="0"/>
                                          </p:stCondLst>
                                        </p:cTn>
                                        <p:tgtEl>
                                          <p:spTgt spid="38"/>
                                        </p:tgtEl>
                                        <p:attrNameLst>
                                          <p:attrName>style.visibility</p:attrName>
                                        </p:attrNameLst>
                                      </p:cBhvr>
                                      <p:to>
                                        <p:strVal val="visible"/>
                                      </p:to>
                                    </p:set>
                                    <p:anim to="" calcmode="lin" valueType="num">
                                      <p:cBhvr>
                                        <p:cTn id="71" dur="500" fill="hold">
                                          <p:stCondLst>
                                            <p:cond delay="0"/>
                                          </p:stCondLst>
                                        </p:cTn>
                                        <p:tgtEl>
                                          <p:spTgt spid="38"/>
                                        </p:tgtEl>
                                        <p:attrNameLst>
                                          <p:attrName>ppt_w</p:attrName>
                                        </p:attrNameLst>
                                      </p:cBhvr>
                                      <p:tavLst>
                                        <p:tav tm="0" fmla="$">
                                          <p:val>
                                            <p:fltVal val="0"/>
                                          </p:val>
                                        </p:tav>
                                        <p:tav tm="100000" fmla="$">
                                          <p:val>
                                            <p:strVal val="#ppt_w"/>
                                          </p:val>
                                        </p:tav>
                                      </p:tavLst>
                                    </p:anim>
                                    <p:anim to="" calcmode="lin" valueType="num">
                                      <p:cBhvr>
                                        <p:cTn id="72" dur="500" fill="hold">
                                          <p:stCondLst>
                                            <p:cond delay="0"/>
                                          </p:stCondLst>
                                        </p:cTn>
                                        <p:tgtEl>
                                          <p:spTgt spid="38"/>
                                        </p:tgtEl>
                                        <p:attrNameLst>
                                          <p:attrName>ppt_h</p:attrName>
                                        </p:attrNameLst>
                                      </p:cBhvr>
                                      <p:tavLst>
                                        <p:tav tm="0" fmla="$">
                                          <p:val>
                                            <p:fltVal val="0"/>
                                          </p:val>
                                        </p:tav>
                                        <p:tav tm="100000" fmla="$">
                                          <p:val>
                                            <p:strVal val="#ppt_h"/>
                                          </p:val>
                                        </p:tav>
                                      </p:tavLst>
                                    </p:anim>
                                  </p:childTnLst>
                                </p:cTn>
                              </p:par>
                              <p:par>
                                <p:cTn id="73" presetID="10" presetClass="entr" presetSubtype="0" decel="100000" fill="hold" grpId="0" nodeType="withEffect">
                                  <p:stCondLst>
                                    <p:cond delay="500"/>
                                  </p:stCondLst>
                                  <p:childTnLst>
                                    <p:set>
                                      <p:cBhvr>
                                        <p:cTn id="74" dur="1" fill="hold">
                                          <p:stCondLst>
                                            <p:cond delay="0"/>
                                          </p:stCondLst>
                                        </p:cTn>
                                        <p:tgtEl>
                                          <p:spTgt spid="27"/>
                                        </p:tgtEl>
                                        <p:attrNameLst>
                                          <p:attrName>style.visibility</p:attrName>
                                        </p:attrNameLst>
                                      </p:cBhvr>
                                      <p:to>
                                        <p:strVal val="visible"/>
                                      </p:to>
                                    </p:set>
                                    <p:anim to="" calcmode="lin" valueType="num">
                                      <p:cBhvr>
                                        <p:cTn id="75" dur="500" fill="hold">
                                          <p:stCondLst>
                                            <p:cond delay="0"/>
                                          </p:stCondLst>
                                        </p:cTn>
                                        <p:tgtEl>
                                          <p:spTgt spid="27"/>
                                        </p:tgtEl>
                                        <p:attrNameLst>
                                          <p:attrName>ppt_w</p:attrName>
                                        </p:attrNameLst>
                                      </p:cBhvr>
                                      <p:tavLst>
                                        <p:tav tm="0" fmla="$">
                                          <p:val>
                                            <p:fltVal val="0"/>
                                          </p:val>
                                        </p:tav>
                                        <p:tav tm="100000" fmla="$">
                                          <p:val>
                                            <p:strVal val="#ppt_w"/>
                                          </p:val>
                                        </p:tav>
                                      </p:tavLst>
                                    </p:anim>
                                    <p:anim to="" calcmode="lin" valueType="num">
                                      <p:cBhvr>
                                        <p:cTn id="76" dur="500" fill="hold">
                                          <p:stCondLst>
                                            <p:cond delay="0"/>
                                          </p:stCondLst>
                                        </p:cTn>
                                        <p:tgtEl>
                                          <p:spTgt spid="27"/>
                                        </p:tgtEl>
                                        <p:attrNameLst>
                                          <p:attrName>ppt_h</p:attrName>
                                        </p:attrNameLst>
                                      </p:cBhvr>
                                      <p:tavLst>
                                        <p:tav tm="0" fmla="$">
                                          <p:val>
                                            <p:fltVal val="0"/>
                                          </p:val>
                                        </p:tav>
                                        <p:tav tm="100000" fmla="$">
                                          <p:val>
                                            <p:strVal val="#ppt_h"/>
                                          </p:val>
                                        </p:tav>
                                      </p:tavLst>
                                    </p:anim>
                                  </p:childTnLst>
                                </p:cTn>
                              </p:par>
                              <p:par>
                                <p:cTn id="77" presetID="10" presetClass="entr" presetSubtype="0" decel="100000" fill="hold" grpId="0" nodeType="withEffect">
                                  <p:stCondLst>
                                    <p:cond delay="0"/>
                                  </p:stCondLst>
                                  <p:iterate type="lt">
                                    <p:tmPct val="10000"/>
                                  </p:iterate>
                                  <p:childTnLst>
                                    <p:set>
                                      <p:cBhvr>
                                        <p:cTn id="78" dur="1" fill="hold">
                                          <p:stCondLst>
                                            <p:cond delay="0"/>
                                          </p:stCondLst>
                                        </p:cTn>
                                        <p:tgtEl>
                                          <p:spTgt spid="18"/>
                                        </p:tgtEl>
                                        <p:attrNameLst>
                                          <p:attrName>style.visibility</p:attrName>
                                        </p:attrNameLst>
                                      </p:cBhvr>
                                      <p:to>
                                        <p:strVal val="visible"/>
                                      </p:to>
                                    </p:set>
                                    <p:anim from="0" to="1" calcmode="lin" valueType="num">
                                      <p:cBhvr>
                                        <p:cTn id="79" dur="500" fill="hold">
                                          <p:stCondLst>
                                            <p:cond delay="0"/>
                                          </p:stCondLst>
                                        </p:cTn>
                                        <p:tgtEl>
                                          <p:spTgt spid="18"/>
                                        </p:tgtEl>
                                        <p:attrNameLst>
                                          <p:attrName>style.opacity</p:attrName>
                                        </p:attrNameLst>
                                      </p:cBhvr>
                                    </p:anim>
                                    <p:anim to="" calcmode="lin" valueType="num">
                                      <p:cBhvr>
                                        <p:cTn id="8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animBg="1"/>
      <p:bldP spid="28" grpId="0"/>
      <p:bldP spid="29" grpId="0"/>
      <p:bldP spid="30" grpId="0" animBg="1"/>
      <p:bldP spid="31" grpId="0"/>
      <p:bldP spid="32" grpId="0"/>
      <p:bldP spid="33" grpId="0" animBg="1"/>
      <p:bldP spid="34" grpId="0"/>
      <p:bldP spid="35" grpId="0"/>
      <p:bldP spid="36" grpId="0" animBg="1"/>
      <p:bldP spid="37" grpId="0"/>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3233682" y="2659883"/>
            <a:ext cx="572464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论文进度安排</a:t>
            </a: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第五部分</a:t>
            </a:r>
          </a:p>
        </p:txBody>
      </p:sp>
      <p:sp>
        <p:nvSpPr>
          <p:cNvPr id="16" name="觅知网-不倒翁ID:189359941"/>
          <p:cNvSpPr txBox="1"/>
          <p:nvPr>
            <p:custDataLst>
              <p:tags r:id="rId4"/>
            </p:custDataLst>
          </p:nvPr>
        </p:nvSpPr>
        <p:spPr>
          <a:xfrm>
            <a:off x="3071664" y="3980013"/>
            <a:ext cx="6048672" cy="664797"/>
          </a:xfrm>
          <a:prstGeom prst="rect">
            <a:avLst/>
          </a:prstGeom>
          <a:noFill/>
          <a:effectLst/>
        </p:spPr>
        <p:txBody>
          <a:bodyPr wrap="square" lIns="109728" tIns="54864" rIns="109728" bIns="5486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50000"/>
              </a:lnSpc>
              <a:spcBef>
                <a:spcPct val="0"/>
              </a:spcBef>
              <a:spcAft>
                <a:spcPct val="0"/>
              </a:spcAft>
            </a:pPr>
            <a:r>
              <a:rPr lang="zh-CN" altLang="en-US" sz="1200" b="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单击此处输入你的正文，文字是您思想的提炼，为了最终演示发布的良好效果，请尽量言简意赅的阐述观点；单击此处输入你的正文；</a:t>
            </a:r>
          </a:p>
        </p:txBody>
      </p:sp>
      <p:cxnSp>
        <p:nvCxnSpPr>
          <p:cNvPr id="18" name="觅知网-不倒翁ID:189359941"/>
          <p:cNvCxnSpPr/>
          <p:nvPr>
            <p:custDataLst>
              <p:tags r:id="rId5"/>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0" presetClass="entr" presetSubtype="0" decel="10000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from="0" to="1" calcmode="lin" valueType="num">
                                      <p:cBhvr>
                                        <p:cTn id="25" dur="500" fill="hold">
                                          <p:stCondLst>
                                            <p:cond delay="0"/>
                                          </p:stCondLst>
                                        </p:cTn>
                                        <p:tgtEl>
                                          <p:spTgt spid="16"/>
                                        </p:tgtEl>
                                        <p:attrNameLst>
                                          <p:attrName>style.opacity</p:attrName>
                                        </p:attrNameLst>
                                      </p:cBhvr>
                                    </p:anim>
                                    <p:anim to="" calcmode="lin" valueType="num">
                                      <p:cBhvr>
                                        <p:cTn id="26"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 to="" calcmode="lin" valueType="num">
                                      <p:cBhvr>
                                        <p:cTn id="29"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30"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31"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研究内容框架</a:t>
            </a:r>
            <a:endParaRPr lang="zh-CN" altLang="en-US" sz="3200" b="1"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2.0</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8" name="图片 17" descr="文本, 日程表&#10;&#10;AI 生成的内容可能不正确。">
            <a:extLst>
              <a:ext uri="{FF2B5EF4-FFF2-40B4-BE49-F238E27FC236}">
                <a16:creationId xmlns:a16="http://schemas.microsoft.com/office/drawing/2014/main" id="{5219E790-C47C-ECB4-4CCD-EBECCBA8EA9F}"/>
              </a:ext>
            </a:extLst>
          </p:cNvPr>
          <p:cNvPicPr>
            <a:picLocks noChangeAspect="1"/>
          </p:cNvPicPr>
          <p:nvPr/>
        </p:nvPicPr>
        <p:blipFill>
          <a:blip r:embed="rId2">
            <a:extLst>
              <a:ext uri="{28A0092B-C50C-407E-A947-70E740481C1C}">
                <a14:useLocalDpi xmlns:a14="http://schemas.microsoft.com/office/drawing/2010/main" val="0"/>
              </a:ext>
            </a:extLst>
          </a:blip>
          <a:srcRect l="3341" t="14285" r="3932" b="8791"/>
          <a:stretch/>
        </p:blipFill>
        <p:spPr>
          <a:xfrm>
            <a:off x="3609" y="1484784"/>
            <a:ext cx="12188391" cy="4347452"/>
          </a:xfrm>
          <a:prstGeom prst="rect">
            <a:avLst/>
          </a:prstGeom>
        </p:spPr>
      </p:pic>
      <p:sp>
        <p:nvSpPr>
          <p:cNvPr id="6" name="灯片编号占位符 4">
            <a:extLst>
              <a:ext uri="{FF2B5EF4-FFF2-40B4-BE49-F238E27FC236}">
                <a16:creationId xmlns:a16="http://schemas.microsoft.com/office/drawing/2014/main" id="{87CDDBCA-B85F-9330-7F45-CCDC82DFF5F2}"/>
              </a:ext>
            </a:extLst>
          </p:cNvPr>
          <p:cNvSpPr txBox="1">
            <a:spLocks/>
          </p:cNvSpPr>
          <p:nvPr/>
        </p:nvSpPr>
        <p:spPr>
          <a:xfrm>
            <a:off x="4588823" y="659735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6</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419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论文进度安排</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sp>
        <p:nvSpPr>
          <p:cNvPr id="2" name="觅知网-不倒翁ID:189359941"/>
          <p:cNvSpPr txBox="1">
            <a:spLocks noChangeArrowheads="1"/>
          </p:cNvSpPr>
          <p:nvPr>
            <p:custDataLst>
              <p:tags r:id="rId2"/>
            </p:custDataLst>
          </p:nvPr>
        </p:nvSpPr>
        <p:spPr bwMode="auto">
          <a:xfrm>
            <a:off x="4686646" y="3136664"/>
            <a:ext cx="6928804" cy="103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a:t>
            </a:r>
            <a:endParaRPr lang="en-US" altLang="zh-CN" sz="1400" dirty="0">
              <a:solidFill>
                <a:schemeClr val="tx1">
                  <a:lumMod val="50000"/>
                  <a:lumOff val="50000"/>
                </a:schemeClr>
              </a:solidFill>
              <a:latin typeface="微软雅黑" pitchFamily="34" charset="-122"/>
              <a:ea typeface="微软雅黑" pitchFamily="34" charset="-122"/>
              <a:cs typeface="思源黑体 CN Regular" panose="020B0500000000000000" charset="-122"/>
            </a:endParaRPr>
          </a:p>
        </p:txBody>
      </p:sp>
      <p:sp>
        <p:nvSpPr>
          <p:cNvPr id="3" name="觅知网-不倒翁ID:189359941"/>
          <p:cNvSpPr txBox="1">
            <a:spLocks noChangeArrowheads="1"/>
          </p:cNvSpPr>
          <p:nvPr>
            <p:custDataLst>
              <p:tags r:id="rId3"/>
            </p:custDataLst>
          </p:nvPr>
        </p:nvSpPr>
        <p:spPr bwMode="auto">
          <a:xfrm>
            <a:off x="4686646" y="4492997"/>
            <a:ext cx="6928804" cy="7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单击此处输入你的正文，文字是您思想的提炼，为了最终演示发布的良好效果，请尽量言简意赅的阐述观点；以便观者可以准确理解您所传达的信息。</a:t>
            </a:r>
            <a:endParaRPr lang="en-US" altLang="zh-CN" sz="1400" dirty="0">
              <a:solidFill>
                <a:schemeClr val="tx1">
                  <a:lumMod val="50000"/>
                  <a:lumOff val="50000"/>
                </a:schemeClr>
              </a:solidFill>
              <a:latin typeface="微软雅黑" pitchFamily="34" charset="-122"/>
              <a:ea typeface="微软雅黑" pitchFamily="34" charset="-122"/>
              <a:cs typeface="思源黑体 CN Regular" panose="020B0500000000000000" charset="-122"/>
            </a:endParaRPr>
          </a:p>
        </p:txBody>
      </p:sp>
      <p:sp>
        <p:nvSpPr>
          <p:cNvPr id="4" name="觅知网-不倒翁ID:189359941"/>
          <p:cNvSpPr txBox="1"/>
          <p:nvPr>
            <p:custDataLst>
              <p:tags r:id="rId4"/>
            </p:custDataLst>
          </p:nvPr>
        </p:nvSpPr>
        <p:spPr>
          <a:xfrm>
            <a:off x="4673765" y="2276872"/>
            <a:ext cx="2339102" cy="523220"/>
          </a:xfrm>
          <a:prstGeom prst="rect">
            <a:avLst/>
          </a:prstGeom>
          <a:noFill/>
        </p:spPr>
        <p:txBody>
          <a:bodyPr wrap="none" rtlCol="0">
            <a:spAutoFit/>
          </a:bodyPr>
          <a:lstStyle/>
          <a:p>
            <a:r>
              <a:rPr kumimoji="1" lang="zh-CN" altLang="en-US" sz="2800" dirty="0">
                <a:solidFill>
                  <a:schemeClr val="accent1"/>
                </a:solidFill>
                <a:latin typeface="+mj-ea"/>
                <a:ea typeface="+mj-ea"/>
                <a:cs typeface="思源黑体 CN Regular" panose="020B0500000000000000" charset="-122"/>
              </a:rPr>
              <a:t>请添加小标题</a:t>
            </a:r>
          </a:p>
        </p:txBody>
      </p:sp>
      <p:sp>
        <p:nvSpPr>
          <p:cNvPr id="6" name="觅知网-不倒翁ID:189359941"/>
          <p:cNvSpPr/>
          <p:nvPr>
            <p:custDataLst>
              <p:tags r:id="rId5"/>
            </p:custDataLst>
          </p:nvPr>
        </p:nvSpPr>
        <p:spPr>
          <a:xfrm>
            <a:off x="3904142" y="1685290"/>
            <a:ext cx="663575" cy="4029710"/>
          </a:xfrm>
          <a:prstGeom prst="roundRect">
            <a:avLst>
              <a:gd name="adj" fmla="val 19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微软雅黑" pitchFamily="34" charset="-122"/>
              <a:ea typeface="微软雅黑" pitchFamily="34" charset="-122"/>
              <a:cs typeface="思源黑体 CN Regular" panose="020B0500000000000000" charset="-122"/>
              <a:sym typeface="+mn-ea"/>
            </a:endParaRPr>
          </a:p>
        </p:txBody>
      </p:sp>
      <p:pic>
        <p:nvPicPr>
          <p:cNvPr id="7" name="觅知网-不倒翁ID:189359941"/>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rcRect l="25905" r="25905"/>
          <a:stretch>
            <a:fillRect/>
          </a:stretch>
        </p:blipFill>
        <p:spPr>
          <a:xfrm>
            <a:off x="708687" y="1682194"/>
            <a:ext cx="3109229" cy="4035902"/>
          </a:xfrm>
          <a:prstGeom prst="roundRect">
            <a:avLst>
              <a:gd name="adj" fmla="val 3165"/>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from="0" to="1" calcmode="lin" valueType="num">
                                      <p:cBhvr>
                                        <p:cTn id="7" dur="500" fill="hold">
                                          <p:stCondLst>
                                            <p:cond delay="0"/>
                                          </p:stCondLst>
                                        </p:cTn>
                                        <p:tgtEl>
                                          <p:spTgt spid="4"/>
                                        </p:tgtEl>
                                        <p:attrNameLst>
                                          <p:attrName>style.opacity</p:attrName>
                                        </p:attrNameLst>
                                      </p:cBhvr>
                                    </p:anim>
                                    <p:anim to="" calcmode="lin" valueType="num">
                                      <p:cBhvr>
                                        <p:cTn id="8"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 from="0" to="1" calcmode="lin" valueType="num">
                                      <p:cBhvr>
                                        <p:cTn id="15" dur="500" fill="hold">
                                          <p:stCondLst>
                                            <p:cond delay="0"/>
                                          </p:stCondLst>
                                        </p:cTn>
                                        <p:tgtEl>
                                          <p:spTgt spid="2"/>
                                        </p:tgtEl>
                                        <p:attrNameLst>
                                          <p:attrName>style.opacity</p:attrName>
                                        </p:attrNameLst>
                                      </p:cBhvr>
                                    </p:anim>
                                    <p:anim to="" calcmode="lin" valueType="num">
                                      <p:cBhvr>
                                        <p:cTn id="16"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par>
                                <p:cTn id="17" presetID="10" presetClass="entr" presetSubtype="0" decel="100000" fill="hold" grpId="0" nodeType="with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from="0" to="1" calcmode="lin" valueType="num">
                                      <p:cBhvr>
                                        <p:cTn id="19" dur="500" fill="hold">
                                          <p:stCondLst>
                                            <p:cond delay="0"/>
                                          </p:stCondLst>
                                        </p:cTn>
                                        <p:tgtEl>
                                          <p:spTgt spid="18"/>
                                        </p:tgtEl>
                                        <p:attrNameLst>
                                          <p:attrName>style.opacity</p:attrName>
                                        </p:attrNameLst>
                                      </p:cBhvr>
                                    </p:anim>
                                    <p:anim to="" calcmode="lin" valueType="num">
                                      <p:cBhvr>
                                        <p:cTn id="20"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1" presetID="0" presetClass="entr" presetSubtype="0" decel="10000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from="0" to="1" calcmode="lin" valueType="num">
                                      <p:cBhvr>
                                        <p:cTn id="23" dur="500" fill="hold">
                                          <p:stCondLst>
                                            <p:cond delay="0"/>
                                          </p:stCondLst>
                                        </p:cTn>
                                        <p:tgtEl>
                                          <p:spTgt spid="6"/>
                                        </p:tgtEl>
                                        <p:attrNameLst>
                                          <p:attrName>style.opacity</p:attrName>
                                        </p:attrNameLst>
                                      </p:cBhvr>
                                    </p:anim>
                                    <p:anim to="" calcmode="lin" valueType="num">
                                      <p:cBhvr>
                                        <p:cTn id="2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25" presetID="10" presetClass="entr" presetSubtype="0"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from="0" to="1" calcmode="lin" valueType="num">
                                      <p:cBhvr>
                                        <p:cTn id="27" dur="500" fill="hold">
                                          <p:stCondLst>
                                            <p:cond delay="0"/>
                                          </p:stCondLst>
                                        </p:cTn>
                                        <p:tgtEl>
                                          <p:spTgt spid="7"/>
                                        </p:tgtEl>
                                        <p:attrNameLst>
                                          <p:attrName>style.opacity</p:attrName>
                                        </p:attrNameLst>
                                      </p:cBhvr>
                                    </p:anim>
                                    <p:anim to="" calcmode="lin" valueType="num">
                                      <p:cBhvr>
                                        <p:cTn id="28"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4" grpId="0"/>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论文进度安排</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pSp>
        <p:nvGrpSpPr>
          <p:cNvPr id="31" name="觅知网-不倒翁ID:189359941"/>
          <p:cNvGrpSpPr/>
          <p:nvPr>
            <p:custDataLst>
              <p:tags r:id="rId2"/>
            </p:custDataLst>
          </p:nvPr>
        </p:nvGrpSpPr>
        <p:grpSpPr>
          <a:xfrm>
            <a:off x="1969135" y="4725818"/>
            <a:ext cx="8253731" cy="1011555"/>
            <a:chOff x="1061" y="9195"/>
            <a:chExt cx="12998" cy="1593"/>
          </a:xfrm>
        </p:grpSpPr>
        <p:sp>
          <p:nvSpPr>
            <p:cNvPr id="47" name="觅知网-不倒翁ID:189359941"/>
            <p:cNvSpPr/>
            <p:nvPr/>
          </p:nvSpPr>
          <p:spPr>
            <a:xfrm>
              <a:off x="2778" y="9195"/>
              <a:ext cx="9550" cy="679"/>
            </a:xfrm>
            <a:prstGeom prst="roundRect">
              <a:avLst>
                <a:gd name="adj" fmla="val 1666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40" dirty="0">
                  <a:solidFill>
                    <a:schemeClr val="accent1"/>
                  </a:solidFill>
                  <a:latin typeface="+mj-ea"/>
                  <a:ea typeface="+mj-ea"/>
                  <a:cs typeface="思源黑体 CN Regular" panose="020B0500000000000000" charset="-122"/>
                  <a:sym typeface="思源黑体 CN Regular" panose="020B0500000000000000" charset="-122"/>
                </a:rPr>
                <a:t>请添加小标题</a:t>
              </a:r>
            </a:p>
          </p:txBody>
        </p:sp>
        <p:sp>
          <p:nvSpPr>
            <p:cNvPr id="48" name="觅知网-不倒翁ID:189359941"/>
            <p:cNvSpPr txBox="1"/>
            <p:nvPr/>
          </p:nvSpPr>
          <p:spPr>
            <a:xfrm>
              <a:off x="1061" y="9782"/>
              <a:ext cx="12998" cy="1006"/>
            </a:xfrm>
            <a:prstGeom prst="rect">
              <a:avLst/>
            </a:prstGeom>
            <a:noFill/>
            <a:effectLst/>
          </p:spPr>
          <p:txBody>
            <a:bodyPr wrap="square" lIns="84125" tIns="42062" rIns="84125" bIns="420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kern="100" dirty="0">
                  <a:solidFill>
                    <a:schemeClr val="tx1">
                      <a:lumMod val="75000"/>
                      <a:lumOff val="25000"/>
                    </a:schemeClr>
                  </a:solidFill>
                  <a:latin typeface="微软雅黑" pitchFamily="34" charset="-122"/>
                  <a:ea typeface="微软雅黑" pitchFamily="34" charset="-122"/>
                  <a:cs typeface="思源黑体 CN Regular" panose="020B0500000000000000" charset="-122"/>
                  <a:sym typeface="思源黑体 CN Regular" panose="020B0500000000000000" charset="-122"/>
                </a:rPr>
                <a:t>单击此处输入你的正文，文字是您思想的提炼，为了最终演示发布的良好效果，请尽量言简意赅的阐述观点；根据需要可酌情增减文字，以便观者可以准确理解您所传达的信息。</a:t>
              </a:r>
            </a:p>
          </p:txBody>
        </p:sp>
      </p:grpSp>
      <p:grpSp>
        <p:nvGrpSpPr>
          <p:cNvPr id="52" name="觅知网-不倒翁ID:189359941"/>
          <p:cNvGrpSpPr/>
          <p:nvPr/>
        </p:nvGrpSpPr>
        <p:grpSpPr>
          <a:xfrm>
            <a:off x="2" y="1650132"/>
            <a:ext cx="12191999" cy="5207869"/>
            <a:chOff x="1" y="1650131"/>
            <a:chExt cx="12191999" cy="5207869"/>
          </a:xfrm>
        </p:grpSpPr>
        <p:sp>
          <p:nvSpPr>
            <p:cNvPr id="2" name="觅知网-不倒翁ID:189359941"/>
            <p:cNvSpPr/>
            <p:nvPr/>
          </p:nvSpPr>
          <p:spPr>
            <a:xfrm>
              <a:off x="2374900" y="3949700"/>
              <a:ext cx="7442200" cy="2908300"/>
            </a:xfrm>
            <a:prstGeom prst="arc">
              <a:avLst>
                <a:gd name="adj1" fmla="val 11715707"/>
                <a:gd name="adj2" fmla="val 20692965"/>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nvGrpSpPr>
            <p:cNvPr id="51" name="觅知网-不倒翁ID:189359941"/>
            <p:cNvGrpSpPr/>
            <p:nvPr/>
          </p:nvGrpSpPr>
          <p:grpSpPr>
            <a:xfrm>
              <a:off x="1" y="1650131"/>
              <a:ext cx="12191999" cy="3076807"/>
              <a:chOff x="1" y="1650131"/>
              <a:chExt cx="12191999" cy="3076807"/>
            </a:xfrm>
          </p:grpSpPr>
          <p:cxnSp>
            <p:nvCxnSpPr>
              <p:cNvPr id="3" name="觅知网-不倒翁ID:189359941"/>
              <p:cNvCxnSpPr>
                <a:stCxn id="2" idx="0"/>
              </p:cNvCxnSpPr>
              <p:nvPr/>
            </p:nvCxnSpPr>
            <p:spPr>
              <a:xfrm flipH="1">
                <a:off x="1" y="4571378"/>
                <a:ext cx="3045000" cy="62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觅知网-不倒翁ID:189359941"/>
              <p:cNvCxnSpPr/>
              <p:nvPr/>
            </p:nvCxnSpPr>
            <p:spPr>
              <a:xfrm flipH="1">
                <a:off x="9146999" y="4571378"/>
                <a:ext cx="3045001" cy="62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觅知网-不倒翁ID:189359941"/>
              <p:cNvSpPr/>
              <p:nvPr/>
            </p:nvSpPr>
            <p:spPr>
              <a:xfrm>
                <a:off x="698500" y="3732929"/>
                <a:ext cx="1536386" cy="520136"/>
              </a:xfrm>
              <a:custGeom>
                <a:avLst/>
                <a:gdLst>
                  <a:gd name="connsiteX0" fmla="*/ 45611 w 1536386"/>
                  <a:gd name="connsiteY0" fmla="*/ 0 h 520136"/>
                  <a:gd name="connsiteX1" fmla="*/ 1490775 w 1536386"/>
                  <a:gd name="connsiteY1" fmla="*/ 0 h 520136"/>
                  <a:gd name="connsiteX2" fmla="*/ 1536386 w 1536386"/>
                  <a:gd name="connsiteY2" fmla="*/ 45611 h 520136"/>
                  <a:gd name="connsiteX3" fmla="*/ 1536386 w 1536386"/>
                  <a:gd name="connsiteY3" fmla="*/ 353713 h 520136"/>
                  <a:gd name="connsiteX4" fmla="*/ 1490775 w 1536386"/>
                  <a:gd name="connsiteY4" fmla="*/ 399324 h 520136"/>
                  <a:gd name="connsiteX5" fmla="*/ 857217 w 1536386"/>
                  <a:gd name="connsiteY5" fmla="*/ 399324 h 520136"/>
                  <a:gd name="connsiteX6" fmla="*/ 768192 w 1536386"/>
                  <a:gd name="connsiteY6" fmla="*/ 520136 h 520136"/>
                  <a:gd name="connsiteX7" fmla="*/ 679167 w 1536386"/>
                  <a:gd name="connsiteY7" fmla="*/ 399324 h 520136"/>
                  <a:gd name="connsiteX8" fmla="*/ 45611 w 1536386"/>
                  <a:gd name="connsiteY8" fmla="*/ 399324 h 520136"/>
                  <a:gd name="connsiteX9" fmla="*/ 0 w 1536386"/>
                  <a:gd name="connsiteY9" fmla="*/ 353713 h 520136"/>
                  <a:gd name="connsiteX10" fmla="*/ 0 w 1536386"/>
                  <a:gd name="connsiteY10" fmla="*/ 45611 h 520136"/>
                  <a:gd name="connsiteX11" fmla="*/ 45611 w 1536386"/>
                  <a:gd name="connsiteY11" fmla="*/ 0 h 52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0136">
                    <a:moveTo>
                      <a:pt x="45611" y="0"/>
                    </a:moveTo>
                    <a:lnTo>
                      <a:pt x="1490775" y="0"/>
                    </a:lnTo>
                    <a:cubicBezTo>
                      <a:pt x="1515965" y="0"/>
                      <a:pt x="1536386" y="20421"/>
                      <a:pt x="1536386" y="45611"/>
                    </a:cubicBezTo>
                    <a:lnTo>
                      <a:pt x="1536386" y="353713"/>
                    </a:lnTo>
                    <a:cubicBezTo>
                      <a:pt x="1536386" y="378903"/>
                      <a:pt x="1515965" y="399324"/>
                      <a:pt x="1490775" y="399324"/>
                    </a:cubicBezTo>
                    <a:lnTo>
                      <a:pt x="857217" y="399324"/>
                    </a:lnTo>
                    <a:lnTo>
                      <a:pt x="768192" y="520136"/>
                    </a:lnTo>
                    <a:lnTo>
                      <a:pt x="679167"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6" name="觅知网-不倒翁ID:189359941"/>
              <p:cNvSpPr/>
              <p:nvPr/>
            </p:nvSpPr>
            <p:spPr>
              <a:xfrm>
                <a:off x="1005030" y="3794091"/>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sp>
            <p:nvSpPr>
              <p:cNvPr id="7" name="觅知网-不倒翁ID:189359941"/>
              <p:cNvSpPr/>
              <p:nvPr/>
            </p:nvSpPr>
            <p:spPr>
              <a:xfrm>
                <a:off x="2550223" y="3247519"/>
                <a:ext cx="1536386" cy="522693"/>
              </a:xfrm>
              <a:custGeom>
                <a:avLst/>
                <a:gdLst>
                  <a:gd name="connsiteX0" fmla="*/ 45611 w 1536386"/>
                  <a:gd name="connsiteY0" fmla="*/ 0 h 522693"/>
                  <a:gd name="connsiteX1" fmla="*/ 1490775 w 1536386"/>
                  <a:gd name="connsiteY1" fmla="*/ 0 h 522693"/>
                  <a:gd name="connsiteX2" fmla="*/ 1536386 w 1536386"/>
                  <a:gd name="connsiteY2" fmla="*/ 45611 h 522693"/>
                  <a:gd name="connsiteX3" fmla="*/ 1536386 w 1536386"/>
                  <a:gd name="connsiteY3" fmla="*/ 353713 h 522693"/>
                  <a:gd name="connsiteX4" fmla="*/ 1490775 w 1536386"/>
                  <a:gd name="connsiteY4" fmla="*/ 399324 h 522693"/>
                  <a:gd name="connsiteX5" fmla="*/ 859101 w 1536386"/>
                  <a:gd name="connsiteY5" fmla="*/ 399324 h 522693"/>
                  <a:gd name="connsiteX6" fmla="*/ 768192 w 1536386"/>
                  <a:gd name="connsiteY6" fmla="*/ 522693 h 522693"/>
                  <a:gd name="connsiteX7" fmla="*/ 677283 w 1536386"/>
                  <a:gd name="connsiteY7" fmla="*/ 399324 h 522693"/>
                  <a:gd name="connsiteX8" fmla="*/ 45611 w 1536386"/>
                  <a:gd name="connsiteY8" fmla="*/ 399324 h 522693"/>
                  <a:gd name="connsiteX9" fmla="*/ 0 w 1536386"/>
                  <a:gd name="connsiteY9" fmla="*/ 353713 h 522693"/>
                  <a:gd name="connsiteX10" fmla="*/ 0 w 1536386"/>
                  <a:gd name="connsiteY10" fmla="*/ 45611 h 522693"/>
                  <a:gd name="connsiteX11" fmla="*/ 45611 w 1536386"/>
                  <a:gd name="connsiteY11" fmla="*/ 0 h 52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2693">
                    <a:moveTo>
                      <a:pt x="45611" y="0"/>
                    </a:moveTo>
                    <a:lnTo>
                      <a:pt x="1490775" y="0"/>
                    </a:lnTo>
                    <a:cubicBezTo>
                      <a:pt x="1515965" y="0"/>
                      <a:pt x="1536386" y="20421"/>
                      <a:pt x="1536386" y="45611"/>
                    </a:cubicBezTo>
                    <a:lnTo>
                      <a:pt x="1536386" y="353713"/>
                    </a:lnTo>
                    <a:cubicBezTo>
                      <a:pt x="1536386" y="378903"/>
                      <a:pt x="1515965" y="399324"/>
                      <a:pt x="1490775" y="399324"/>
                    </a:cubicBezTo>
                    <a:lnTo>
                      <a:pt x="859101" y="399324"/>
                    </a:lnTo>
                    <a:lnTo>
                      <a:pt x="768192" y="522693"/>
                    </a:lnTo>
                    <a:lnTo>
                      <a:pt x="677283"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8" name="觅知网-不倒翁ID:189359941"/>
              <p:cNvSpPr/>
              <p:nvPr/>
            </p:nvSpPr>
            <p:spPr>
              <a:xfrm>
                <a:off x="2856750" y="3308681"/>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sp>
            <p:nvSpPr>
              <p:cNvPr id="9" name="觅知网-不倒翁ID:189359941"/>
              <p:cNvSpPr/>
              <p:nvPr/>
            </p:nvSpPr>
            <p:spPr>
              <a:xfrm>
                <a:off x="4401946" y="2802887"/>
                <a:ext cx="1536386" cy="525566"/>
              </a:xfrm>
              <a:custGeom>
                <a:avLst/>
                <a:gdLst>
                  <a:gd name="connsiteX0" fmla="*/ 45611 w 1536386"/>
                  <a:gd name="connsiteY0" fmla="*/ 0 h 525566"/>
                  <a:gd name="connsiteX1" fmla="*/ 1490775 w 1536386"/>
                  <a:gd name="connsiteY1" fmla="*/ 0 h 525566"/>
                  <a:gd name="connsiteX2" fmla="*/ 1536386 w 1536386"/>
                  <a:gd name="connsiteY2" fmla="*/ 45611 h 525566"/>
                  <a:gd name="connsiteX3" fmla="*/ 1536386 w 1536386"/>
                  <a:gd name="connsiteY3" fmla="*/ 353713 h 525566"/>
                  <a:gd name="connsiteX4" fmla="*/ 1490775 w 1536386"/>
                  <a:gd name="connsiteY4" fmla="*/ 399324 h 525566"/>
                  <a:gd name="connsiteX5" fmla="*/ 861219 w 1536386"/>
                  <a:gd name="connsiteY5" fmla="*/ 399324 h 525566"/>
                  <a:gd name="connsiteX6" fmla="*/ 768192 w 1536386"/>
                  <a:gd name="connsiteY6" fmla="*/ 525566 h 525566"/>
                  <a:gd name="connsiteX7" fmla="*/ 675166 w 1536386"/>
                  <a:gd name="connsiteY7" fmla="*/ 399324 h 525566"/>
                  <a:gd name="connsiteX8" fmla="*/ 45611 w 1536386"/>
                  <a:gd name="connsiteY8" fmla="*/ 399324 h 525566"/>
                  <a:gd name="connsiteX9" fmla="*/ 0 w 1536386"/>
                  <a:gd name="connsiteY9" fmla="*/ 353713 h 525566"/>
                  <a:gd name="connsiteX10" fmla="*/ 0 w 1536386"/>
                  <a:gd name="connsiteY10" fmla="*/ 45611 h 525566"/>
                  <a:gd name="connsiteX11" fmla="*/ 45611 w 1536386"/>
                  <a:gd name="connsiteY11" fmla="*/ 0 h 52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5566">
                    <a:moveTo>
                      <a:pt x="45611" y="0"/>
                    </a:moveTo>
                    <a:lnTo>
                      <a:pt x="1490775" y="0"/>
                    </a:lnTo>
                    <a:cubicBezTo>
                      <a:pt x="1515965" y="0"/>
                      <a:pt x="1536386" y="20421"/>
                      <a:pt x="1536386" y="45611"/>
                    </a:cubicBezTo>
                    <a:lnTo>
                      <a:pt x="1536386" y="353713"/>
                    </a:lnTo>
                    <a:cubicBezTo>
                      <a:pt x="1536386" y="378903"/>
                      <a:pt x="1515965" y="399324"/>
                      <a:pt x="1490775" y="399324"/>
                    </a:cubicBezTo>
                    <a:lnTo>
                      <a:pt x="861219" y="399324"/>
                    </a:lnTo>
                    <a:lnTo>
                      <a:pt x="768192" y="525566"/>
                    </a:lnTo>
                    <a:lnTo>
                      <a:pt x="675166"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a:off x="4708474" y="2864049"/>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sp>
            <p:nvSpPr>
              <p:cNvPr id="11" name="觅知网-不倒翁ID:189359941"/>
              <p:cNvSpPr/>
              <p:nvPr/>
            </p:nvSpPr>
            <p:spPr>
              <a:xfrm>
                <a:off x="6253669" y="2802887"/>
                <a:ext cx="1536386" cy="525566"/>
              </a:xfrm>
              <a:custGeom>
                <a:avLst/>
                <a:gdLst>
                  <a:gd name="connsiteX0" fmla="*/ 45611 w 1536386"/>
                  <a:gd name="connsiteY0" fmla="*/ 0 h 525566"/>
                  <a:gd name="connsiteX1" fmla="*/ 1490775 w 1536386"/>
                  <a:gd name="connsiteY1" fmla="*/ 0 h 525566"/>
                  <a:gd name="connsiteX2" fmla="*/ 1536386 w 1536386"/>
                  <a:gd name="connsiteY2" fmla="*/ 45611 h 525566"/>
                  <a:gd name="connsiteX3" fmla="*/ 1536386 w 1536386"/>
                  <a:gd name="connsiteY3" fmla="*/ 353713 h 525566"/>
                  <a:gd name="connsiteX4" fmla="*/ 1490775 w 1536386"/>
                  <a:gd name="connsiteY4" fmla="*/ 399324 h 525566"/>
                  <a:gd name="connsiteX5" fmla="*/ 861219 w 1536386"/>
                  <a:gd name="connsiteY5" fmla="*/ 399324 h 525566"/>
                  <a:gd name="connsiteX6" fmla="*/ 768192 w 1536386"/>
                  <a:gd name="connsiteY6" fmla="*/ 525566 h 525566"/>
                  <a:gd name="connsiteX7" fmla="*/ 675166 w 1536386"/>
                  <a:gd name="connsiteY7" fmla="*/ 399324 h 525566"/>
                  <a:gd name="connsiteX8" fmla="*/ 45611 w 1536386"/>
                  <a:gd name="connsiteY8" fmla="*/ 399324 h 525566"/>
                  <a:gd name="connsiteX9" fmla="*/ 0 w 1536386"/>
                  <a:gd name="connsiteY9" fmla="*/ 353713 h 525566"/>
                  <a:gd name="connsiteX10" fmla="*/ 0 w 1536386"/>
                  <a:gd name="connsiteY10" fmla="*/ 45611 h 525566"/>
                  <a:gd name="connsiteX11" fmla="*/ 45611 w 1536386"/>
                  <a:gd name="connsiteY11" fmla="*/ 0 h 52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5566">
                    <a:moveTo>
                      <a:pt x="45611" y="0"/>
                    </a:moveTo>
                    <a:lnTo>
                      <a:pt x="1490775" y="0"/>
                    </a:lnTo>
                    <a:cubicBezTo>
                      <a:pt x="1515965" y="0"/>
                      <a:pt x="1536386" y="20421"/>
                      <a:pt x="1536386" y="45611"/>
                    </a:cubicBezTo>
                    <a:lnTo>
                      <a:pt x="1536386" y="353713"/>
                    </a:lnTo>
                    <a:cubicBezTo>
                      <a:pt x="1536386" y="378903"/>
                      <a:pt x="1515965" y="399324"/>
                      <a:pt x="1490775" y="399324"/>
                    </a:cubicBezTo>
                    <a:lnTo>
                      <a:pt x="861219" y="399324"/>
                    </a:lnTo>
                    <a:lnTo>
                      <a:pt x="768192" y="525566"/>
                    </a:lnTo>
                    <a:lnTo>
                      <a:pt x="675166"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12" name="觅知网-不倒翁ID:189359941"/>
              <p:cNvSpPr/>
              <p:nvPr/>
            </p:nvSpPr>
            <p:spPr>
              <a:xfrm>
                <a:off x="6560196" y="2864049"/>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sp>
            <p:nvSpPr>
              <p:cNvPr id="13" name="觅知网-不倒翁ID:189359941"/>
              <p:cNvSpPr/>
              <p:nvPr/>
            </p:nvSpPr>
            <p:spPr>
              <a:xfrm>
                <a:off x="8105392" y="3247519"/>
                <a:ext cx="1536386" cy="522693"/>
              </a:xfrm>
              <a:custGeom>
                <a:avLst/>
                <a:gdLst>
                  <a:gd name="connsiteX0" fmla="*/ 45611 w 1536386"/>
                  <a:gd name="connsiteY0" fmla="*/ 0 h 522693"/>
                  <a:gd name="connsiteX1" fmla="*/ 1490775 w 1536386"/>
                  <a:gd name="connsiteY1" fmla="*/ 0 h 522693"/>
                  <a:gd name="connsiteX2" fmla="*/ 1536386 w 1536386"/>
                  <a:gd name="connsiteY2" fmla="*/ 45611 h 522693"/>
                  <a:gd name="connsiteX3" fmla="*/ 1536386 w 1536386"/>
                  <a:gd name="connsiteY3" fmla="*/ 353713 h 522693"/>
                  <a:gd name="connsiteX4" fmla="*/ 1490775 w 1536386"/>
                  <a:gd name="connsiteY4" fmla="*/ 399324 h 522693"/>
                  <a:gd name="connsiteX5" fmla="*/ 870569 w 1536386"/>
                  <a:gd name="connsiteY5" fmla="*/ 399324 h 522693"/>
                  <a:gd name="connsiteX6" fmla="*/ 779660 w 1536386"/>
                  <a:gd name="connsiteY6" fmla="*/ 522693 h 522693"/>
                  <a:gd name="connsiteX7" fmla="*/ 688751 w 1536386"/>
                  <a:gd name="connsiteY7" fmla="*/ 399324 h 522693"/>
                  <a:gd name="connsiteX8" fmla="*/ 45611 w 1536386"/>
                  <a:gd name="connsiteY8" fmla="*/ 399324 h 522693"/>
                  <a:gd name="connsiteX9" fmla="*/ 0 w 1536386"/>
                  <a:gd name="connsiteY9" fmla="*/ 353713 h 522693"/>
                  <a:gd name="connsiteX10" fmla="*/ 0 w 1536386"/>
                  <a:gd name="connsiteY10" fmla="*/ 45611 h 522693"/>
                  <a:gd name="connsiteX11" fmla="*/ 45611 w 1536386"/>
                  <a:gd name="connsiteY11" fmla="*/ 0 h 52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2693">
                    <a:moveTo>
                      <a:pt x="45611" y="0"/>
                    </a:moveTo>
                    <a:lnTo>
                      <a:pt x="1490775" y="0"/>
                    </a:lnTo>
                    <a:cubicBezTo>
                      <a:pt x="1515965" y="0"/>
                      <a:pt x="1536386" y="20421"/>
                      <a:pt x="1536386" y="45611"/>
                    </a:cubicBezTo>
                    <a:lnTo>
                      <a:pt x="1536386" y="353713"/>
                    </a:lnTo>
                    <a:cubicBezTo>
                      <a:pt x="1536386" y="378903"/>
                      <a:pt x="1515965" y="399324"/>
                      <a:pt x="1490775" y="399324"/>
                    </a:cubicBezTo>
                    <a:lnTo>
                      <a:pt x="870569" y="399324"/>
                    </a:lnTo>
                    <a:lnTo>
                      <a:pt x="779660" y="522693"/>
                    </a:lnTo>
                    <a:lnTo>
                      <a:pt x="688751"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8411920" y="3308681"/>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sp>
            <p:nvSpPr>
              <p:cNvPr id="15" name="觅知网-不倒翁ID:189359941"/>
              <p:cNvSpPr/>
              <p:nvPr/>
            </p:nvSpPr>
            <p:spPr>
              <a:xfrm>
                <a:off x="9957114" y="3732929"/>
                <a:ext cx="1536386" cy="520136"/>
              </a:xfrm>
              <a:custGeom>
                <a:avLst/>
                <a:gdLst>
                  <a:gd name="connsiteX0" fmla="*/ 45611 w 1536386"/>
                  <a:gd name="connsiteY0" fmla="*/ 0 h 520136"/>
                  <a:gd name="connsiteX1" fmla="*/ 1490775 w 1536386"/>
                  <a:gd name="connsiteY1" fmla="*/ 0 h 520136"/>
                  <a:gd name="connsiteX2" fmla="*/ 1536386 w 1536386"/>
                  <a:gd name="connsiteY2" fmla="*/ 45611 h 520136"/>
                  <a:gd name="connsiteX3" fmla="*/ 1536386 w 1536386"/>
                  <a:gd name="connsiteY3" fmla="*/ 353713 h 520136"/>
                  <a:gd name="connsiteX4" fmla="*/ 1490775 w 1536386"/>
                  <a:gd name="connsiteY4" fmla="*/ 399324 h 520136"/>
                  <a:gd name="connsiteX5" fmla="*/ 857218 w 1536386"/>
                  <a:gd name="connsiteY5" fmla="*/ 399324 h 520136"/>
                  <a:gd name="connsiteX6" fmla="*/ 768193 w 1536386"/>
                  <a:gd name="connsiteY6" fmla="*/ 520136 h 520136"/>
                  <a:gd name="connsiteX7" fmla="*/ 679168 w 1536386"/>
                  <a:gd name="connsiteY7" fmla="*/ 399324 h 520136"/>
                  <a:gd name="connsiteX8" fmla="*/ 45611 w 1536386"/>
                  <a:gd name="connsiteY8" fmla="*/ 399324 h 520136"/>
                  <a:gd name="connsiteX9" fmla="*/ 0 w 1536386"/>
                  <a:gd name="connsiteY9" fmla="*/ 353713 h 520136"/>
                  <a:gd name="connsiteX10" fmla="*/ 0 w 1536386"/>
                  <a:gd name="connsiteY10" fmla="*/ 45611 h 520136"/>
                  <a:gd name="connsiteX11" fmla="*/ 45611 w 1536386"/>
                  <a:gd name="connsiteY11" fmla="*/ 0 h 52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86" h="520136">
                    <a:moveTo>
                      <a:pt x="45611" y="0"/>
                    </a:moveTo>
                    <a:lnTo>
                      <a:pt x="1490775" y="0"/>
                    </a:lnTo>
                    <a:cubicBezTo>
                      <a:pt x="1515965" y="0"/>
                      <a:pt x="1536386" y="20421"/>
                      <a:pt x="1536386" y="45611"/>
                    </a:cubicBezTo>
                    <a:lnTo>
                      <a:pt x="1536386" y="353713"/>
                    </a:lnTo>
                    <a:cubicBezTo>
                      <a:pt x="1536386" y="378903"/>
                      <a:pt x="1515965" y="399324"/>
                      <a:pt x="1490775" y="399324"/>
                    </a:cubicBezTo>
                    <a:lnTo>
                      <a:pt x="857218" y="399324"/>
                    </a:lnTo>
                    <a:lnTo>
                      <a:pt x="768193" y="520136"/>
                    </a:lnTo>
                    <a:lnTo>
                      <a:pt x="679168" y="399324"/>
                    </a:lnTo>
                    <a:lnTo>
                      <a:pt x="45611" y="399324"/>
                    </a:lnTo>
                    <a:cubicBezTo>
                      <a:pt x="20421" y="399324"/>
                      <a:pt x="0" y="378903"/>
                      <a:pt x="0" y="353713"/>
                    </a:cubicBezTo>
                    <a:lnTo>
                      <a:pt x="0" y="45611"/>
                    </a:lnTo>
                    <a:cubicBezTo>
                      <a:pt x="0" y="20421"/>
                      <a:pt x="20421" y="0"/>
                      <a:pt x="45611" y="0"/>
                    </a:cubicBezTo>
                    <a:close/>
                  </a:path>
                </a:pathLst>
              </a:custGeom>
              <a:solidFill>
                <a:schemeClr val="accent1">
                  <a:alpha val="10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E555E"/>
                  </a:solidFill>
                  <a:effectLst/>
                  <a:uLnTx/>
                  <a:uFillTx/>
                  <a:latin typeface="微软雅黑" pitchFamily="34" charset="-122"/>
                  <a:ea typeface="微软雅黑" pitchFamily="34" charset="-122"/>
                  <a:cs typeface="思源黑体 CN Regular" panose="020B0500000000000000" charset="-122"/>
                </a:endParaRPr>
              </a:p>
            </p:txBody>
          </p:sp>
          <p:sp>
            <p:nvSpPr>
              <p:cNvPr id="16" name="觅知网-不倒翁ID:189359941"/>
              <p:cNvSpPr/>
              <p:nvPr/>
            </p:nvSpPr>
            <p:spPr>
              <a:xfrm>
                <a:off x="10263643" y="3794091"/>
                <a:ext cx="923330" cy="276999"/>
              </a:xfrm>
              <a:custGeom>
                <a:avLst/>
                <a:gdLst>
                  <a:gd name="connsiteX0" fmla="*/ 0 w 2716187"/>
                  <a:gd name="connsiteY0" fmla="*/ 162971 h 1629712"/>
                  <a:gd name="connsiteX1" fmla="*/ 162971 w 2716187"/>
                  <a:gd name="connsiteY1" fmla="*/ 0 h 1629712"/>
                  <a:gd name="connsiteX2" fmla="*/ 2553216 w 2716187"/>
                  <a:gd name="connsiteY2" fmla="*/ 0 h 1629712"/>
                  <a:gd name="connsiteX3" fmla="*/ 2716187 w 2716187"/>
                  <a:gd name="connsiteY3" fmla="*/ 162971 h 1629712"/>
                  <a:gd name="connsiteX4" fmla="*/ 2716187 w 2716187"/>
                  <a:gd name="connsiteY4" fmla="*/ 1466741 h 1629712"/>
                  <a:gd name="connsiteX5" fmla="*/ 2553216 w 2716187"/>
                  <a:gd name="connsiteY5" fmla="*/ 1629712 h 1629712"/>
                  <a:gd name="connsiteX6" fmla="*/ 162971 w 2716187"/>
                  <a:gd name="connsiteY6" fmla="*/ 1629712 h 1629712"/>
                  <a:gd name="connsiteX7" fmla="*/ 0 w 2716187"/>
                  <a:gd name="connsiteY7" fmla="*/ 1466741 h 1629712"/>
                  <a:gd name="connsiteX8" fmla="*/ 0 w 2716187"/>
                  <a:gd name="connsiteY8" fmla="*/ 162971 h 16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187" h="1629712">
                    <a:moveTo>
                      <a:pt x="0" y="162971"/>
                    </a:moveTo>
                    <a:cubicBezTo>
                      <a:pt x="0" y="72965"/>
                      <a:pt x="72965" y="0"/>
                      <a:pt x="162971" y="0"/>
                    </a:cubicBezTo>
                    <a:lnTo>
                      <a:pt x="2553216" y="0"/>
                    </a:lnTo>
                    <a:cubicBezTo>
                      <a:pt x="2643222" y="0"/>
                      <a:pt x="2716187" y="72965"/>
                      <a:pt x="2716187" y="162971"/>
                    </a:cubicBezTo>
                    <a:lnTo>
                      <a:pt x="2716187" y="1466741"/>
                    </a:lnTo>
                    <a:cubicBezTo>
                      <a:pt x="2716187" y="1556747"/>
                      <a:pt x="2643222" y="1629712"/>
                      <a:pt x="2553216" y="1629712"/>
                    </a:cubicBezTo>
                    <a:lnTo>
                      <a:pt x="162971" y="1629712"/>
                    </a:lnTo>
                    <a:cubicBezTo>
                      <a:pt x="72965" y="1629712"/>
                      <a:pt x="0" y="1556747"/>
                      <a:pt x="0" y="1466741"/>
                    </a:cubicBezTo>
                    <a:lnTo>
                      <a:pt x="0" y="162971"/>
                    </a:lnTo>
                    <a:close/>
                  </a:path>
                </a:pathLst>
              </a:cu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gradFill>
                      <a:gsLst>
                        <a:gs pos="0">
                          <a:schemeClr val="accent1"/>
                        </a:gs>
                        <a:gs pos="100000">
                          <a:schemeClr val="accent1">
                            <a:lumMod val="75000"/>
                          </a:schemeClr>
                        </a:gs>
                      </a:gsLst>
                      <a:lin ang="5400000" scaled="1"/>
                    </a:gradFill>
                    <a:latin typeface="+mj-ea"/>
                    <a:ea typeface="+mj-ea"/>
                    <a:cs typeface="思源黑体 CN Regular" panose="020B0500000000000000" charset="-122"/>
                  </a:rPr>
                  <a:t>添加标题</a:t>
                </a:r>
                <a:endParaRPr kumimoji="0" lang="zh-CN" altLang="en-US" sz="1800" b="0" i="0" u="none" strike="noStrike" kern="1200" cap="none" spc="0" normalizeH="0" baseline="0" noProof="0" dirty="0">
                  <a:ln>
                    <a:noFill/>
                  </a:ln>
                  <a:gradFill>
                    <a:gsLst>
                      <a:gs pos="0">
                        <a:schemeClr val="accent1"/>
                      </a:gs>
                      <a:gs pos="100000">
                        <a:schemeClr val="accent1">
                          <a:lumMod val="75000"/>
                        </a:schemeClr>
                      </a:gs>
                    </a:gsLst>
                    <a:lin ang="5400000" scaled="1"/>
                  </a:gradFill>
                  <a:effectLst/>
                  <a:uLnTx/>
                  <a:uFillTx/>
                  <a:latin typeface="+mj-ea"/>
                  <a:ea typeface="+mj-ea"/>
                  <a:cs typeface="思源黑体 CN Regular" panose="020B0500000000000000" charset="-122"/>
                </a:endParaRPr>
              </a:p>
            </p:txBody>
          </p:sp>
          <p:grpSp>
            <p:nvGrpSpPr>
              <p:cNvPr id="17" name="觅知网-不倒翁ID:189359941"/>
              <p:cNvGrpSpPr/>
              <p:nvPr/>
            </p:nvGrpSpPr>
            <p:grpSpPr>
              <a:xfrm>
                <a:off x="1311753" y="4417062"/>
                <a:ext cx="309878" cy="309876"/>
                <a:chOff x="1311753" y="3274062"/>
                <a:chExt cx="309878" cy="309876"/>
              </a:xfrm>
            </p:grpSpPr>
            <p:sp>
              <p:nvSpPr>
                <p:cNvPr id="49"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50"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sp>
            <p:nvSpPr>
              <p:cNvPr id="23" name="觅知网-不倒翁ID:189359941"/>
              <p:cNvSpPr txBox="1"/>
              <p:nvPr/>
            </p:nvSpPr>
            <p:spPr>
              <a:xfrm>
                <a:off x="686002" y="2583903"/>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sp>
            <p:nvSpPr>
              <p:cNvPr id="26" name="觅知网-不倒翁ID:189359941"/>
              <p:cNvSpPr txBox="1"/>
              <p:nvPr/>
            </p:nvSpPr>
            <p:spPr>
              <a:xfrm>
                <a:off x="9919431" y="2583903"/>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sp>
            <p:nvSpPr>
              <p:cNvPr id="27" name="觅知网-不倒翁ID:189359941"/>
              <p:cNvSpPr txBox="1"/>
              <p:nvPr/>
            </p:nvSpPr>
            <p:spPr>
              <a:xfrm>
                <a:off x="8067708" y="2093590"/>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sp>
            <p:nvSpPr>
              <p:cNvPr id="28" name="觅知网-不倒翁ID:189359941"/>
              <p:cNvSpPr txBox="1"/>
              <p:nvPr/>
            </p:nvSpPr>
            <p:spPr>
              <a:xfrm>
                <a:off x="6215985" y="1650131"/>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sp>
            <p:nvSpPr>
              <p:cNvPr id="29" name="觅知网-不倒翁ID:189359941"/>
              <p:cNvSpPr txBox="1"/>
              <p:nvPr/>
            </p:nvSpPr>
            <p:spPr>
              <a:xfrm>
                <a:off x="4364261" y="1650131"/>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sp>
            <p:nvSpPr>
              <p:cNvPr id="30" name="觅知网-不倒翁ID:189359941"/>
              <p:cNvSpPr txBox="1"/>
              <p:nvPr/>
            </p:nvSpPr>
            <p:spPr>
              <a:xfrm>
                <a:off x="2512538" y="2093590"/>
                <a:ext cx="1611753" cy="92333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ClrTx/>
                  <a:buSzTx/>
                  <a:buFontTx/>
                </a:pPr>
                <a:r>
                  <a:rPr lang="zh-CN" altLang="en-US" sz="10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单击输入你的正文，文字是您思想的提炼，为了最终演示发布的良好效果，请尽量言简意赅的阐述观点；</a:t>
                </a:r>
              </a:p>
            </p:txBody>
          </p:sp>
          <p:grpSp>
            <p:nvGrpSpPr>
              <p:cNvPr id="32" name="觅知网-不倒翁ID:189359941"/>
              <p:cNvGrpSpPr/>
              <p:nvPr/>
            </p:nvGrpSpPr>
            <p:grpSpPr>
              <a:xfrm>
                <a:off x="3163476" y="4261502"/>
                <a:ext cx="309878" cy="309876"/>
                <a:chOff x="1311753" y="3274062"/>
                <a:chExt cx="309878" cy="309876"/>
              </a:xfrm>
            </p:grpSpPr>
            <p:sp>
              <p:nvSpPr>
                <p:cNvPr id="45"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46"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grpSp>
            <p:nvGrpSpPr>
              <p:cNvPr id="33" name="觅知网-不倒翁ID:189359941"/>
              <p:cNvGrpSpPr/>
              <p:nvPr/>
            </p:nvGrpSpPr>
            <p:grpSpPr>
              <a:xfrm>
                <a:off x="5015199" y="3822377"/>
                <a:ext cx="309878" cy="309876"/>
                <a:chOff x="1311753" y="3274062"/>
                <a:chExt cx="309878" cy="309876"/>
              </a:xfrm>
            </p:grpSpPr>
            <p:sp>
              <p:nvSpPr>
                <p:cNvPr id="43"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44"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grpSp>
            <p:nvGrpSpPr>
              <p:cNvPr id="34" name="觅知网-不倒翁ID:189359941"/>
              <p:cNvGrpSpPr/>
              <p:nvPr/>
            </p:nvGrpSpPr>
            <p:grpSpPr>
              <a:xfrm>
                <a:off x="6866922" y="3822377"/>
                <a:ext cx="309878" cy="309876"/>
                <a:chOff x="1311753" y="3274062"/>
                <a:chExt cx="309878" cy="309876"/>
              </a:xfrm>
            </p:grpSpPr>
            <p:sp>
              <p:nvSpPr>
                <p:cNvPr id="41"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42"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grpSp>
            <p:nvGrpSpPr>
              <p:cNvPr id="35" name="觅知网-不倒翁ID:189359941"/>
              <p:cNvGrpSpPr/>
              <p:nvPr/>
            </p:nvGrpSpPr>
            <p:grpSpPr>
              <a:xfrm>
                <a:off x="10572948" y="4417062"/>
                <a:ext cx="309878" cy="309876"/>
                <a:chOff x="1311753" y="3274062"/>
                <a:chExt cx="309878" cy="309876"/>
              </a:xfrm>
            </p:grpSpPr>
            <p:sp>
              <p:nvSpPr>
                <p:cNvPr id="39"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40"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grpSp>
            <p:nvGrpSpPr>
              <p:cNvPr id="36" name="觅知网-不倒翁ID:189359941"/>
              <p:cNvGrpSpPr/>
              <p:nvPr/>
            </p:nvGrpSpPr>
            <p:grpSpPr>
              <a:xfrm>
                <a:off x="8717255" y="4261502"/>
                <a:ext cx="309878" cy="309876"/>
                <a:chOff x="1311753" y="3274062"/>
                <a:chExt cx="309878" cy="309876"/>
              </a:xfrm>
            </p:grpSpPr>
            <p:sp>
              <p:nvSpPr>
                <p:cNvPr id="37" name="觅知网-不倒翁ID:189359941"/>
                <p:cNvSpPr/>
                <p:nvPr/>
              </p:nvSpPr>
              <p:spPr>
                <a:xfrm>
                  <a:off x="1311753" y="3274062"/>
                  <a:ext cx="309878" cy="30987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sp>
              <p:nvSpPr>
                <p:cNvPr id="38" name="觅知网-不倒翁ID:189359941"/>
                <p:cNvSpPr/>
                <p:nvPr/>
              </p:nvSpPr>
              <p:spPr>
                <a:xfrm rot="5400000">
                  <a:off x="1404938" y="3368363"/>
                  <a:ext cx="149225" cy="120029"/>
                </a:xfrm>
                <a:prstGeom prst="triangle">
                  <a:avLst/>
                </a:prstGeom>
                <a:solidFill>
                  <a:schemeClr val="lt1"/>
                </a:solidFill>
                <a:ln>
                  <a:noFill/>
                </a:ln>
                <a:effectLst>
                  <a:outerShdw blurRad="317500" dist="381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outerShdw blurRad="317500" dist="38100" dir="2700000" algn="tl" rotWithShape="0">
                        <a:srgbClr val="76B52A">
                          <a:lumMod val="50000"/>
                        </a:srgbClr>
                      </a:outerShdw>
                    </a:effectLst>
                    <a:uLnTx/>
                    <a:uFillTx/>
                    <a:latin typeface="微软雅黑" pitchFamily="34" charset="-122"/>
                    <a:ea typeface="微软雅黑" pitchFamily="34" charset="-122"/>
                    <a:cs typeface="思源黑体 CN Regular" panose="020B0500000000000000" charset="-122"/>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31"/>
                                        </p:tgtEl>
                                        <p:attrNameLst>
                                          <p:attrName>style.visibility</p:attrName>
                                        </p:attrNameLst>
                                      </p:cBhvr>
                                      <p:to>
                                        <p:strVal val="visible"/>
                                      </p:to>
                                    </p:set>
                                    <p:anim to="" calcmode="lin" valueType="num">
                                      <p:cBhvr>
                                        <p:cTn id="11" dur="500" fill="hold">
                                          <p:stCondLst>
                                            <p:cond delay="0"/>
                                          </p:stCondLst>
                                        </p:cTn>
                                        <p:tgtEl>
                                          <p:spTgt spid="31"/>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31"/>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31"/>
                                        </p:tgtEl>
                                        <p:attrNameLst>
                                          <p:attrName>style.opacity</p:attrName>
                                        </p:attrNameLst>
                                      </p:cBhvr>
                                    </p:anim>
                                  </p:childTnLst>
                                </p:cTn>
                              </p:par>
                              <p:par>
                                <p:cTn id="14" presetID="10" presetClass="entr" presetSubtype="0" fill="hold" nodeType="withEffect">
                                  <p:stCondLst>
                                    <p:cond delay="750"/>
                                  </p:stCondLst>
                                  <p:iterate type="lt">
                                    <p:tmPct val="10000"/>
                                  </p:iterate>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fill="hold">
                                          <p:stCondLst>
                                            <p:cond delay="0"/>
                                          </p:stCondLst>
                                        </p:cTn>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论文进度安排</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pSp>
        <p:nvGrpSpPr>
          <p:cNvPr id="29" name="觅知网-不倒翁ID:189359941"/>
          <p:cNvGrpSpPr/>
          <p:nvPr/>
        </p:nvGrpSpPr>
        <p:grpSpPr>
          <a:xfrm>
            <a:off x="911424" y="4088626"/>
            <a:ext cx="3384376" cy="1375700"/>
            <a:chOff x="6240017" y="1973758"/>
            <a:chExt cx="3384376" cy="1375700"/>
          </a:xfrm>
        </p:grpSpPr>
        <p:sp>
          <p:nvSpPr>
            <p:cNvPr id="39" name="觅知网-不倒翁ID:189359941"/>
            <p:cNvSpPr txBox="1"/>
            <p:nvPr/>
          </p:nvSpPr>
          <p:spPr>
            <a:xfrm>
              <a:off x="6240017" y="1973758"/>
              <a:ext cx="2592288"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045" indent="-396240">
                <a:lnSpc>
                  <a:spcPct val="120000"/>
                </a:lnSpc>
                <a:buClr>
                  <a:schemeClr val="accent1"/>
                </a:buClr>
                <a:buFont typeface="Wingdings" panose="05000000000000000000" pitchFamily="2" charset="2"/>
                <a:buChar char="v"/>
              </a:pPr>
              <a:r>
                <a:rPr lang="zh-CN" altLang="en-US" sz="2400" dirty="0">
                  <a:solidFill>
                    <a:schemeClr val="accent1"/>
                  </a:solidFill>
                  <a:latin typeface="+mj-ea"/>
                  <a:ea typeface="+mj-ea"/>
                  <a:cs typeface="思源黑体 CN Regular" panose="020B0500000000000000" charset="-122"/>
                  <a:sym typeface="+mn-lt"/>
                </a:rPr>
                <a:t>请添加小标题</a:t>
              </a:r>
            </a:p>
          </p:txBody>
        </p:sp>
        <p:sp>
          <p:nvSpPr>
            <p:cNvPr id="40" name="觅知网-不倒翁ID:189359941"/>
            <p:cNvSpPr txBox="1"/>
            <p:nvPr/>
          </p:nvSpPr>
          <p:spPr>
            <a:xfrm>
              <a:off x="6640353" y="2426128"/>
              <a:ext cx="2984040" cy="923330"/>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2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pic>
        <p:nvPicPr>
          <p:cNvPr id="30" name="觅知网-不倒翁ID:189359941"/>
          <p:cNvPicPr>
            <a:picLocks noChangeAspect="1"/>
          </p:cNvPicPr>
          <p:nvPr/>
        </p:nvPicPr>
        <p:blipFill>
          <a:blip r:embed="rId4" cstate="print">
            <a:extLst>
              <a:ext uri="{28A0092B-C50C-407E-A947-70E740481C1C}">
                <a14:useLocalDpi xmlns:a14="http://schemas.microsoft.com/office/drawing/2010/main" val="0"/>
              </a:ext>
            </a:extLst>
          </a:blip>
          <a:srcRect l="9357" r="9357"/>
          <a:stretch>
            <a:fillRect/>
          </a:stretch>
        </p:blipFill>
        <p:spPr>
          <a:xfrm>
            <a:off x="1055440" y="1876382"/>
            <a:ext cx="3096344" cy="2101296"/>
          </a:xfrm>
          <a:prstGeom prst="rect">
            <a:avLst/>
          </a:prstGeom>
        </p:spPr>
      </p:pic>
      <p:pic>
        <p:nvPicPr>
          <p:cNvPr id="31" name="觅知网-不倒翁ID:189359941"/>
          <p:cNvPicPr>
            <a:picLocks noChangeAspect="1"/>
          </p:cNvPicPr>
          <p:nvPr/>
        </p:nvPicPr>
        <p:blipFill>
          <a:blip r:embed="rId5" cstate="print">
            <a:extLst>
              <a:ext uri="{28A0092B-C50C-407E-A947-70E740481C1C}">
                <a14:useLocalDpi xmlns:a14="http://schemas.microsoft.com/office/drawing/2010/main" val="0"/>
              </a:ext>
            </a:extLst>
          </a:blip>
          <a:srcRect t="2425" b="2425"/>
          <a:stretch>
            <a:fillRect/>
          </a:stretch>
        </p:blipFill>
        <p:spPr>
          <a:xfrm>
            <a:off x="4547828" y="1876382"/>
            <a:ext cx="3096344" cy="2101296"/>
          </a:xfrm>
          <a:prstGeom prst="rect">
            <a:avLst/>
          </a:prstGeom>
        </p:spPr>
      </p:pic>
      <p:pic>
        <p:nvPicPr>
          <p:cNvPr id="32" name="觅知网-不倒翁ID:189359941"/>
          <p:cNvPicPr>
            <a:picLocks noChangeAspect="1"/>
          </p:cNvPicPr>
          <p:nvPr/>
        </p:nvPicPr>
        <p:blipFill>
          <a:blip r:embed="rId6" cstate="print">
            <a:extLst>
              <a:ext uri="{28A0092B-C50C-407E-A947-70E740481C1C}">
                <a14:useLocalDpi xmlns:a14="http://schemas.microsoft.com/office/drawing/2010/main" val="0"/>
              </a:ext>
            </a:extLst>
          </a:blip>
          <a:srcRect l="882" r="882"/>
          <a:stretch>
            <a:fillRect/>
          </a:stretch>
        </p:blipFill>
        <p:spPr>
          <a:xfrm>
            <a:off x="8040216" y="1876382"/>
            <a:ext cx="3096344" cy="2101296"/>
          </a:xfrm>
          <a:prstGeom prst="rect">
            <a:avLst/>
          </a:prstGeom>
        </p:spPr>
      </p:pic>
      <p:grpSp>
        <p:nvGrpSpPr>
          <p:cNvPr id="41" name="觅知网-不倒翁ID:189359941"/>
          <p:cNvGrpSpPr/>
          <p:nvPr/>
        </p:nvGrpSpPr>
        <p:grpSpPr>
          <a:xfrm>
            <a:off x="4403812" y="4088626"/>
            <a:ext cx="3384376" cy="1375700"/>
            <a:chOff x="6240017" y="1973758"/>
            <a:chExt cx="3384376" cy="1375700"/>
          </a:xfrm>
        </p:grpSpPr>
        <p:sp>
          <p:nvSpPr>
            <p:cNvPr id="42" name="觅知网-不倒翁ID:189359941"/>
            <p:cNvSpPr txBox="1"/>
            <p:nvPr/>
          </p:nvSpPr>
          <p:spPr>
            <a:xfrm>
              <a:off x="6240017" y="1973758"/>
              <a:ext cx="2592288"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045" indent="-396240">
                <a:lnSpc>
                  <a:spcPct val="120000"/>
                </a:lnSpc>
                <a:buClr>
                  <a:schemeClr val="accent1"/>
                </a:buClr>
                <a:buFont typeface="Wingdings" panose="05000000000000000000" pitchFamily="2" charset="2"/>
                <a:buChar char="v"/>
              </a:pPr>
              <a:r>
                <a:rPr lang="zh-CN" altLang="en-US" sz="2400" dirty="0">
                  <a:solidFill>
                    <a:schemeClr val="accent1"/>
                  </a:solidFill>
                  <a:latin typeface="+mj-ea"/>
                  <a:ea typeface="+mj-ea"/>
                  <a:cs typeface="思源黑体 CN Regular" panose="020B0500000000000000" charset="-122"/>
                  <a:sym typeface="+mn-lt"/>
                </a:rPr>
                <a:t>请添加小标题</a:t>
              </a:r>
            </a:p>
          </p:txBody>
        </p:sp>
        <p:sp>
          <p:nvSpPr>
            <p:cNvPr id="43" name="觅知网-不倒翁ID:189359941"/>
            <p:cNvSpPr txBox="1"/>
            <p:nvPr/>
          </p:nvSpPr>
          <p:spPr>
            <a:xfrm>
              <a:off x="6640353" y="2426128"/>
              <a:ext cx="2984040" cy="923330"/>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2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grpSp>
        <p:nvGrpSpPr>
          <p:cNvPr id="44" name="觅知网-不倒翁ID:189359941"/>
          <p:cNvGrpSpPr/>
          <p:nvPr/>
        </p:nvGrpSpPr>
        <p:grpSpPr>
          <a:xfrm>
            <a:off x="7896200" y="4088626"/>
            <a:ext cx="3384376" cy="1375700"/>
            <a:chOff x="6240017" y="1973758"/>
            <a:chExt cx="3384376" cy="1375700"/>
          </a:xfrm>
        </p:grpSpPr>
        <p:sp>
          <p:nvSpPr>
            <p:cNvPr id="45" name="觅知网-不倒翁ID:189359941"/>
            <p:cNvSpPr txBox="1"/>
            <p:nvPr/>
          </p:nvSpPr>
          <p:spPr>
            <a:xfrm>
              <a:off x="6240017" y="1973758"/>
              <a:ext cx="2592288"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045" indent="-396240">
                <a:lnSpc>
                  <a:spcPct val="120000"/>
                </a:lnSpc>
                <a:buClr>
                  <a:schemeClr val="accent1"/>
                </a:buClr>
                <a:buFont typeface="Wingdings" panose="05000000000000000000" pitchFamily="2" charset="2"/>
                <a:buChar char="v"/>
              </a:pPr>
              <a:r>
                <a:rPr lang="zh-CN" altLang="en-US" sz="2400" dirty="0">
                  <a:solidFill>
                    <a:schemeClr val="accent1"/>
                  </a:solidFill>
                  <a:latin typeface="+mj-ea"/>
                  <a:ea typeface="+mj-ea"/>
                  <a:cs typeface="思源黑体 CN Regular" panose="020B0500000000000000" charset="-122"/>
                  <a:sym typeface="+mn-lt"/>
                </a:rPr>
                <a:t>请添加小标题</a:t>
              </a:r>
            </a:p>
          </p:txBody>
        </p:sp>
        <p:sp>
          <p:nvSpPr>
            <p:cNvPr id="46" name="觅知网-不倒翁ID:189359941"/>
            <p:cNvSpPr txBox="1"/>
            <p:nvPr/>
          </p:nvSpPr>
          <p:spPr>
            <a:xfrm>
              <a:off x="6640353" y="2426128"/>
              <a:ext cx="2984040" cy="923330"/>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ClrTx/>
                <a:buSzTx/>
                <a:buFontTx/>
              </a:pPr>
              <a:r>
                <a:rPr lang="zh-CN" altLang="en-US" sz="1200" dirty="0">
                  <a:solidFill>
                    <a:schemeClr val="tx1">
                      <a:lumMod val="75000"/>
                      <a:lumOff val="25000"/>
                      <a:alpha val="88000"/>
                    </a:schemeClr>
                  </a:solidFill>
                  <a:latin typeface="微软雅黑" pitchFamily="34" charset="-122"/>
                  <a:ea typeface="微软雅黑" pitchFamily="34" charset="-122"/>
                  <a:cs typeface="思源黑体 CN Regular" panose="020B0500000000000000" charset="-122"/>
                </a:rPr>
                <a:t>单击此处输入你的正文，文字是您思想的提炼，为了最终演示发布的良好效果，请尽量言简意赅的阐述观点；</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29"/>
                                        </p:tgtEl>
                                        <p:attrNameLst>
                                          <p:attrName>style.visibility</p:attrName>
                                        </p:attrNameLst>
                                      </p:cBhvr>
                                      <p:to>
                                        <p:strVal val="visible"/>
                                      </p:to>
                                    </p:set>
                                    <p:anim from="0" to="1" calcmode="lin" valueType="num">
                                      <p:cBhvr>
                                        <p:cTn id="11" dur="500" fill="hold">
                                          <p:stCondLst>
                                            <p:cond delay="0"/>
                                          </p:stCondLst>
                                        </p:cTn>
                                        <p:tgtEl>
                                          <p:spTgt spid="29"/>
                                        </p:tgtEl>
                                        <p:attrNameLst>
                                          <p:attrName>style.opacity</p:attrName>
                                        </p:attrNameLst>
                                      </p:cBhvr>
                                    </p:anim>
                                    <p:anim to="" calcmode="lin" valueType="num">
                                      <p:cBhvr>
                                        <p:cTn id="12" dur="500" fill="hold">
                                          <p:stCondLst>
                                            <p:cond delay="0"/>
                                          </p:stCondLst>
                                        </p:cTn>
                                        <p:tgtEl>
                                          <p:spTgt spid="29"/>
                                        </p:tgtEl>
                                        <p:attrNameLst>
                                          <p:attrName>ppt_y</p:attrName>
                                        </p:attrNameLst>
                                      </p:cBhvr>
                                      <p:tavLst>
                                        <p:tav tm="0" fmla="$">
                                          <p:val>
                                            <p:strVal val="#ppt_y+.05"/>
                                          </p:val>
                                        </p:tav>
                                        <p:tav tm="100000" fmla="$">
                                          <p:val>
                                            <p:strVal val="#ppt_y"/>
                                          </p:val>
                                        </p:tav>
                                      </p:tavLst>
                                    </p:anim>
                                  </p:childTnLst>
                                </p:cTn>
                              </p:par>
                              <p:par>
                                <p:cTn id="13" presetID="10" presetClass="entr" presetSubtype="0" decel="100000" fill="hold" nodeType="withEffect">
                                  <p:stCondLst>
                                    <p:cond delay="500"/>
                                  </p:stCondLst>
                                  <p:childTnLst>
                                    <p:set>
                                      <p:cBhvr>
                                        <p:cTn id="14" dur="1" fill="hold">
                                          <p:stCondLst>
                                            <p:cond delay="0"/>
                                          </p:stCondLst>
                                        </p:cTn>
                                        <p:tgtEl>
                                          <p:spTgt spid="30"/>
                                        </p:tgtEl>
                                        <p:attrNameLst>
                                          <p:attrName>style.visibility</p:attrName>
                                        </p:attrNameLst>
                                      </p:cBhvr>
                                      <p:to>
                                        <p:strVal val="visible"/>
                                      </p:to>
                                    </p:set>
                                    <p:anim from="0" to="1" calcmode="lin" valueType="num">
                                      <p:cBhvr>
                                        <p:cTn id="15" dur="500" fill="hold">
                                          <p:stCondLst>
                                            <p:cond delay="0"/>
                                          </p:stCondLst>
                                        </p:cTn>
                                        <p:tgtEl>
                                          <p:spTgt spid="30"/>
                                        </p:tgtEl>
                                        <p:attrNameLst>
                                          <p:attrName>style.opacity</p:attrName>
                                        </p:attrNameLst>
                                      </p:cBhvr>
                                    </p:anim>
                                    <p:anim to="" calcmode="lin" valueType="num">
                                      <p:cBhvr>
                                        <p:cTn id="16" dur="500" fill="hold">
                                          <p:stCondLst>
                                            <p:cond delay="0"/>
                                          </p:stCondLst>
                                        </p:cTn>
                                        <p:tgtEl>
                                          <p:spTgt spid="30"/>
                                        </p:tgtEl>
                                        <p:attrNameLst>
                                          <p:attrName>ppt_y</p:attrName>
                                        </p:attrNameLst>
                                      </p:cBhvr>
                                      <p:tavLst>
                                        <p:tav tm="0" fmla="$">
                                          <p:val>
                                            <p:strVal val="#ppt_y+.05"/>
                                          </p:val>
                                        </p:tav>
                                        <p:tav tm="100000" fmla="$">
                                          <p:val>
                                            <p:strVal val="#ppt_y"/>
                                          </p:val>
                                        </p:tav>
                                      </p:tavLst>
                                    </p:anim>
                                  </p:childTnLst>
                                </p:cTn>
                              </p:par>
                              <p:par>
                                <p:cTn id="17" presetID="10" presetClass="entr" presetSubtype="0" decel="100000" fill="hold" nodeType="withEffect">
                                  <p:stCondLst>
                                    <p:cond delay="750"/>
                                  </p:stCondLst>
                                  <p:childTnLst>
                                    <p:set>
                                      <p:cBhvr>
                                        <p:cTn id="18" dur="1" fill="hold">
                                          <p:stCondLst>
                                            <p:cond delay="0"/>
                                          </p:stCondLst>
                                        </p:cTn>
                                        <p:tgtEl>
                                          <p:spTgt spid="31"/>
                                        </p:tgtEl>
                                        <p:attrNameLst>
                                          <p:attrName>style.visibility</p:attrName>
                                        </p:attrNameLst>
                                      </p:cBhvr>
                                      <p:to>
                                        <p:strVal val="visible"/>
                                      </p:to>
                                    </p:set>
                                    <p:anim from="0" to="1" calcmode="lin" valueType="num">
                                      <p:cBhvr>
                                        <p:cTn id="19" dur="500" fill="hold">
                                          <p:stCondLst>
                                            <p:cond delay="0"/>
                                          </p:stCondLst>
                                        </p:cTn>
                                        <p:tgtEl>
                                          <p:spTgt spid="31"/>
                                        </p:tgtEl>
                                        <p:attrNameLst>
                                          <p:attrName>style.opacity</p:attrName>
                                        </p:attrNameLst>
                                      </p:cBhvr>
                                    </p:anim>
                                    <p:anim to="" calcmode="lin" valueType="num">
                                      <p:cBhvr>
                                        <p:cTn id="20"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21" presetID="10" presetClass="entr" presetSubtype="0" decel="100000" fill="hold" nodeType="withEffect">
                                  <p:stCondLst>
                                    <p:cond delay="1000"/>
                                  </p:stCondLst>
                                  <p:childTnLst>
                                    <p:set>
                                      <p:cBhvr>
                                        <p:cTn id="22" dur="1" fill="hold">
                                          <p:stCondLst>
                                            <p:cond delay="0"/>
                                          </p:stCondLst>
                                        </p:cTn>
                                        <p:tgtEl>
                                          <p:spTgt spid="32"/>
                                        </p:tgtEl>
                                        <p:attrNameLst>
                                          <p:attrName>style.visibility</p:attrName>
                                        </p:attrNameLst>
                                      </p:cBhvr>
                                      <p:to>
                                        <p:strVal val="visible"/>
                                      </p:to>
                                    </p:set>
                                    <p:anim from="0" to="1" calcmode="lin" valueType="num">
                                      <p:cBhvr>
                                        <p:cTn id="23" dur="500" fill="hold">
                                          <p:stCondLst>
                                            <p:cond delay="0"/>
                                          </p:stCondLst>
                                        </p:cTn>
                                        <p:tgtEl>
                                          <p:spTgt spid="32"/>
                                        </p:tgtEl>
                                        <p:attrNameLst>
                                          <p:attrName>style.opacity</p:attrName>
                                        </p:attrNameLst>
                                      </p:cBhvr>
                                    </p:anim>
                                    <p:anim to="" calcmode="lin" valueType="num">
                                      <p:cBhvr>
                                        <p:cTn id="24"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25" presetID="10" presetClass="entr" presetSubtype="0" decel="100000" fill="hold" nodeType="withEffect">
                                  <p:stCondLst>
                                    <p:cond delay="750"/>
                                  </p:stCondLst>
                                  <p:childTnLst>
                                    <p:set>
                                      <p:cBhvr>
                                        <p:cTn id="26" dur="1" fill="hold">
                                          <p:stCondLst>
                                            <p:cond delay="0"/>
                                          </p:stCondLst>
                                        </p:cTn>
                                        <p:tgtEl>
                                          <p:spTgt spid="41"/>
                                        </p:tgtEl>
                                        <p:attrNameLst>
                                          <p:attrName>style.visibility</p:attrName>
                                        </p:attrNameLst>
                                      </p:cBhvr>
                                      <p:to>
                                        <p:strVal val="visible"/>
                                      </p:to>
                                    </p:set>
                                    <p:anim from="0" to="1" calcmode="lin" valueType="num">
                                      <p:cBhvr>
                                        <p:cTn id="27" dur="500" fill="hold">
                                          <p:stCondLst>
                                            <p:cond delay="0"/>
                                          </p:stCondLst>
                                        </p:cTn>
                                        <p:tgtEl>
                                          <p:spTgt spid="41"/>
                                        </p:tgtEl>
                                        <p:attrNameLst>
                                          <p:attrName>style.opacity</p:attrName>
                                        </p:attrNameLst>
                                      </p:cBhvr>
                                    </p:anim>
                                    <p:anim to="" calcmode="lin" valueType="num">
                                      <p:cBhvr>
                                        <p:cTn id="28" dur="500" fill="hold">
                                          <p:stCondLst>
                                            <p:cond delay="0"/>
                                          </p:stCondLst>
                                        </p:cTn>
                                        <p:tgtEl>
                                          <p:spTgt spid="41"/>
                                        </p:tgtEl>
                                        <p:attrNameLst>
                                          <p:attrName>ppt_y</p:attrName>
                                        </p:attrNameLst>
                                      </p:cBhvr>
                                      <p:tavLst>
                                        <p:tav tm="0" fmla="$">
                                          <p:val>
                                            <p:strVal val="#ppt_y+.05"/>
                                          </p:val>
                                        </p:tav>
                                        <p:tav tm="100000" fmla="$">
                                          <p:val>
                                            <p:strVal val="#ppt_y"/>
                                          </p:val>
                                        </p:tav>
                                      </p:tavLst>
                                    </p:anim>
                                  </p:childTnLst>
                                </p:cTn>
                              </p:par>
                              <p:par>
                                <p:cTn id="29" presetID="10" presetClass="entr" presetSubtype="0" decel="100000" fill="hold" nodeType="withEffect">
                                  <p:stCondLst>
                                    <p:cond delay="1000"/>
                                  </p:stCondLst>
                                  <p:childTnLst>
                                    <p:set>
                                      <p:cBhvr>
                                        <p:cTn id="30" dur="1" fill="hold">
                                          <p:stCondLst>
                                            <p:cond delay="0"/>
                                          </p:stCondLst>
                                        </p:cTn>
                                        <p:tgtEl>
                                          <p:spTgt spid="44"/>
                                        </p:tgtEl>
                                        <p:attrNameLst>
                                          <p:attrName>style.visibility</p:attrName>
                                        </p:attrNameLst>
                                      </p:cBhvr>
                                      <p:to>
                                        <p:strVal val="visible"/>
                                      </p:to>
                                    </p:set>
                                    <p:anim from="0" to="1" calcmode="lin" valueType="num">
                                      <p:cBhvr>
                                        <p:cTn id="31" dur="500" fill="hold">
                                          <p:stCondLst>
                                            <p:cond delay="0"/>
                                          </p:stCondLst>
                                        </p:cTn>
                                        <p:tgtEl>
                                          <p:spTgt spid="44"/>
                                        </p:tgtEl>
                                        <p:attrNameLst>
                                          <p:attrName>style.opacity</p:attrName>
                                        </p:attrNameLst>
                                      </p:cBhvr>
                                    </p:anim>
                                    <p:anim to="" calcmode="lin" valueType="num">
                                      <p:cBhvr>
                                        <p:cTn id="32"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觅知网-不倒翁ID:189359941"/>
          <p:cNvGrpSpPr/>
          <p:nvPr/>
        </p:nvGrpSpPr>
        <p:grpSpPr>
          <a:xfrm>
            <a:off x="-178347" y="-186482"/>
            <a:ext cx="3810736" cy="6483102"/>
            <a:chOff x="695400" y="8111548"/>
            <a:chExt cx="3810736" cy="6483102"/>
          </a:xfrm>
          <a:solidFill>
            <a:srgbClr val="344778">
              <a:alpha val="5000"/>
            </a:srgbClr>
          </a:solidFill>
        </p:grpSpPr>
        <p:sp>
          <p:nvSpPr>
            <p:cNvPr id="113" name="觅知网-不倒翁ID:189359941"/>
            <p:cNvSpPr/>
            <p:nvPr/>
          </p:nvSpPr>
          <p:spPr bwMode="auto">
            <a:xfrm>
              <a:off x="3812011" y="13747819"/>
              <a:ext cx="694125" cy="465063"/>
            </a:xfrm>
            <a:custGeom>
              <a:avLst/>
              <a:gdLst>
                <a:gd name="T0" fmla="*/ 0 w 93"/>
                <a:gd name="T1" fmla="*/ 6 h 62"/>
                <a:gd name="T2" fmla="*/ 93 w 93"/>
                <a:gd name="T3" fmla="*/ 62 h 62"/>
                <a:gd name="T4" fmla="*/ 0 w 93"/>
                <a:gd name="T5" fmla="*/ 6 h 62"/>
              </a:gdLst>
              <a:ahLst/>
              <a:cxnLst>
                <a:cxn ang="0">
                  <a:pos x="T0" y="T1"/>
                </a:cxn>
                <a:cxn ang="0">
                  <a:pos x="T2" y="T3"/>
                </a:cxn>
                <a:cxn ang="0">
                  <a:pos x="T4" y="T5"/>
                </a:cxn>
              </a:cxnLst>
              <a:rect l="0" t="0" r="r" b="b"/>
              <a:pathLst>
                <a:path w="93" h="62">
                  <a:moveTo>
                    <a:pt x="0" y="6"/>
                  </a:moveTo>
                  <a:cubicBezTo>
                    <a:pt x="54" y="0"/>
                    <a:pt x="75" y="57"/>
                    <a:pt x="93" y="62"/>
                  </a:cubicBezTo>
                  <a:cubicBezTo>
                    <a:pt x="35" y="57"/>
                    <a:pt x="7" y="30"/>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4" name="觅知网-不倒翁ID:189359941"/>
            <p:cNvSpPr/>
            <p:nvPr/>
          </p:nvSpPr>
          <p:spPr bwMode="auto">
            <a:xfrm>
              <a:off x="3360830" y="13685350"/>
              <a:ext cx="631656" cy="492830"/>
            </a:xfrm>
            <a:custGeom>
              <a:avLst/>
              <a:gdLst>
                <a:gd name="T0" fmla="*/ 0 w 85"/>
                <a:gd name="T1" fmla="*/ 2 h 66"/>
                <a:gd name="T2" fmla="*/ 85 w 85"/>
                <a:gd name="T3" fmla="*/ 66 h 66"/>
                <a:gd name="T4" fmla="*/ 0 w 85"/>
                <a:gd name="T5" fmla="*/ 2 h 66"/>
              </a:gdLst>
              <a:ahLst/>
              <a:cxnLst>
                <a:cxn ang="0">
                  <a:pos x="T0" y="T1"/>
                </a:cxn>
                <a:cxn ang="0">
                  <a:pos x="T2" y="T3"/>
                </a:cxn>
                <a:cxn ang="0">
                  <a:pos x="T4" y="T5"/>
                </a:cxn>
              </a:cxnLst>
              <a:rect l="0" t="0" r="r" b="b"/>
              <a:pathLst>
                <a:path w="85" h="66">
                  <a:moveTo>
                    <a:pt x="0" y="2"/>
                  </a:moveTo>
                  <a:cubicBezTo>
                    <a:pt x="50" y="0"/>
                    <a:pt x="69" y="60"/>
                    <a:pt x="85" y="66"/>
                  </a:cubicBezTo>
                  <a:cubicBezTo>
                    <a:pt x="26" y="57"/>
                    <a:pt x="4" y="2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5" name="觅知网-不倒翁ID:189359941"/>
            <p:cNvSpPr/>
            <p:nvPr/>
          </p:nvSpPr>
          <p:spPr bwMode="auto">
            <a:xfrm>
              <a:off x="2930473" y="13532643"/>
              <a:ext cx="562243" cy="555300"/>
            </a:xfrm>
            <a:custGeom>
              <a:avLst/>
              <a:gdLst>
                <a:gd name="T0" fmla="*/ 0 w 75"/>
                <a:gd name="T1" fmla="*/ 0 h 74"/>
                <a:gd name="T2" fmla="*/ 75 w 75"/>
                <a:gd name="T3" fmla="*/ 74 h 74"/>
                <a:gd name="T4" fmla="*/ 0 w 75"/>
                <a:gd name="T5" fmla="*/ 0 h 74"/>
              </a:gdLst>
              <a:ahLst/>
              <a:cxnLst>
                <a:cxn ang="0">
                  <a:pos x="T0" y="T1"/>
                </a:cxn>
                <a:cxn ang="0">
                  <a:pos x="T2" y="T3"/>
                </a:cxn>
                <a:cxn ang="0">
                  <a:pos x="T4" y="T5"/>
                </a:cxn>
              </a:cxnLst>
              <a:rect l="0" t="0" r="r" b="b"/>
              <a:pathLst>
                <a:path w="75" h="74">
                  <a:moveTo>
                    <a:pt x="0" y="0"/>
                  </a:moveTo>
                  <a:cubicBezTo>
                    <a:pt x="49" y="8"/>
                    <a:pt x="60" y="66"/>
                    <a:pt x="75" y="74"/>
                  </a:cubicBezTo>
                  <a:cubicBezTo>
                    <a:pt x="25" y="62"/>
                    <a:pt x="0"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6" name="觅知网-不倒翁ID:189359941"/>
            <p:cNvSpPr/>
            <p:nvPr/>
          </p:nvSpPr>
          <p:spPr bwMode="auto">
            <a:xfrm>
              <a:off x="2513998" y="13310524"/>
              <a:ext cx="492831" cy="624708"/>
            </a:xfrm>
            <a:custGeom>
              <a:avLst/>
              <a:gdLst>
                <a:gd name="T0" fmla="*/ 4 w 66"/>
                <a:gd name="T1" fmla="*/ 0 h 84"/>
                <a:gd name="T2" fmla="*/ 66 w 66"/>
                <a:gd name="T3" fmla="*/ 84 h 84"/>
                <a:gd name="T4" fmla="*/ 4 w 66"/>
                <a:gd name="T5" fmla="*/ 0 h 84"/>
              </a:gdLst>
              <a:ahLst/>
              <a:cxnLst>
                <a:cxn ang="0">
                  <a:pos x="T0" y="T1"/>
                </a:cxn>
                <a:cxn ang="0">
                  <a:pos x="T2" y="T3"/>
                </a:cxn>
                <a:cxn ang="0">
                  <a:pos x="T4" y="T5"/>
                </a:cxn>
              </a:cxnLst>
              <a:rect l="0" t="0" r="r" b="b"/>
              <a:pathLst>
                <a:path w="66" h="84">
                  <a:moveTo>
                    <a:pt x="4" y="0"/>
                  </a:moveTo>
                  <a:cubicBezTo>
                    <a:pt x="48" y="15"/>
                    <a:pt x="53" y="74"/>
                    <a:pt x="66" y="84"/>
                  </a:cubicBezTo>
                  <a:cubicBezTo>
                    <a:pt x="16" y="64"/>
                    <a:pt x="0" y="26"/>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7" name="觅知网-不倒翁ID:189359941"/>
            <p:cNvSpPr/>
            <p:nvPr/>
          </p:nvSpPr>
          <p:spPr bwMode="auto">
            <a:xfrm>
              <a:off x="2118352" y="13018993"/>
              <a:ext cx="437300" cy="694121"/>
            </a:xfrm>
            <a:custGeom>
              <a:avLst/>
              <a:gdLst>
                <a:gd name="T0" fmla="*/ 11 w 58"/>
                <a:gd name="T1" fmla="*/ 0 h 93"/>
                <a:gd name="T2" fmla="*/ 58 w 58"/>
                <a:gd name="T3" fmla="*/ 93 h 93"/>
                <a:gd name="T4" fmla="*/ 11 w 58"/>
                <a:gd name="T5" fmla="*/ 0 h 93"/>
              </a:gdLst>
              <a:ahLst/>
              <a:cxnLst>
                <a:cxn ang="0">
                  <a:pos x="T0" y="T1"/>
                </a:cxn>
                <a:cxn ang="0">
                  <a:pos x="T2" y="T3"/>
                </a:cxn>
                <a:cxn ang="0">
                  <a:pos x="T4" y="T5"/>
                </a:cxn>
              </a:cxnLst>
              <a:rect l="0" t="0" r="r" b="b"/>
              <a:pathLst>
                <a:path w="58" h="93">
                  <a:moveTo>
                    <a:pt x="11" y="0"/>
                  </a:moveTo>
                  <a:cubicBezTo>
                    <a:pt x="46" y="20"/>
                    <a:pt x="52" y="88"/>
                    <a:pt x="58" y="93"/>
                  </a:cubicBezTo>
                  <a:cubicBezTo>
                    <a:pt x="24" y="77"/>
                    <a:pt x="0" y="37"/>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8" name="觅知网-不倒翁ID:189359941"/>
            <p:cNvSpPr/>
            <p:nvPr/>
          </p:nvSpPr>
          <p:spPr bwMode="auto">
            <a:xfrm>
              <a:off x="1833759" y="12678873"/>
              <a:ext cx="347063" cy="735770"/>
            </a:xfrm>
            <a:custGeom>
              <a:avLst/>
              <a:gdLst>
                <a:gd name="T0" fmla="*/ 11 w 46"/>
                <a:gd name="T1" fmla="*/ 0 h 99"/>
                <a:gd name="T2" fmla="*/ 41 w 46"/>
                <a:gd name="T3" fmla="*/ 99 h 99"/>
                <a:gd name="T4" fmla="*/ 11 w 46"/>
                <a:gd name="T5" fmla="*/ 0 h 99"/>
              </a:gdLst>
              <a:ahLst/>
              <a:cxnLst>
                <a:cxn ang="0">
                  <a:pos x="T0" y="T1"/>
                </a:cxn>
                <a:cxn ang="0">
                  <a:pos x="T2" y="T3"/>
                </a:cxn>
                <a:cxn ang="0">
                  <a:pos x="T4" y="T5"/>
                </a:cxn>
              </a:cxnLst>
              <a:rect l="0" t="0" r="r" b="b"/>
              <a:pathLst>
                <a:path w="46" h="99">
                  <a:moveTo>
                    <a:pt x="11" y="0"/>
                  </a:moveTo>
                  <a:cubicBezTo>
                    <a:pt x="46" y="29"/>
                    <a:pt x="32" y="86"/>
                    <a:pt x="41" y="99"/>
                  </a:cubicBezTo>
                  <a:cubicBezTo>
                    <a:pt x="1" y="71"/>
                    <a:pt x="0" y="2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19" name="觅知网-不倒翁ID:189359941"/>
            <p:cNvSpPr/>
            <p:nvPr/>
          </p:nvSpPr>
          <p:spPr bwMode="auto">
            <a:xfrm>
              <a:off x="1569991" y="12283223"/>
              <a:ext cx="347063" cy="770476"/>
            </a:xfrm>
            <a:custGeom>
              <a:avLst/>
              <a:gdLst>
                <a:gd name="T0" fmla="*/ 19 w 47"/>
                <a:gd name="T1" fmla="*/ 0 h 103"/>
                <a:gd name="T2" fmla="*/ 31 w 47"/>
                <a:gd name="T3" fmla="*/ 103 h 103"/>
                <a:gd name="T4" fmla="*/ 19 w 47"/>
                <a:gd name="T5" fmla="*/ 0 h 103"/>
              </a:gdLst>
              <a:ahLst/>
              <a:cxnLst>
                <a:cxn ang="0">
                  <a:pos x="T0" y="T1"/>
                </a:cxn>
                <a:cxn ang="0">
                  <a:pos x="T2" y="T3"/>
                </a:cxn>
                <a:cxn ang="0">
                  <a:pos x="T4" y="T5"/>
                </a:cxn>
              </a:cxnLst>
              <a:rect l="0" t="0" r="r" b="b"/>
              <a:pathLst>
                <a:path w="47" h="103">
                  <a:moveTo>
                    <a:pt x="19" y="0"/>
                  </a:moveTo>
                  <a:cubicBezTo>
                    <a:pt x="47" y="36"/>
                    <a:pt x="25" y="89"/>
                    <a:pt x="31" y="103"/>
                  </a:cubicBezTo>
                  <a:cubicBezTo>
                    <a:pt x="1" y="71"/>
                    <a:pt x="0" y="29"/>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0" name="觅知网-不倒翁ID:189359941"/>
            <p:cNvSpPr/>
            <p:nvPr/>
          </p:nvSpPr>
          <p:spPr bwMode="auto">
            <a:xfrm>
              <a:off x="1361753" y="11852871"/>
              <a:ext cx="360944" cy="770476"/>
            </a:xfrm>
            <a:custGeom>
              <a:avLst/>
              <a:gdLst>
                <a:gd name="T0" fmla="*/ 26 w 49"/>
                <a:gd name="T1" fmla="*/ 0 h 104"/>
                <a:gd name="T2" fmla="*/ 22 w 49"/>
                <a:gd name="T3" fmla="*/ 104 h 104"/>
                <a:gd name="T4" fmla="*/ 26 w 49"/>
                <a:gd name="T5" fmla="*/ 0 h 104"/>
              </a:gdLst>
              <a:ahLst/>
              <a:cxnLst>
                <a:cxn ang="0">
                  <a:pos x="T0" y="T1"/>
                </a:cxn>
                <a:cxn ang="0">
                  <a:pos x="T2" y="T3"/>
                </a:cxn>
                <a:cxn ang="0">
                  <a:pos x="T4" y="T5"/>
                </a:cxn>
              </a:cxnLst>
              <a:rect l="0" t="0" r="r" b="b"/>
              <a:pathLst>
                <a:path w="49" h="104">
                  <a:moveTo>
                    <a:pt x="26" y="0"/>
                  </a:moveTo>
                  <a:cubicBezTo>
                    <a:pt x="49" y="46"/>
                    <a:pt x="18" y="90"/>
                    <a:pt x="22" y="104"/>
                  </a:cubicBezTo>
                  <a:cubicBezTo>
                    <a:pt x="0" y="72"/>
                    <a:pt x="0" y="32"/>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1" name="觅知网-不倒翁ID:189359941"/>
            <p:cNvSpPr/>
            <p:nvPr/>
          </p:nvSpPr>
          <p:spPr bwMode="auto">
            <a:xfrm>
              <a:off x="1181283" y="11401685"/>
              <a:ext cx="402593" cy="770476"/>
            </a:xfrm>
            <a:custGeom>
              <a:avLst/>
              <a:gdLst>
                <a:gd name="T0" fmla="*/ 38 w 54"/>
                <a:gd name="T1" fmla="*/ 0 h 103"/>
                <a:gd name="T2" fmla="*/ 20 w 54"/>
                <a:gd name="T3" fmla="*/ 103 h 103"/>
                <a:gd name="T4" fmla="*/ 38 w 54"/>
                <a:gd name="T5" fmla="*/ 0 h 103"/>
              </a:gdLst>
              <a:ahLst/>
              <a:cxnLst>
                <a:cxn ang="0">
                  <a:pos x="T0" y="T1"/>
                </a:cxn>
                <a:cxn ang="0">
                  <a:pos x="T2" y="T3"/>
                </a:cxn>
                <a:cxn ang="0">
                  <a:pos x="T4" y="T5"/>
                </a:cxn>
              </a:cxnLst>
              <a:rect l="0" t="0" r="r" b="b"/>
              <a:pathLst>
                <a:path w="54" h="103">
                  <a:moveTo>
                    <a:pt x="38" y="0"/>
                  </a:moveTo>
                  <a:cubicBezTo>
                    <a:pt x="54" y="46"/>
                    <a:pt x="19" y="89"/>
                    <a:pt x="20" y="103"/>
                  </a:cubicBezTo>
                  <a:cubicBezTo>
                    <a:pt x="0" y="66"/>
                    <a:pt x="11" y="27"/>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2" name="觅知网-不倒翁ID:189359941"/>
            <p:cNvSpPr/>
            <p:nvPr/>
          </p:nvSpPr>
          <p:spPr bwMode="auto">
            <a:xfrm>
              <a:off x="1118814" y="10950508"/>
              <a:ext cx="381769" cy="735770"/>
            </a:xfrm>
            <a:custGeom>
              <a:avLst/>
              <a:gdLst>
                <a:gd name="T0" fmla="*/ 42 w 51"/>
                <a:gd name="T1" fmla="*/ 0 h 99"/>
                <a:gd name="T2" fmla="*/ 11 w 51"/>
                <a:gd name="T3" fmla="*/ 99 h 99"/>
                <a:gd name="T4" fmla="*/ 42 w 51"/>
                <a:gd name="T5" fmla="*/ 0 h 99"/>
              </a:gdLst>
              <a:ahLst/>
              <a:cxnLst>
                <a:cxn ang="0">
                  <a:pos x="T0" y="T1"/>
                </a:cxn>
                <a:cxn ang="0">
                  <a:pos x="T2" y="T3"/>
                </a:cxn>
                <a:cxn ang="0">
                  <a:pos x="T4" y="T5"/>
                </a:cxn>
              </a:cxnLst>
              <a:rect l="0" t="0" r="r" b="b"/>
              <a:pathLst>
                <a:path w="51" h="99">
                  <a:moveTo>
                    <a:pt x="42" y="0"/>
                  </a:moveTo>
                  <a:cubicBezTo>
                    <a:pt x="51" y="36"/>
                    <a:pt x="12" y="95"/>
                    <a:pt x="11" y="99"/>
                  </a:cubicBezTo>
                  <a:cubicBezTo>
                    <a:pt x="0" y="67"/>
                    <a:pt x="4" y="33"/>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3" name="觅知网-不倒翁ID:189359941"/>
            <p:cNvSpPr/>
            <p:nvPr/>
          </p:nvSpPr>
          <p:spPr bwMode="auto">
            <a:xfrm>
              <a:off x="1084103" y="10492388"/>
              <a:ext cx="402593" cy="701064"/>
            </a:xfrm>
            <a:custGeom>
              <a:avLst/>
              <a:gdLst>
                <a:gd name="T0" fmla="*/ 52 w 54"/>
                <a:gd name="T1" fmla="*/ 0 h 94"/>
                <a:gd name="T2" fmla="*/ 9 w 54"/>
                <a:gd name="T3" fmla="*/ 94 h 94"/>
                <a:gd name="T4" fmla="*/ 52 w 54"/>
                <a:gd name="T5" fmla="*/ 0 h 94"/>
              </a:gdLst>
              <a:ahLst/>
              <a:cxnLst>
                <a:cxn ang="0">
                  <a:pos x="T0" y="T1"/>
                </a:cxn>
                <a:cxn ang="0">
                  <a:pos x="T2" y="T3"/>
                </a:cxn>
                <a:cxn ang="0">
                  <a:pos x="T4" y="T5"/>
                </a:cxn>
              </a:cxnLst>
              <a:rect l="0" t="0" r="r" b="b"/>
              <a:pathLst>
                <a:path w="54" h="94">
                  <a:moveTo>
                    <a:pt x="52" y="0"/>
                  </a:moveTo>
                  <a:cubicBezTo>
                    <a:pt x="54" y="48"/>
                    <a:pt x="11" y="81"/>
                    <a:pt x="9" y="94"/>
                  </a:cubicBezTo>
                  <a:cubicBezTo>
                    <a:pt x="0" y="61"/>
                    <a:pt x="9" y="29"/>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4" name="觅知网-不倒翁ID:189359941"/>
            <p:cNvSpPr/>
            <p:nvPr/>
          </p:nvSpPr>
          <p:spPr bwMode="auto">
            <a:xfrm>
              <a:off x="1097989" y="10055089"/>
              <a:ext cx="472006" cy="645537"/>
            </a:xfrm>
            <a:custGeom>
              <a:avLst/>
              <a:gdLst>
                <a:gd name="T0" fmla="*/ 63 w 63"/>
                <a:gd name="T1" fmla="*/ 0 h 87"/>
                <a:gd name="T2" fmla="*/ 8 w 63"/>
                <a:gd name="T3" fmla="*/ 87 h 87"/>
                <a:gd name="T4" fmla="*/ 63 w 63"/>
                <a:gd name="T5" fmla="*/ 0 h 87"/>
              </a:gdLst>
              <a:ahLst/>
              <a:cxnLst>
                <a:cxn ang="0">
                  <a:pos x="T0" y="T1"/>
                </a:cxn>
                <a:cxn ang="0">
                  <a:pos x="T2" y="T3"/>
                </a:cxn>
                <a:cxn ang="0">
                  <a:pos x="T4" y="T5"/>
                </a:cxn>
              </a:cxnLst>
              <a:rect l="0" t="0" r="r" b="b"/>
              <a:pathLst>
                <a:path w="63" h="87">
                  <a:moveTo>
                    <a:pt x="63" y="0"/>
                  </a:moveTo>
                  <a:cubicBezTo>
                    <a:pt x="59" y="44"/>
                    <a:pt x="11" y="75"/>
                    <a:pt x="8" y="87"/>
                  </a:cubicBezTo>
                  <a:cubicBezTo>
                    <a:pt x="0" y="39"/>
                    <a:pt x="32" y="1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5" name="觅知网-不倒翁ID:189359941"/>
            <p:cNvSpPr/>
            <p:nvPr/>
          </p:nvSpPr>
          <p:spPr bwMode="auto">
            <a:xfrm>
              <a:off x="3464953" y="14115706"/>
              <a:ext cx="1013420" cy="478944"/>
            </a:xfrm>
            <a:custGeom>
              <a:avLst/>
              <a:gdLst>
                <a:gd name="T0" fmla="*/ 0 w 136"/>
                <a:gd name="T1" fmla="*/ 37 h 64"/>
                <a:gd name="T2" fmla="*/ 136 w 136"/>
                <a:gd name="T3" fmla="*/ 19 h 64"/>
                <a:gd name="T4" fmla="*/ 0 w 136"/>
                <a:gd name="T5" fmla="*/ 37 h 64"/>
              </a:gdLst>
              <a:ahLst/>
              <a:cxnLst>
                <a:cxn ang="0">
                  <a:pos x="T0" y="T1"/>
                </a:cxn>
                <a:cxn ang="0">
                  <a:pos x="T2" y="T3"/>
                </a:cxn>
                <a:cxn ang="0">
                  <a:pos x="T4" y="T5"/>
                </a:cxn>
              </a:cxnLst>
              <a:rect l="0" t="0" r="r" b="b"/>
              <a:pathLst>
                <a:path w="136" h="64">
                  <a:moveTo>
                    <a:pt x="0" y="37"/>
                  </a:moveTo>
                  <a:cubicBezTo>
                    <a:pt x="68" y="64"/>
                    <a:pt x="104" y="27"/>
                    <a:pt x="136" y="19"/>
                  </a:cubicBezTo>
                  <a:cubicBezTo>
                    <a:pt x="70" y="0"/>
                    <a:pt x="50" y="35"/>
                    <a:pt x="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6" name="觅知网-不倒翁ID:189359941"/>
            <p:cNvSpPr/>
            <p:nvPr/>
          </p:nvSpPr>
          <p:spPr bwMode="auto">
            <a:xfrm>
              <a:off x="2965184" y="14039351"/>
              <a:ext cx="1013420" cy="472001"/>
            </a:xfrm>
            <a:custGeom>
              <a:avLst/>
              <a:gdLst>
                <a:gd name="T0" fmla="*/ 0 w 136"/>
                <a:gd name="T1" fmla="*/ 28 h 63"/>
                <a:gd name="T2" fmla="*/ 136 w 136"/>
                <a:gd name="T3" fmla="*/ 24 h 63"/>
                <a:gd name="T4" fmla="*/ 0 w 136"/>
                <a:gd name="T5" fmla="*/ 28 h 63"/>
              </a:gdLst>
              <a:ahLst/>
              <a:cxnLst>
                <a:cxn ang="0">
                  <a:pos x="T0" y="T1"/>
                </a:cxn>
                <a:cxn ang="0">
                  <a:pos x="T2" y="T3"/>
                </a:cxn>
                <a:cxn ang="0">
                  <a:pos x="T4" y="T5"/>
                </a:cxn>
              </a:cxnLst>
              <a:rect l="0" t="0" r="r" b="b"/>
              <a:pathLst>
                <a:path w="136" h="63">
                  <a:moveTo>
                    <a:pt x="0" y="28"/>
                  </a:moveTo>
                  <a:cubicBezTo>
                    <a:pt x="67" y="63"/>
                    <a:pt x="106" y="28"/>
                    <a:pt x="136" y="24"/>
                  </a:cubicBezTo>
                  <a:cubicBezTo>
                    <a:pt x="72" y="0"/>
                    <a:pt x="49"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7" name="觅知网-不倒翁ID:189359941"/>
            <p:cNvSpPr/>
            <p:nvPr/>
          </p:nvSpPr>
          <p:spPr bwMode="auto">
            <a:xfrm>
              <a:off x="2479296" y="13893587"/>
              <a:ext cx="999538" cy="478944"/>
            </a:xfrm>
            <a:custGeom>
              <a:avLst/>
              <a:gdLst>
                <a:gd name="T0" fmla="*/ 0 w 134"/>
                <a:gd name="T1" fmla="*/ 19 h 64"/>
                <a:gd name="T2" fmla="*/ 134 w 134"/>
                <a:gd name="T3" fmla="*/ 32 h 64"/>
                <a:gd name="T4" fmla="*/ 0 w 134"/>
                <a:gd name="T5" fmla="*/ 19 h 64"/>
              </a:gdLst>
              <a:ahLst/>
              <a:cxnLst>
                <a:cxn ang="0">
                  <a:pos x="T0" y="T1"/>
                </a:cxn>
                <a:cxn ang="0">
                  <a:pos x="T2" y="T3"/>
                </a:cxn>
                <a:cxn ang="0">
                  <a:pos x="T4" y="T5"/>
                </a:cxn>
              </a:cxnLst>
              <a:rect l="0" t="0" r="r" b="b"/>
              <a:pathLst>
                <a:path w="134" h="64">
                  <a:moveTo>
                    <a:pt x="0" y="19"/>
                  </a:moveTo>
                  <a:cubicBezTo>
                    <a:pt x="60" y="64"/>
                    <a:pt x="106" y="33"/>
                    <a:pt x="134" y="32"/>
                  </a:cubicBezTo>
                  <a:cubicBezTo>
                    <a:pt x="69" y="0"/>
                    <a:pt x="48" y="3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8" name="觅知网-不倒翁ID:189359941"/>
            <p:cNvSpPr/>
            <p:nvPr/>
          </p:nvSpPr>
          <p:spPr bwMode="auto">
            <a:xfrm>
              <a:off x="2028115" y="13692288"/>
              <a:ext cx="964832" cy="444238"/>
            </a:xfrm>
            <a:custGeom>
              <a:avLst/>
              <a:gdLst>
                <a:gd name="T0" fmla="*/ 0 w 129"/>
                <a:gd name="T1" fmla="*/ 7 h 60"/>
                <a:gd name="T2" fmla="*/ 129 w 129"/>
                <a:gd name="T3" fmla="*/ 39 h 60"/>
                <a:gd name="T4" fmla="*/ 0 w 129"/>
                <a:gd name="T5" fmla="*/ 7 h 60"/>
              </a:gdLst>
              <a:ahLst/>
              <a:cxnLst>
                <a:cxn ang="0">
                  <a:pos x="T0" y="T1"/>
                </a:cxn>
                <a:cxn ang="0">
                  <a:pos x="T2" y="T3"/>
                </a:cxn>
                <a:cxn ang="0">
                  <a:pos x="T4" y="T5"/>
                </a:cxn>
              </a:cxnLst>
              <a:rect l="0" t="0" r="r" b="b"/>
              <a:pathLst>
                <a:path w="129" h="60">
                  <a:moveTo>
                    <a:pt x="0" y="7"/>
                  </a:moveTo>
                  <a:cubicBezTo>
                    <a:pt x="53" y="60"/>
                    <a:pt x="106" y="36"/>
                    <a:pt x="129" y="39"/>
                  </a:cubicBezTo>
                  <a:cubicBezTo>
                    <a:pt x="76" y="0"/>
                    <a:pt x="39" y="22"/>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29" name="觅知网-不倒翁ID:189359941"/>
            <p:cNvSpPr/>
            <p:nvPr/>
          </p:nvSpPr>
          <p:spPr bwMode="auto">
            <a:xfrm>
              <a:off x="1639403" y="13372994"/>
              <a:ext cx="895420" cy="423418"/>
            </a:xfrm>
            <a:custGeom>
              <a:avLst/>
              <a:gdLst>
                <a:gd name="T0" fmla="*/ 0 w 120"/>
                <a:gd name="T1" fmla="*/ 1 h 57"/>
                <a:gd name="T2" fmla="*/ 120 w 120"/>
                <a:gd name="T3" fmla="*/ 52 h 57"/>
                <a:gd name="T4" fmla="*/ 0 w 120"/>
                <a:gd name="T5" fmla="*/ 1 h 57"/>
              </a:gdLst>
              <a:ahLst/>
              <a:cxnLst>
                <a:cxn ang="0">
                  <a:pos x="T0" y="T1"/>
                </a:cxn>
                <a:cxn ang="0">
                  <a:pos x="T2" y="T3"/>
                </a:cxn>
                <a:cxn ang="0">
                  <a:pos x="T4" y="T5"/>
                </a:cxn>
              </a:cxnLst>
              <a:rect l="0" t="0" r="r" b="b"/>
              <a:pathLst>
                <a:path w="120" h="57">
                  <a:moveTo>
                    <a:pt x="0" y="1"/>
                  </a:moveTo>
                  <a:cubicBezTo>
                    <a:pt x="37" y="57"/>
                    <a:pt x="98" y="47"/>
                    <a:pt x="120" y="52"/>
                  </a:cubicBezTo>
                  <a:cubicBezTo>
                    <a:pt x="60" y="0"/>
                    <a:pt x="40" y="2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0" name="觅知网-不倒翁ID:189359941"/>
            <p:cNvSpPr/>
            <p:nvPr/>
          </p:nvSpPr>
          <p:spPr bwMode="auto">
            <a:xfrm>
              <a:off x="1327051" y="12956519"/>
              <a:ext cx="798244" cy="506712"/>
            </a:xfrm>
            <a:custGeom>
              <a:avLst/>
              <a:gdLst>
                <a:gd name="T0" fmla="*/ 0 w 107"/>
                <a:gd name="T1" fmla="*/ 0 h 68"/>
                <a:gd name="T2" fmla="*/ 107 w 107"/>
                <a:gd name="T3" fmla="*/ 68 h 68"/>
                <a:gd name="T4" fmla="*/ 0 w 107"/>
                <a:gd name="T5" fmla="*/ 0 h 68"/>
              </a:gdLst>
              <a:ahLst/>
              <a:cxnLst>
                <a:cxn ang="0">
                  <a:pos x="T0" y="T1"/>
                </a:cxn>
                <a:cxn ang="0">
                  <a:pos x="T2" y="T3"/>
                </a:cxn>
                <a:cxn ang="0">
                  <a:pos x="T4" y="T5"/>
                </a:cxn>
              </a:cxnLst>
              <a:rect l="0" t="0" r="r" b="b"/>
              <a:pathLst>
                <a:path w="107" h="68">
                  <a:moveTo>
                    <a:pt x="0" y="0"/>
                  </a:moveTo>
                  <a:cubicBezTo>
                    <a:pt x="29" y="64"/>
                    <a:pt x="87" y="60"/>
                    <a:pt x="107" y="68"/>
                  </a:cubicBezTo>
                  <a:cubicBezTo>
                    <a:pt x="57" y="8"/>
                    <a:pt x="35"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1" name="觅知网-不倒翁ID:189359941"/>
            <p:cNvSpPr/>
            <p:nvPr/>
          </p:nvSpPr>
          <p:spPr bwMode="auto">
            <a:xfrm>
              <a:off x="1084103" y="12484517"/>
              <a:ext cx="701068" cy="617769"/>
            </a:xfrm>
            <a:custGeom>
              <a:avLst/>
              <a:gdLst>
                <a:gd name="T0" fmla="*/ 0 w 94"/>
                <a:gd name="T1" fmla="*/ 0 h 83"/>
                <a:gd name="T2" fmla="*/ 94 w 94"/>
                <a:gd name="T3" fmla="*/ 83 h 83"/>
                <a:gd name="T4" fmla="*/ 0 w 94"/>
                <a:gd name="T5" fmla="*/ 0 h 83"/>
              </a:gdLst>
              <a:ahLst/>
              <a:cxnLst>
                <a:cxn ang="0">
                  <a:pos x="T0" y="T1"/>
                </a:cxn>
                <a:cxn ang="0">
                  <a:pos x="T2" y="T3"/>
                </a:cxn>
                <a:cxn ang="0">
                  <a:pos x="T4" y="T5"/>
                </a:cxn>
              </a:cxnLst>
              <a:rect l="0" t="0" r="r" b="b"/>
              <a:pathLst>
                <a:path w="94" h="83">
                  <a:moveTo>
                    <a:pt x="0" y="0"/>
                  </a:moveTo>
                  <a:cubicBezTo>
                    <a:pt x="20" y="67"/>
                    <a:pt x="83" y="75"/>
                    <a:pt x="94" y="83"/>
                  </a:cubicBezTo>
                  <a:cubicBezTo>
                    <a:pt x="65" y="24"/>
                    <a:pt x="27" y="2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2" name="觅知网-不倒翁ID:189359941"/>
            <p:cNvSpPr/>
            <p:nvPr/>
          </p:nvSpPr>
          <p:spPr bwMode="auto">
            <a:xfrm>
              <a:off x="917515" y="11991691"/>
              <a:ext cx="590006" cy="694121"/>
            </a:xfrm>
            <a:custGeom>
              <a:avLst/>
              <a:gdLst>
                <a:gd name="T0" fmla="*/ 0 w 79"/>
                <a:gd name="T1" fmla="*/ 0 h 93"/>
                <a:gd name="T2" fmla="*/ 79 w 79"/>
                <a:gd name="T3" fmla="*/ 93 h 93"/>
                <a:gd name="T4" fmla="*/ 0 w 79"/>
                <a:gd name="T5" fmla="*/ 0 h 93"/>
              </a:gdLst>
              <a:ahLst/>
              <a:cxnLst>
                <a:cxn ang="0">
                  <a:pos x="T0" y="T1"/>
                </a:cxn>
                <a:cxn ang="0">
                  <a:pos x="T2" y="T3"/>
                </a:cxn>
                <a:cxn ang="0">
                  <a:pos x="T4" y="T5"/>
                </a:cxn>
              </a:cxnLst>
              <a:rect l="0" t="0" r="r" b="b"/>
              <a:pathLst>
                <a:path w="79" h="93">
                  <a:moveTo>
                    <a:pt x="0" y="0"/>
                  </a:moveTo>
                  <a:cubicBezTo>
                    <a:pt x="8" y="67"/>
                    <a:pt x="68" y="82"/>
                    <a:pt x="79" y="93"/>
                  </a:cubicBezTo>
                  <a:cubicBezTo>
                    <a:pt x="59" y="30"/>
                    <a:pt x="22" y="2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3" name="觅知网-不倒翁ID:189359941"/>
            <p:cNvSpPr/>
            <p:nvPr/>
          </p:nvSpPr>
          <p:spPr bwMode="auto">
            <a:xfrm>
              <a:off x="792571" y="11484984"/>
              <a:ext cx="506712" cy="742713"/>
            </a:xfrm>
            <a:custGeom>
              <a:avLst/>
              <a:gdLst>
                <a:gd name="T0" fmla="*/ 3 w 68"/>
                <a:gd name="T1" fmla="*/ 0 h 100"/>
                <a:gd name="T2" fmla="*/ 68 w 68"/>
                <a:gd name="T3" fmla="*/ 100 h 100"/>
                <a:gd name="T4" fmla="*/ 3 w 68"/>
                <a:gd name="T5" fmla="*/ 0 h 100"/>
              </a:gdLst>
              <a:ahLst/>
              <a:cxnLst>
                <a:cxn ang="0">
                  <a:pos x="T0" y="T1"/>
                </a:cxn>
                <a:cxn ang="0">
                  <a:pos x="T2" y="T3"/>
                </a:cxn>
                <a:cxn ang="0">
                  <a:pos x="T4" y="T5"/>
                </a:cxn>
              </a:cxnLst>
              <a:rect l="0" t="0" r="r" b="b"/>
              <a:pathLst>
                <a:path w="68" h="100">
                  <a:moveTo>
                    <a:pt x="3" y="0"/>
                  </a:moveTo>
                  <a:cubicBezTo>
                    <a:pt x="0" y="62"/>
                    <a:pt x="62" y="91"/>
                    <a:pt x="68" y="100"/>
                  </a:cubicBezTo>
                  <a:cubicBezTo>
                    <a:pt x="61" y="41"/>
                    <a:pt x="17" y="2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4" name="觅知网-不倒翁ID:189359941"/>
            <p:cNvSpPr/>
            <p:nvPr/>
          </p:nvSpPr>
          <p:spPr bwMode="auto">
            <a:xfrm>
              <a:off x="723159" y="10978276"/>
              <a:ext cx="444238" cy="777419"/>
            </a:xfrm>
            <a:custGeom>
              <a:avLst/>
              <a:gdLst>
                <a:gd name="T0" fmla="*/ 8 w 59"/>
                <a:gd name="T1" fmla="*/ 0 h 104"/>
                <a:gd name="T2" fmla="*/ 59 w 59"/>
                <a:gd name="T3" fmla="*/ 104 h 104"/>
                <a:gd name="T4" fmla="*/ 8 w 59"/>
                <a:gd name="T5" fmla="*/ 0 h 104"/>
              </a:gdLst>
              <a:ahLst/>
              <a:cxnLst>
                <a:cxn ang="0">
                  <a:pos x="T0" y="T1"/>
                </a:cxn>
                <a:cxn ang="0">
                  <a:pos x="T2" y="T3"/>
                </a:cxn>
                <a:cxn ang="0">
                  <a:pos x="T4" y="T5"/>
                </a:cxn>
              </a:cxnLst>
              <a:rect l="0" t="0" r="r" b="b"/>
              <a:pathLst>
                <a:path w="59" h="104">
                  <a:moveTo>
                    <a:pt x="8" y="0"/>
                  </a:moveTo>
                  <a:cubicBezTo>
                    <a:pt x="0" y="61"/>
                    <a:pt x="53" y="92"/>
                    <a:pt x="59" y="104"/>
                  </a:cubicBezTo>
                  <a:cubicBezTo>
                    <a:pt x="56" y="39"/>
                    <a:pt x="25" y="3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5" name="觅知网-不倒翁ID:189359941"/>
            <p:cNvSpPr/>
            <p:nvPr/>
          </p:nvSpPr>
          <p:spPr bwMode="auto">
            <a:xfrm>
              <a:off x="695400" y="10464625"/>
              <a:ext cx="458120" cy="798244"/>
            </a:xfrm>
            <a:custGeom>
              <a:avLst/>
              <a:gdLst>
                <a:gd name="T0" fmla="*/ 16 w 61"/>
                <a:gd name="T1" fmla="*/ 0 h 107"/>
                <a:gd name="T2" fmla="*/ 54 w 61"/>
                <a:gd name="T3" fmla="*/ 107 h 107"/>
                <a:gd name="T4" fmla="*/ 16 w 61"/>
                <a:gd name="T5" fmla="*/ 0 h 107"/>
              </a:gdLst>
              <a:ahLst/>
              <a:cxnLst>
                <a:cxn ang="0">
                  <a:pos x="T0" y="T1"/>
                </a:cxn>
                <a:cxn ang="0">
                  <a:pos x="T2" y="T3"/>
                </a:cxn>
                <a:cxn ang="0">
                  <a:pos x="T4" y="T5"/>
                </a:cxn>
              </a:cxnLst>
              <a:rect l="0" t="0" r="r" b="b"/>
              <a:pathLst>
                <a:path w="61" h="107">
                  <a:moveTo>
                    <a:pt x="16" y="0"/>
                  </a:moveTo>
                  <a:cubicBezTo>
                    <a:pt x="0" y="59"/>
                    <a:pt x="51" y="98"/>
                    <a:pt x="54" y="107"/>
                  </a:cubicBezTo>
                  <a:cubicBezTo>
                    <a:pt x="61" y="50"/>
                    <a:pt x="30" y="28"/>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6" name="觅知网-不倒翁ID:189359941"/>
            <p:cNvSpPr/>
            <p:nvPr/>
          </p:nvSpPr>
          <p:spPr bwMode="auto">
            <a:xfrm>
              <a:off x="743997" y="9957913"/>
              <a:ext cx="458120" cy="812125"/>
            </a:xfrm>
            <a:custGeom>
              <a:avLst/>
              <a:gdLst>
                <a:gd name="T0" fmla="*/ 24 w 62"/>
                <a:gd name="T1" fmla="*/ 0 h 109"/>
                <a:gd name="T2" fmla="*/ 48 w 62"/>
                <a:gd name="T3" fmla="*/ 109 h 109"/>
                <a:gd name="T4" fmla="*/ 24 w 62"/>
                <a:gd name="T5" fmla="*/ 0 h 109"/>
              </a:gdLst>
              <a:ahLst/>
              <a:cxnLst>
                <a:cxn ang="0">
                  <a:pos x="T0" y="T1"/>
                </a:cxn>
                <a:cxn ang="0">
                  <a:pos x="T2" y="T3"/>
                </a:cxn>
                <a:cxn ang="0">
                  <a:pos x="T4" y="T5"/>
                </a:cxn>
              </a:cxnLst>
              <a:rect l="0" t="0" r="r" b="b"/>
              <a:pathLst>
                <a:path w="62" h="109">
                  <a:moveTo>
                    <a:pt x="24" y="0"/>
                  </a:moveTo>
                  <a:cubicBezTo>
                    <a:pt x="0" y="50"/>
                    <a:pt x="47" y="102"/>
                    <a:pt x="48" y="109"/>
                  </a:cubicBezTo>
                  <a:cubicBezTo>
                    <a:pt x="62" y="56"/>
                    <a:pt x="34" y="26"/>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7" name="觅知网-不倒翁ID:189359941"/>
            <p:cNvSpPr/>
            <p:nvPr/>
          </p:nvSpPr>
          <p:spPr bwMode="auto">
            <a:xfrm>
              <a:off x="1410354" y="8451672"/>
              <a:ext cx="874595" cy="1478482"/>
            </a:xfrm>
            <a:custGeom>
              <a:avLst/>
              <a:gdLst>
                <a:gd name="T0" fmla="*/ 114 w 117"/>
                <a:gd name="T1" fmla="*/ 0 h 198"/>
                <a:gd name="T2" fmla="*/ 0 w 117"/>
                <a:gd name="T3" fmla="*/ 197 h 198"/>
                <a:gd name="T4" fmla="*/ 4 w 117"/>
                <a:gd name="T5" fmla="*/ 198 h 198"/>
                <a:gd name="T6" fmla="*/ 117 w 117"/>
                <a:gd name="T7" fmla="*/ 3 h 198"/>
                <a:gd name="T8" fmla="*/ 114 w 117"/>
                <a:gd name="T9" fmla="*/ 0 h 198"/>
              </a:gdLst>
              <a:ahLst/>
              <a:cxnLst>
                <a:cxn ang="0">
                  <a:pos x="T0" y="T1"/>
                </a:cxn>
                <a:cxn ang="0">
                  <a:pos x="T2" y="T3"/>
                </a:cxn>
                <a:cxn ang="0">
                  <a:pos x="T4" y="T5"/>
                </a:cxn>
                <a:cxn ang="0">
                  <a:pos x="T6" y="T7"/>
                </a:cxn>
                <a:cxn ang="0">
                  <a:pos x="T8" y="T9"/>
                </a:cxn>
              </a:cxnLst>
              <a:rect l="0" t="0" r="r" b="b"/>
              <a:pathLst>
                <a:path w="117" h="198">
                  <a:moveTo>
                    <a:pt x="114" y="0"/>
                  </a:moveTo>
                  <a:cubicBezTo>
                    <a:pt x="70" y="46"/>
                    <a:pt x="25" y="118"/>
                    <a:pt x="0" y="197"/>
                  </a:cubicBezTo>
                  <a:cubicBezTo>
                    <a:pt x="4" y="198"/>
                    <a:pt x="4" y="198"/>
                    <a:pt x="4" y="198"/>
                  </a:cubicBezTo>
                  <a:cubicBezTo>
                    <a:pt x="28" y="120"/>
                    <a:pt x="73" y="48"/>
                    <a:pt x="117" y="3"/>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8" name="觅知网-不倒翁ID:189359941"/>
            <p:cNvSpPr/>
            <p:nvPr/>
          </p:nvSpPr>
          <p:spPr bwMode="auto">
            <a:xfrm>
              <a:off x="1167410" y="8410023"/>
              <a:ext cx="916244" cy="1735303"/>
            </a:xfrm>
            <a:custGeom>
              <a:avLst/>
              <a:gdLst>
                <a:gd name="T0" fmla="*/ 120 w 123"/>
                <a:gd name="T1" fmla="*/ 0 h 233"/>
                <a:gd name="T2" fmla="*/ 0 w 123"/>
                <a:gd name="T3" fmla="*/ 233 h 233"/>
                <a:gd name="T4" fmla="*/ 4 w 123"/>
                <a:gd name="T5" fmla="*/ 233 h 233"/>
                <a:gd name="T6" fmla="*/ 123 w 123"/>
                <a:gd name="T7" fmla="*/ 2 h 233"/>
                <a:gd name="T8" fmla="*/ 120 w 123"/>
                <a:gd name="T9" fmla="*/ 0 h 233"/>
              </a:gdLst>
              <a:ahLst/>
              <a:cxnLst>
                <a:cxn ang="0">
                  <a:pos x="T0" y="T1"/>
                </a:cxn>
                <a:cxn ang="0">
                  <a:pos x="T2" y="T3"/>
                </a:cxn>
                <a:cxn ang="0">
                  <a:pos x="T4" y="T5"/>
                </a:cxn>
                <a:cxn ang="0">
                  <a:pos x="T6" y="T7"/>
                </a:cxn>
                <a:cxn ang="0">
                  <a:pos x="T8" y="T9"/>
                </a:cxn>
              </a:cxnLst>
              <a:rect l="0" t="0" r="r" b="b"/>
              <a:pathLst>
                <a:path w="123" h="233">
                  <a:moveTo>
                    <a:pt x="120" y="0"/>
                  </a:moveTo>
                  <a:cubicBezTo>
                    <a:pt x="67" y="58"/>
                    <a:pt x="21" y="141"/>
                    <a:pt x="0" y="233"/>
                  </a:cubicBezTo>
                  <a:cubicBezTo>
                    <a:pt x="4" y="233"/>
                    <a:pt x="4" y="233"/>
                    <a:pt x="4" y="233"/>
                  </a:cubicBezTo>
                  <a:cubicBezTo>
                    <a:pt x="24" y="143"/>
                    <a:pt x="70" y="60"/>
                    <a:pt x="123" y="2"/>
                  </a:cubicBez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39" name="觅知网-不倒翁ID:189359941"/>
            <p:cNvSpPr/>
            <p:nvPr/>
          </p:nvSpPr>
          <p:spPr bwMode="auto">
            <a:xfrm>
              <a:off x="1070230" y="8111548"/>
              <a:ext cx="1055069" cy="1721422"/>
            </a:xfrm>
            <a:custGeom>
              <a:avLst/>
              <a:gdLst>
                <a:gd name="T0" fmla="*/ 139 w 142"/>
                <a:gd name="T1" fmla="*/ 0 h 231"/>
                <a:gd name="T2" fmla="*/ 0 w 142"/>
                <a:gd name="T3" fmla="*/ 230 h 231"/>
                <a:gd name="T4" fmla="*/ 4 w 142"/>
                <a:gd name="T5" fmla="*/ 231 h 231"/>
                <a:gd name="T6" fmla="*/ 142 w 142"/>
                <a:gd name="T7" fmla="*/ 2 h 231"/>
                <a:gd name="T8" fmla="*/ 139 w 142"/>
                <a:gd name="T9" fmla="*/ 0 h 231"/>
              </a:gdLst>
              <a:ahLst/>
              <a:cxnLst>
                <a:cxn ang="0">
                  <a:pos x="T0" y="T1"/>
                </a:cxn>
                <a:cxn ang="0">
                  <a:pos x="T2" y="T3"/>
                </a:cxn>
                <a:cxn ang="0">
                  <a:pos x="T4" y="T5"/>
                </a:cxn>
                <a:cxn ang="0">
                  <a:pos x="T6" y="T7"/>
                </a:cxn>
                <a:cxn ang="0">
                  <a:pos x="T8" y="T9"/>
                </a:cxn>
              </a:cxnLst>
              <a:rect l="0" t="0" r="r" b="b"/>
              <a:pathLst>
                <a:path w="142" h="231">
                  <a:moveTo>
                    <a:pt x="139" y="0"/>
                  </a:moveTo>
                  <a:cubicBezTo>
                    <a:pt x="90" y="44"/>
                    <a:pt x="31" y="132"/>
                    <a:pt x="0" y="230"/>
                  </a:cubicBezTo>
                  <a:cubicBezTo>
                    <a:pt x="4" y="231"/>
                    <a:pt x="4" y="231"/>
                    <a:pt x="4" y="231"/>
                  </a:cubicBezTo>
                  <a:cubicBezTo>
                    <a:pt x="33" y="135"/>
                    <a:pt x="92" y="47"/>
                    <a:pt x="142" y="2"/>
                  </a:cubicBezTo>
                  <a:lnTo>
                    <a:pt x="1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40" name="觅知网-不倒翁ID:189359941"/>
          <p:cNvGrpSpPr/>
          <p:nvPr/>
        </p:nvGrpSpPr>
        <p:grpSpPr>
          <a:xfrm>
            <a:off x="8538181" y="-186482"/>
            <a:ext cx="3885111" cy="6528617"/>
            <a:chOff x="5056479" y="8111548"/>
            <a:chExt cx="3885111" cy="6528617"/>
          </a:xfrm>
          <a:solidFill>
            <a:srgbClr val="344778">
              <a:alpha val="5000"/>
            </a:srgbClr>
          </a:solidFill>
        </p:grpSpPr>
        <p:sp>
          <p:nvSpPr>
            <p:cNvPr id="141" name="觅知网-不倒翁ID:189359941"/>
            <p:cNvSpPr/>
            <p:nvPr/>
          </p:nvSpPr>
          <p:spPr bwMode="auto">
            <a:xfrm>
              <a:off x="5137796" y="13747819"/>
              <a:ext cx="687182" cy="465063"/>
            </a:xfrm>
            <a:custGeom>
              <a:avLst/>
              <a:gdLst>
                <a:gd name="T0" fmla="*/ 92 w 92"/>
                <a:gd name="T1" fmla="*/ 6 h 62"/>
                <a:gd name="T2" fmla="*/ 0 w 92"/>
                <a:gd name="T3" fmla="*/ 62 h 62"/>
                <a:gd name="T4" fmla="*/ 92 w 92"/>
                <a:gd name="T5" fmla="*/ 6 h 62"/>
              </a:gdLst>
              <a:ahLst/>
              <a:cxnLst>
                <a:cxn ang="0">
                  <a:pos x="T0" y="T1"/>
                </a:cxn>
                <a:cxn ang="0">
                  <a:pos x="T2" y="T3"/>
                </a:cxn>
                <a:cxn ang="0">
                  <a:pos x="T4" y="T5"/>
                </a:cxn>
              </a:cxnLst>
              <a:rect l="0" t="0" r="r" b="b"/>
              <a:pathLst>
                <a:path w="92" h="62">
                  <a:moveTo>
                    <a:pt x="92" y="6"/>
                  </a:moveTo>
                  <a:cubicBezTo>
                    <a:pt x="39" y="0"/>
                    <a:pt x="18" y="57"/>
                    <a:pt x="0" y="62"/>
                  </a:cubicBezTo>
                  <a:cubicBezTo>
                    <a:pt x="58" y="57"/>
                    <a:pt x="86" y="30"/>
                    <a:pt x="9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2" name="觅知网-不倒翁ID:189359941"/>
            <p:cNvSpPr/>
            <p:nvPr/>
          </p:nvSpPr>
          <p:spPr bwMode="auto">
            <a:xfrm>
              <a:off x="5644509" y="13685350"/>
              <a:ext cx="638594" cy="492830"/>
            </a:xfrm>
            <a:custGeom>
              <a:avLst/>
              <a:gdLst>
                <a:gd name="T0" fmla="*/ 85 w 85"/>
                <a:gd name="T1" fmla="*/ 2 h 66"/>
                <a:gd name="T2" fmla="*/ 0 w 85"/>
                <a:gd name="T3" fmla="*/ 66 h 66"/>
                <a:gd name="T4" fmla="*/ 85 w 85"/>
                <a:gd name="T5" fmla="*/ 2 h 66"/>
              </a:gdLst>
              <a:ahLst/>
              <a:cxnLst>
                <a:cxn ang="0">
                  <a:pos x="T0" y="T1"/>
                </a:cxn>
                <a:cxn ang="0">
                  <a:pos x="T2" y="T3"/>
                </a:cxn>
                <a:cxn ang="0">
                  <a:pos x="T4" y="T5"/>
                </a:cxn>
              </a:cxnLst>
              <a:rect l="0" t="0" r="r" b="b"/>
              <a:pathLst>
                <a:path w="85" h="66">
                  <a:moveTo>
                    <a:pt x="85" y="2"/>
                  </a:moveTo>
                  <a:cubicBezTo>
                    <a:pt x="35" y="0"/>
                    <a:pt x="17" y="60"/>
                    <a:pt x="0" y="66"/>
                  </a:cubicBezTo>
                  <a:cubicBezTo>
                    <a:pt x="59" y="57"/>
                    <a:pt x="82" y="24"/>
                    <a:pt x="8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3" name="觅知网-不倒翁ID:189359941"/>
            <p:cNvSpPr/>
            <p:nvPr/>
          </p:nvSpPr>
          <p:spPr bwMode="auto">
            <a:xfrm>
              <a:off x="6151217" y="13532643"/>
              <a:ext cx="562243" cy="555300"/>
            </a:xfrm>
            <a:custGeom>
              <a:avLst/>
              <a:gdLst>
                <a:gd name="T0" fmla="*/ 75 w 75"/>
                <a:gd name="T1" fmla="*/ 0 h 74"/>
                <a:gd name="T2" fmla="*/ 0 w 75"/>
                <a:gd name="T3" fmla="*/ 74 h 74"/>
                <a:gd name="T4" fmla="*/ 75 w 75"/>
                <a:gd name="T5" fmla="*/ 0 h 74"/>
              </a:gdLst>
              <a:ahLst/>
              <a:cxnLst>
                <a:cxn ang="0">
                  <a:pos x="T0" y="T1"/>
                </a:cxn>
                <a:cxn ang="0">
                  <a:pos x="T2" y="T3"/>
                </a:cxn>
                <a:cxn ang="0">
                  <a:pos x="T4" y="T5"/>
                </a:cxn>
              </a:cxnLst>
              <a:rect l="0" t="0" r="r" b="b"/>
              <a:pathLst>
                <a:path w="75" h="74">
                  <a:moveTo>
                    <a:pt x="75" y="0"/>
                  </a:moveTo>
                  <a:cubicBezTo>
                    <a:pt x="26" y="8"/>
                    <a:pt x="15" y="66"/>
                    <a:pt x="0" y="74"/>
                  </a:cubicBezTo>
                  <a:cubicBezTo>
                    <a:pt x="50" y="62"/>
                    <a:pt x="74" y="28"/>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4" name="觅知网-不倒翁ID:189359941"/>
            <p:cNvSpPr/>
            <p:nvPr/>
          </p:nvSpPr>
          <p:spPr bwMode="auto">
            <a:xfrm>
              <a:off x="6637104" y="13310524"/>
              <a:ext cx="492831" cy="624708"/>
            </a:xfrm>
            <a:custGeom>
              <a:avLst/>
              <a:gdLst>
                <a:gd name="T0" fmla="*/ 62 w 66"/>
                <a:gd name="T1" fmla="*/ 0 h 84"/>
                <a:gd name="T2" fmla="*/ 0 w 66"/>
                <a:gd name="T3" fmla="*/ 84 h 84"/>
                <a:gd name="T4" fmla="*/ 62 w 66"/>
                <a:gd name="T5" fmla="*/ 0 h 84"/>
              </a:gdLst>
              <a:ahLst/>
              <a:cxnLst>
                <a:cxn ang="0">
                  <a:pos x="T0" y="T1"/>
                </a:cxn>
                <a:cxn ang="0">
                  <a:pos x="T2" y="T3"/>
                </a:cxn>
                <a:cxn ang="0">
                  <a:pos x="T4" y="T5"/>
                </a:cxn>
              </a:cxnLst>
              <a:rect l="0" t="0" r="r" b="b"/>
              <a:pathLst>
                <a:path w="66" h="84">
                  <a:moveTo>
                    <a:pt x="62" y="0"/>
                  </a:moveTo>
                  <a:cubicBezTo>
                    <a:pt x="18" y="15"/>
                    <a:pt x="13" y="74"/>
                    <a:pt x="0" y="84"/>
                  </a:cubicBezTo>
                  <a:cubicBezTo>
                    <a:pt x="50" y="64"/>
                    <a:pt x="66" y="26"/>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5" name="觅知网-不倒翁ID:189359941"/>
            <p:cNvSpPr/>
            <p:nvPr/>
          </p:nvSpPr>
          <p:spPr bwMode="auto">
            <a:xfrm>
              <a:off x="7095224" y="13018993"/>
              <a:ext cx="430357" cy="694121"/>
            </a:xfrm>
            <a:custGeom>
              <a:avLst/>
              <a:gdLst>
                <a:gd name="T0" fmla="*/ 47 w 58"/>
                <a:gd name="T1" fmla="*/ 0 h 93"/>
                <a:gd name="T2" fmla="*/ 0 w 58"/>
                <a:gd name="T3" fmla="*/ 93 h 93"/>
                <a:gd name="T4" fmla="*/ 47 w 58"/>
                <a:gd name="T5" fmla="*/ 0 h 93"/>
              </a:gdLst>
              <a:ahLst/>
              <a:cxnLst>
                <a:cxn ang="0">
                  <a:pos x="T0" y="T1"/>
                </a:cxn>
                <a:cxn ang="0">
                  <a:pos x="T2" y="T3"/>
                </a:cxn>
                <a:cxn ang="0">
                  <a:pos x="T4" y="T5"/>
                </a:cxn>
              </a:cxnLst>
              <a:rect l="0" t="0" r="r" b="b"/>
              <a:pathLst>
                <a:path w="58" h="93">
                  <a:moveTo>
                    <a:pt x="47" y="0"/>
                  </a:moveTo>
                  <a:cubicBezTo>
                    <a:pt x="11" y="20"/>
                    <a:pt x="6" y="88"/>
                    <a:pt x="0" y="93"/>
                  </a:cubicBezTo>
                  <a:cubicBezTo>
                    <a:pt x="34" y="77"/>
                    <a:pt x="58" y="37"/>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6" name="觅知网-不倒翁ID:189359941"/>
            <p:cNvSpPr/>
            <p:nvPr/>
          </p:nvSpPr>
          <p:spPr bwMode="auto">
            <a:xfrm>
              <a:off x="7463111" y="12678873"/>
              <a:ext cx="347063" cy="735770"/>
            </a:xfrm>
            <a:custGeom>
              <a:avLst/>
              <a:gdLst>
                <a:gd name="T0" fmla="*/ 34 w 46"/>
                <a:gd name="T1" fmla="*/ 0 h 99"/>
                <a:gd name="T2" fmla="*/ 5 w 46"/>
                <a:gd name="T3" fmla="*/ 99 h 99"/>
                <a:gd name="T4" fmla="*/ 34 w 46"/>
                <a:gd name="T5" fmla="*/ 0 h 99"/>
              </a:gdLst>
              <a:ahLst/>
              <a:cxnLst>
                <a:cxn ang="0">
                  <a:pos x="T0" y="T1"/>
                </a:cxn>
                <a:cxn ang="0">
                  <a:pos x="T2" y="T3"/>
                </a:cxn>
                <a:cxn ang="0">
                  <a:pos x="T4" y="T5"/>
                </a:cxn>
              </a:cxnLst>
              <a:rect l="0" t="0" r="r" b="b"/>
              <a:pathLst>
                <a:path w="46" h="99">
                  <a:moveTo>
                    <a:pt x="34" y="0"/>
                  </a:moveTo>
                  <a:cubicBezTo>
                    <a:pt x="0" y="29"/>
                    <a:pt x="14" y="86"/>
                    <a:pt x="5" y="99"/>
                  </a:cubicBezTo>
                  <a:cubicBezTo>
                    <a:pt x="45" y="71"/>
                    <a:pt x="46" y="24"/>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7" name="觅知网-不倒翁ID:189359941"/>
            <p:cNvSpPr/>
            <p:nvPr/>
          </p:nvSpPr>
          <p:spPr bwMode="auto">
            <a:xfrm>
              <a:off x="7726880" y="12283223"/>
              <a:ext cx="347063" cy="770476"/>
            </a:xfrm>
            <a:custGeom>
              <a:avLst/>
              <a:gdLst>
                <a:gd name="T0" fmla="*/ 28 w 47"/>
                <a:gd name="T1" fmla="*/ 0 h 103"/>
                <a:gd name="T2" fmla="*/ 16 w 47"/>
                <a:gd name="T3" fmla="*/ 103 h 103"/>
                <a:gd name="T4" fmla="*/ 28 w 47"/>
                <a:gd name="T5" fmla="*/ 0 h 103"/>
              </a:gdLst>
              <a:ahLst/>
              <a:cxnLst>
                <a:cxn ang="0">
                  <a:pos x="T0" y="T1"/>
                </a:cxn>
                <a:cxn ang="0">
                  <a:pos x="T2" y="T3"/>
                </a:cxn>
                <a:cxn ang="0">
                  <a:pos x="T4" y="T5"/>
                </a:cxn>
              </a:cxnLst>
              <a:rect l="0" t="0" r="r" b="b"/>
              <a:pathLst>
                <a:path w="47" h="103">
                  <a:moveTo>
                    <a:pt x="28" y="0"/>
                  </a:moveTo>
                  <a:cubicBezTo>
                    <a:pt x="0" y="36"/>
                    <a:pt x="22" y="89"/>
                    <a:pt x="16" y="103"/>
                  </a:cubicBezTo>
                  <a:cubicBezTo>
                    <a:pt x="46" y="71"/>
                    <a:pt x="47" y="29"/>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8" name="觅知网-不倒翁ID:189359941"/>
            <p:cNvSpPr/>
            <p:nvPr/>
          </p:nvSpPr>
          <p:spPr bwMode="auto">
            <a:xfrm>
              <a:off x="7921231" y="11852871"/>
              <a:ext cx="360944" cy="770476"/>
            </a:xfrm>
            <a:custGeom>
              <a:avLst/>
              <a:gdLst>
                <a:gd name="T0" fmla="*/ 23 w 49"/>
                <a:gd name="T1" fmla="*/ 0 h 104"/>
                <a:gd name="T2" fmla="*/ 26 w 49"/>
                <a:gd name="T3" fmla="*/ 104 h 104"/>
                <a:gd name="T4" fmla="*/ 23 w 49"/>
                <a:gd name="T5" fmla="*/ 0 h 104"/>
              </a:gdLst>
              <a:ahLst/>
              <a:cxnLst>
                <a:cxn ang="0">
                  <a:pos x="T0" y="T1"/>
                </a:cxn>
                <a:cxn ang="0">
                  <a:pos x="T2" y="T3"/>
                </a:cxn>
                <a:cxn ang="0">
                  <a:pos x="T4" y="T5"/>
                </a:cxn>
              </a:cxnLst>
              <a:rect l="0" t="0" r="r" b="b"/>
              <a:pathLst>
                <a:path w="49" h="104">
                  <a:moveTo>
                    <a:pt x="23" y="0"/>
                  </a:moveTo>
                  <a:cubicBezTo>
                    <a:pt x="0" y="46"/>
                    <a:pt x="31" y="90"/>
                    <a:pt x="26" y="104"/>
                  </a:cubicBezTo>
                  <a:cubicBezTo>
                    <a:pt x="48" y="72"/>
                    <a:pt x="49" y="3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49" name="觅知网-不倒翁ID:189359941"/>
            <p:cNvSpPr/>
            <p:nvPr/>
          </p:nvSpPr>
          <p:spPr bwMode="auto">
            <a:xfrm>
              <a:off x="8060056" y="11401685"/>
              <a:ext cx="395655" cy="770476"/>
            </a:xfrm>
            <a:custGeom>
              <a:avLst/>
              <a:gdLst>
                <a:gd name="T0" fmla="*/ 16 w 53"/>
                <a:gd name="T1" fmla="*/ 0 h 103"/>
                <a:gd name="T2" fmla="*/ 34 w 53"/>
                <a:gd name="T3" fmla="*/ 103 h 103"/>
                <a:gd name="T4" fmla="*/ 16 w 53"/>
                <a:gd name="T5" fmla="*/ 0 h 103"/>
              </a:gdLst>
              <a:ahLst/>
              <a:cxnLst>
                <a:cxn ang="0">
                  <a:pos x="T0" y="T1"/>
                </a:cxn>
                <a:cxn ang="0">
                  <a:pos x="T2" y="T3"/>
                </a:cxn>
                <a:cxn ang="0">
                  <a:pos x="T4" y="T5"/>
                </a:cxn>
              </a:cxnLst>
              <a:rect l="0" t="0" r="r" b="b"/>
              <a:pathLst>
                <a:path w="53" h="103">
                  <a:moveTo>
                    <a:pt x="16" y="0"/>
                  </a:moveTo>
                  <a:cubicBezTo>
                    <a:pt x="0" y="46"/>
                    <a:pt x="35" y="89"/>
                    <a:pt x="34" y="103"/>
                  </a:cubicBezTo>
                  <a:cubicBezTo>
                    <a:pt x="53" y="66"/>
                    <a:pt x="43" y="27"/>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0" name="觅知网-不倒翁ID:189359941"/>
            <p:cNvSpPr/>
            <p:nvPr/>
          </p:nvSpPr>
          <p:spPr bwMode="auto">
            <a:xfrm>
              <a:off x="8143355" y="10950508"/>
              <a:ext cx="381769" cy="735770"/>
            </a:xfrm>
            <a:custGeom>
              <a:avLst/>
              <a:gdLst>
                <a:gd name="T0" fmla="*/ 8 w 51"/>
                <a:gd name="T1" fmla="*/ 0 h 99"/>
                <a:gd name="T2" fmla="*/ 39 w 51"/>
                <a:gd name="T3" fmla="*/ 99 h 99"/>
                <a:gd name="T4" fmla="*/ 8 w 51"/>
                <a:gd name="T5" fmla="*/ 0 h 99"/>
              </a:gdLst>
              <a:ahLst/>
              <a:cxnLst>
                <a:cxn ang="0">
                  <a:pos x="T0" y="T1"/>
                </a:cxn>
                <a:cxn ang="0">
                  <a:pos x="T2" y="T3"/>
                </a:cxn>
                <a:cxn ang="0">
                  <a:pos x="T4" y="T5"/>
                </a:cxn>
              </a:cxnLst>
              <a:rect l="0" t="0" r="r" b="b"/>
              <a:pathLst>
                <a:path w="51" h="99">
                  <a:moveTo>
                    <a:pt x="8" y="0"/>
                  </a:moveTo>
                  <a:cubicBezTo>
                    <a:pt x="0" y="36"/>
                    <a:pt x="39" y="95"/>
                    <a:pt x="39" y="99"/>
                  </a:cubicBezTo>
                  <a:cubicBezTo>
                    <a:pt x="51" y="67"/>
                    <a:pt x="47" y="3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1" name="觅知网-不倒翁ID:189359941"/>
            <p:cNvSpPr/>
            <p:nvPr/>
          </p:nvSpPr>
          <p:spPr bwMode="auto">
            <a:xfrm>
              <a:off x="8157236" y="10492388"/>
              <a:ext cx="402593" cy="701064"/>
            </a:xfrm>
            <a:custGeom>
              <a:avLst/>
              <a:gdLst>
                <a:gd name="T0" fmla="*/ 2 w 54"/>
                <a:gd name="T1" fmla="*/ 0 h 94"/>
                <a:gd name="T2" fmla="*/ 45 w 54"/>
                <a:gd name="T3" fmla="*/ 94 h 94"/>
                <a:gd name="T4" fmla="*/ 2 w 54"/>
                <a:gd name="T5" fmla="*/ 0 h 94"/>
              </a:gdLst>
              <a:ahLst/>
              <a:cxnLst>
                <a:cxn ang="0">
                  <a:pos x="T0" y="T1"/>
                </a:cxn>
                <a:cxn ang="0">
                  <a:pos x="T2" y="T3"/>
                </a:cxn>
                <a:cxn ang="0">
                  <a:pos x="T4" y="T5"/>
                </a:cxn>
              </a:cxnLst>
              <a:rect l="0" t="0" r="r" b="b"/>
              <a:pathLst>
                <a:path w="54" h="94">
                  <a:moveTo>
                    <a:pt x="2" y="0"/>
                  </a:moveTo>
                  <a:cubicBezTo>
                    <a:pt x="0" y="48"/>
                    <a:pt x="43" y="81"/>
                    <a:pt x="45" y="94"/>
                  </a:cubicBezTo>
                  <a:cubicBezTo>
                    <a:pt x="54" y="61"/>
                    <a:pt x="45" y="29"/>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2" name="觅知网-不倒翁ID:189359941"/>
            <p:cNvSpPr/>
            <p:nvPr/>
          </p:nvSpPr>
          <p:spPr bwMode="auto">
            <a:xfrm>
              <a:off x="8073938" y="10055089"/>
              <a:ext cx="465063" cy="645537"/>
            </a:xfrm>
            <a:custGeom>
              <a:avLst/>
              <a:gdLst>
                <a:gd name="T0" fmla="*/ 0 w 62"/>
                <a:gd name="T1" fmla="*/ 0 h 87"/>
                <a:gd name="T2" fmla="*/ 55 w 62"/>
                <a:gd name="T3" fmla="*/ 87 h 87"/>
                <a:gd name="T4" fmla="*/ 0 w 62"/>
                <a:gd name="T5" fmla="*/ 0 h 87"/>
              </a:gdLst>
              <a:ahLst/>
              <a:cxnLst>
                <a:cxn ang="0">
                  <a:pos x="T0" y="T1"/>
                </a:cxn>
                <a:cxn ang="0">
                  <a:pos x="T2" y="T3"/>
                </a:cxn>
                <a:cxn ang="0">
                  <a:pos x="T4" y="T5"/>
                </a:cxn>
              </a:cxnLst>
              <a:rect l="0" t="0" r="r" b="b"/>
              <a:pathLst>
                <a:path w="62" h="87">
                  <a:moveTo>
                    <a:pt x="0" y="0"/>
                  </a:moveTo>
                  <a:cubicBezTo>
                    <a:pt x="3" y="44"/>
                    <a:pt x="51" y="75"/>
                    <a:pt x="55" y="87"/>
                  </a:cubicBezTo>
                  <a:cubicBezTo>
                    <a:pt x="62" y="39"/>
                    <a:pt x="3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3" name="觅知网-不倒翁ID:189359941"/>
            <p:cNvSpPr/>
            <p:nvPr/>
          </p:nvSpPr>
          <p:spPr bwMode="auto">
            <a:xfrm>
              <a:off x="5165560" y="14115706"/>
              <a:ext cx="1020363" cy="478944"/>
            </a:xfrm>
            <a:custGeom>
              <a:avLst/>
              <a:gdLst>
                <a:gd name="T0" fmla="*/ 136 w 136"/>
                <a:gd name="T1" fmla="*/ 37 h 64"/>
                <a:gd name="T2" fmla="*/ 0 w 136"/>
                <a:gd name="T3" fmla="*/ 19 h 64"/>
                <a:gd name="T4" fmla="*/ 136 w 136"/>
                <a:gd name="T5" fmla="*/ 37 h 64"/>
              </a:gdLst>
              <a:ahLst/>
              <a:cxnLst>
                <a:cxn ang="0">
                  <a:pos x="T0" y="T1"/>
                </a:cxn>
                <a:cxn ang="0">
                  <a:pos x="T2" y="T3"/>
                </a:cxn>
                <a:cxn ang="0">
                  <a:pos x="T4" y="T5"/>
                </a:cxn>
              </a:cxnLst>
              <a:rect l="0" t="0" r="r" b="b"/>
              <a:pathLst>
                <a:path w="136" h="64">
                  <a:moveTo>
                    <a:pt x="136" y="37"/>
                  </a:moveTo>
                  <a:cubicBezTo>
                    <a:pt x="67" y="64"/>
                    <a:pt x="31" y="27"/>
                    <a:pt x="0" y="19"/>
                  </a:cubicBezTo>
                  <a:cubicBezTo>
                    <a:pt x="66" y="0"/>
                    <a:pt x="86" y="35"/>
                    <a:pt x="13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4" name="觅知网-不倒翁ID:189359941"/>
            <p:cNvSpPr/>
            <p:nvPr/>
          </p:nvSpPr>
          <p:spPr bwMode="auto">
            <a:xfrm>
              <a:off x="5665329" y="14039351"/>
              <a:ext cx="1013420" cy="472001"/>
            </a:xfrm>
            <a:custGeom>
              <a:avLst/>
              <a:gdLst>
                <a:gd name="T0" fmla="*/ 136 w 136"/>
                <a:gd name="T1" fmla="*/ 28 h 63"/>
                <a:gd name="T2" fmla="*/ 0 w 136"/>
                <a:gd name="T3" fmla="*/ 24 h 63"/>
                <a:gd name="T4" fmla="*/ 136 w 136"/>
                <a:gd name="T5" fmla="*/ 28 h 63"/>
              </a:gdLst>
              <a:ahLst/>
              <a:cxnLst>
                <a:cxn ang="0">
                  <a:pos x="T0" y="T1"/>
                </a:cxn>
                <a:cxn ang="0">
                  <a:pos x="T2" y="T3"/>
                </a:cxn>
                <a:cxn ang="0">
                  <a:pos x="T4" y="T5"/>
                </a:cxn>
              </a:cxnLst>
              <a:rect l="0" t="0" r="r" b="b"/>
              <a:pathLst>
                <a:path w="136" h="63">
                  <a:moveTo>
                    <a:pt x="136" y="28"/>
                  </a:moveTo>
                  <a:cubicBezTo>
                    <a:pt x="68" y="63"/>
                    <a:pt x="30" y="28"/>
                    <a:pt x="0" y="24"/>
                  </a:cubicBezTo>
                  <a:cubicBezTo>
                    <a:pt x="63" y="0"/>
                    <a:pt x="87" y="31"/>
                    <a:pt x="13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5" name="觅知网-不倒翁ID:189359941"/>
            <p:cNvSpPr/>
            <p:nvPr/>
          </p:nvSpPr>
          <p:spPr bwMode="auto">
            <a:xfrm>
              <a:off x="6165098" y="13893587"/>
              <a:ext cx="999538" cy="478944"/>
            </a:xfrm>
            <a:custGeom>
              <a:avLst/>
              <a:gdLst>
                <a:gd name="T0" fmla="*/ 134 w 134"/>
                <a:gd name="T1" fmla="*/ 19 h 64"/>
                <a:gd name="T2" fmla="*/ 0 w 134"/>
                <a:gd name="T3" fmla="*/ 32 h 64"/>
                <a:gd name="T4" fmla="*/ 134 w 134"/>
                <a:gd name="T5" fmla="*/ 19 h 64"/>
              </a:gdLst>
              <a:ahLst/>
              <a:cxnLst>
                <a:cxn ang="0">
                  <a:pos x="T0" y="T1"/>
                </a:cxn>
                <a:cxn ang="0">
                  <a:pos x="T2" y="T3"/>
                </a:cxn>
                <a:cxn ang="0">
                  <a:pos x="T4" y="T5"/>
                </a:cxn>
              </a:cxnLst>
              <a:rect l="0" t="0" r="r" b="b"/>
              <a:pathLst>
                <a:path w="134" h="64">
                  <a:moveTo>
                    <a:pt x="134" y="19"/>
                  </a:moveTo>
                  <a:cubicBezTo>
                    <a:pt x="74" y="64"/>
                    <a:pt x="28" y="33"/>
                    <a:pt x="0" y="32"/>
                  </a:cubicBezTo>
                  <a:cubicBezTo>
                    <a:pt x="64" y="0"/>
                    <a:pt x="86" y="30"/>
                    <a:pt x="13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6" name="觅知网-不倒翁ID:189359941"/>
            <p:cNvSpPr/>
            <p:nvPr/>
          </p:nvSpPr>
          <p:spPr bwMode="auto">
            <a:xfrm>
              <a:off x="6644047" y="13692288"/>
              <a:ext cx="971775" cy="444238"/>
            </a:xfrm>
            <a:custGeom>
              <a:avLst/>
              <a:gdLst>
                <a:gd name="T0" fmla="*/ 130 w 130"/>
                <a:gd name="T1" fmla="*/ 7 h 60"/>
                <a:gd name="T2" fmla="*/ 0 w 130"/>
                <a:gd name="T3" fmla="*/ 39 h 60"/>
                <a:gd name="T4" fmla="*/ 130 w 130"/>
                <a:gd name="T5" fmla="*/ 7 h 60"/>
              </a:gdLst>
              <a:ahLst/>
              <a:cxnLst>
                <a:cxn ang="0">
                  <a:pos x="T0" y="T1"/>
                </a:cxn>
                <a:cxn ang="0">
                  <a:pos x="T2" y="T3"/>
                </a:cxn>
                <a:cxn ang="0">
                  <a:pos x="T4" y="T5"/>
                </a:cxn>
              </a:cxnLst>
              <a:rect l="0" t="0" r="r" b="b"/>
              <a:pathLst>
                <a:path w="130" h="60">
                  <a:moveTo>
                    <a:pt x="130" y="7"/>
                  </a:moveTo>
                  <a:cubicBezTo>
                    <a:pt x="77" y="60"/>
                    <a:pt x="24" y="36"/>
                    <a:pt x="0" y="39"/>
                  </a:cubicBezTo>
                  <a:cubicBezTo>
                    <a:pt x="54" y="0"/>
                    <a:pt x="91" y="22"/>
                    <a:pt x="13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7" name="觅知网-不倒翁ID:189359941"/>
            <p:cNvSpPr/>
            <p:nvPr/>
          </p:nvSpPr>
          <p:spPr bwMode="auto">
            <a:xfrm>
              <a:off x="7102167" y="13372994"/>
              <a:ext cx="902358" cy="423418"/>
            </a:xfrm>
            <a:custGeom>
              <a:avLst/>
              <a:gdLst>
                <a:gd name="T0" fmla="*/ 121 w 121"/>
                <a:gd name="T1" fmla="*/ 1 h 57"/>
                <a:gd name="T2" fmla="*/ 0 w 121"/>
                <a:gd name="T3" fmla="*/ 52 h 57"/>
                <a:gd name="T4" fmla="*/ 121 w 121"/>
                <a:gd name="T5" fmla="*/ 1 h 57"/>
              </a:gdLst>
              <a:ahLst/>
              <a:cxnLst>
                <a:cxn ang="0">
                  <a:pos x="T0" y="T1"/>
                </a:cxn>
                <a:cxn ang="0">
                  <a:pos x="T2" y="T3"/>
                </a:cxn>
                <a:cxn ang="0">
                  <a:pos x="T4" y="T5"/>
                </a:cxn>
              </a:cxnLst>
              <a:rect l="0" t="0" r="r" b="b"/>
              <a:pathLst>
                <a:path w="121" h="57">
                  <a:moveTo>
                    <a:pt x="121" y="1"/>
                  </a:moveTo>
                  <a:cubicBezTo>
                    <a:pt x="84" y="57"/>
                    <a:pt x="23" y="47"/>
                    <a:pt x="0" y="52"/>
                  </a:cubicBezTo>
                  <a:cubicBezTo>
                    <a:pt x="61" y="0"/>
                    <a:pt x="81" y="25"/>
                    <a:pt x="1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8" name="觅知网-不倒翁ID:189359941"/>
            <p:cNvSpPr/>
            <p:nvPr/>
          </p:nvSpPr>
          <p:spPr bwMode="auto">
            <a:xfrm>
              <a:off x="7511699" y="12956519"/>
              <a:ext cx="805183" cy="506712"/>
            </a:xfrm>
            <a:custGeom>
              <a:avLst/>
              <a:gdLst>
                <a:gd name="T0" fmla="*/ 108 w 108"/>
                <a:gd name="T1" fmla="*/ 0 h 68"/>
                <a:gd name="T2" fmla="*/ 0 w 108"/>
                <a:gd name="T3" fmla="*/ 68 h 68"/>
                <a:gd name="T4" fmla="*/ 108 w 108"/>
                <a:gd name="T5" fmla="*/ 0 h 68"/>
              </a:gdLst>
              <a:ahLst/>
              <a:cxnLst>
                <a:cxn ang="0">
                  <a:pos x="T0" y="T1"/>
                </a:cxn>
                <a:cxn ang="0">
                  <a:pos x="T2" y="T3"/>
                </a:cxn>
                <a:cxn ang="0">
                  <a:pos x="T4" y="T5"/>
                </a:cxn>
              </a:cxnLst>
              <a:rect l="0" t="0" r="r" b="b"/>
              <a:pathLst>
                <a:path w="108" h="68">
                  <a:moveTo>
                    <a:pt x="108" y="0"/>
                  </a:moveTo>
                  <a:cubicBezTo>
                    <a:pt x="79" y="64"/>
                    <a:pt x="21" y="60"/>
                    <a:pt x="0" y="68"/>
                  </a:cubicBezTo>
                  <a:cubicBezTo>
                    <a:pt x="50" y="8"/>
                    <a:pt x="73" y="28"/>
                    <a:pt x="1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59" name="觅知网-不倒翁ID:189359941"/>
            <p:cNvSpPr/>
            <p:nvPr/>
          </p:nvSpPr>
          <p:spPr bwMode="auto">
            <a:xfrm>
              <a:off x="7858762" y="12484517"/>
              <a:ext cx="701068" cy="617769"/>
            </a:xfrm>
            <a:custGeom>
              <a:avLst/>
              <a:gdLst>
                <a:gd name="T0" fmla="*/ 94 w 94"/>
                <a:gd name="T1" fmla="*/ 0 h 83"/>
                <a:gd name="T2" fmla="*/ 0 w 94"/>
                <a:gd name="T3" fmla="*/ 83 h 83"/>
                <a:gd name="T4" fmla="*/ 94 w 94"/>
                <a:gd name="T5" fmla="*/ 0 h 83"/>
              </a:gdLst>
              <a:ahLst/>
              <a:cxnLst>
                <a:cxn ang="0">
                  <a:pos x="T0" y="T1"/>
                </a:cxn>
                <a:cxn ang="0">
                  <a:pos x="T2" y="T3"/>
                </a:cxn>
                <a:cxn ang="0">
                  <a:pos x="T4" y="T5"/>
                </a:cxn>
              </a:cxnLst>
              <a:rect l="0" t="0" r="r" b="b"/>
              <a:pathLst>
                <a:path w="94" h="83">
                  <a:moveTo>
                    <a:pt x="94" y="0"/>
                  </a:moveTo>
                  <a:cubicBezTo>
                    <a:pt x="74" y="67"/>
                    <a:pt x="11" y="75"/>
                    <a:pt x="0" y="83"/>
                  </a:cubicBezTo>
                  <a:cubicBezTo>
                    <a:pt x="28" y="24"/>
                    <a:pt x="66" y="28"/>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0" name="觅知网-不倒翁ID:189359941"/>
            <p:cNvSpPr/>
            <p:nvPr/>
          </p:nvSpPr>
          <p:spPr bwMode="auto">
            <a:xfrm>
              <a:off x="8136407" y="11991691"/>
              <a:ext cx="590006" cy="694121"/>
            </a:xfrm>
            <a:custGeom>
              <a:avLst/>
              <a:gdLst>
                <a:gd name="T0" fmla="*/ 79 w 79"/>
                <a:gd name="T1" fmla="*/ 0 h 93"/>
                <a:gd name="T2" fmla="*/ 0 w 79"/>
                <a:gd name="T3" fmla="*/ 93 h 93"/>
                <a:gd name="T4" fmla="*/ 79 w 79"/>
                <a:gd name="T5" fmla="*/ 0 h 93"/>
              </a:gdLst>
              <a:ahLst/>
              <a:cxnLst>
                <a:cxn ang="0">
                  <a:pos x="T0" y="T1"/>
                </a:cxn>
                <a:cxn ang="0">
                  <a:pos x="T2" y="T3"/>
                </a:cxn>
                <a:cxn ang="0">
                  <a:pos x="T4" y="T5"/>
                </a:cxn>
              </a:cxnLst>
              <a:rect l="0" t="0" r="r" b="b"/>
              <a:pathLst>
                <a:path w="79" h="93">
                  <a:moveTo>
                    <a:pt x="79" y="0"/>
                  </a:moveTo>
                  <a:cubicBezTo>
                    <a:pt x="71" y="67"/>
                    <a:pt x="11" y="82"/>
                    <a:pt x="0" y="93"/>
                  </a:cubicBezTo>
                  <a:cubicBezTo>
                    <a:pt x="20" y="30"/>
                    <a:pt x="57" y="29"/>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1" name="觅知网-不倒翁ID:189359941"/>
            <p:cNvSpPr/>
            <p:nvPr/>
          </p:nvSpPr>
          <p:spPr bwMode="auto">
            <a:xfrm>
              <a:off x="8344645" y="11484984"/>
              <a:ext cx="499769" cy="742713"/>
            </a:xfrm>
            <a:custGeom>
              <a:avLst/>
              <a:gdLst>
                <a:gd name="T0" fmla="*/ 64 w 67"/>
                <a:gd name="T1" fmla="*/ 0 h 100"/>
                <a:gd name="T2" fmla="*/ 0 w 67"/>
                <a:gd name="T3" fmla="*/ 100 h 100"/>
                <a:gd name="T4" fmla="*/ 64 w 67"/>
                <a:gd name="T5" fmla="*/ 0 h 100"/>
              </a:gdLst>
              <a:ahLst/>
              <a:cxnLst>
                <a:cxn ang="0">
                  <a:pos x="T0" y="T1"/>
                </a:cxn>
                <a:cxn ang="0">
                  <a:pos x="T2" y="T3"/>
                </a:cxn>
                <a:cxn ang="0">
                  <a:pos x="T4" y="T5"/>
                </a:cxn>
              </a:cxnLst>
              <a:rect l="0" t="0" r="r" b="b"/>
              <a:pathLst>
                <a:path w="67" h="100">
                  <a:moveTo>
                    <a:pt x="64" y="0"/>
                  </a:moveTo>
                  <a:cubicBezTo>
                    <a:pt x="67" y="62"/>
                    <a:pt x="6" y="91"/>
                    <a:pt x="0" y="100"/>
                  </a:cubicBezTo>
                  <a:cubicBezTo>
                    <a:pt x="7" y="41"/>
                    <a:pt x="51" y="2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2" name="觅知网-不倒翁ID:189359941"/>
            <p:cNvSpPr/>
            <p:nvPr/>
          </p:nvSpPr>
          <p:spPr bwMode="auto">
            <a:xfrm>
              <a:off x="8469588" y="10978276"/>
              <a:ext cx="451181" cy="777419"/>
            </a:xfrm>
            <a:custGeom>
              <a:avLst/>
              <a:gdLst>
                <a:gd name="T0" fmla="*/ 52 w 60"/>
                <a:gd name="T1" fmla="*/ 0 h 104"/>
                <a:gd name="T2" fmla="*/ 0 w 60"/>
                <a:gd name="T3" fmla="*/ 104 h 104"/>
                <a:gd name="T4" fmla="*/ 52 w 60"/>
                <a:gd name="T5" fmla="*/ 0 h 104"/>
              </a:gdLst>
              <a:ahLst/>
              <a:cxnLst>
                <a:cxn ang="0">
                  <a:pos x="T0" y="T1"/>
                </a:cxn>
                <a:cxn ang="0">
                  <a:pos x="T2" y="T3"/>
                </a:cxn>
                <a:cxn ang="0">
                  <a:pos x="T4" y="T5"/>
                </a:cxn>
              </a:cxnLst>
              <a:rect l="0" t="0" r="r" b="b"/>
              <a:pathLst>
                <a:path w="60" h="104">
                  <a:moveTo>
                    <a:pt x="52" y="0"/>
                  </a:moveTo>
                  <a:cubicBezTo>
                    <a:pt x="60" y="61"/>
                    <a:pt x="7" y="92"/>
                    <a:pt x="0" y="104"/>
                  </a:cubicBezTo>
                  <a:cubicBezTo>
                    <a:pt x="3" y="39"/>
                    <a:pt x="35" y="3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3" name="觅知网-不倒翁ID:189359941"/>
            <p:cNvSpPr/>
            <p:nvPr/>
          </p:nvSpPr>
          <p:spPr bwMode="auto">
            <a:xfrm>
              <a:off x="8490409" y="10464625"/>
              <a:ext cx="451181" cy="798244"/>
            </a:xfrm>
            <a:custGeom>
              <a:avLst/>
              <a:gdLst>
                <a:gd name="T0" fmla="*/ 45 w 60"/>
                <a:gd name="T1" fmla="*/ 0 h 107"/>
                <a:gd name="T2" fmla="*/ 6 w 60"/>
                <a:gd name="T3" fmla="*/ 107 h 107"/>
                <a:gd name="T4" fmla="*/ 45 w 60"/>
                <a:gd name="T5" fmla="*/ 0 h 107"/>
              </a:gdLst>
              <a:ahLst/>
              <a:cxnLst>
                <a:cxn ang="0">
                  <a:pos x="T0" y="T1"/>
                </a:cxn>
                <a:cxn ang="0">
                  <a:pos x="T2" y="T3"/>
                </a:cxn>
                <a:cxn ang="0">
                  <a:pos x="T4" y="T5"/>
                </a:cxn>
              </a:cxnLst>
              <a:rect l="0" t="0" r="r" b="b"/>
              <a:pathLst>
                <a:path w="60" h="107">
                  <a:moveTo>
                    <a:pt x="45" y="0"/>
                  </a:moveTo>
                  <a:cubicBezTo>
                    <a:pt x="60" y="59"/>
                    <a:pt x="10" y="98"/>
                    <a:pt x="6" y="107"/>
                  </a:cubicBezTo>
                  <a:cubicBezTo>
                    <a:pt x="0" y="50"/>
                    <a:pt x="31" y="28"/>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4" name="觅知网-不倒翁ID:189359941"/>
            <p:cNvSpPr/>
            <p:nvPr/>
          </p:nvSpPr>
          <p:spPr bwMode="auto">
            <a:xfrm>
              <a:off x="8441821" y="9957913"/>
              <a:ext cx="465063" cy="812125"/>
            </a:xfrm>
            <a:custGeom>
              <a:avLst/>
              <a:gdLst>
                <a:gd name="T0" fmla="*/ 38 w 62"/>
                <a:gd name="T1" fmla="*/ 0 h 109"/>
                <a:gd name="T2" fmla="*/ 14 w 62"/>
                <a:gd name="T3" fmla="*/ 109 h 109"/>
                <a:gd name="T4" fmla="*/ 38 w 62"/>
                <a:gd name="T5" fmla="*/ 0 h 109"/>
              </a:gdLst>
              <a:ahLst/>
              <a:cxnLst>
                <a:cxn ang="0">
                  <a:pos x="T0" y="T1"/>
                </a:cxn>
                <a:cxn ang="0">
                  <a:pos x="T2" y="T3"/>
                </a:cxn>
                <a:cxn ang="0">
                  <a:pos x="T4" y="T5"/>
                </a:cxn>
              </a:cxnLst>
              <a:rect l="0" t="0" r="r" b="b"/>
              <a:pathLst>
                <a:path w="62" h="109">
                  <a:moveTo>
                    <a:pt x="38" y="0"/>
                  </a:moveTo>
                  <a:cubicBezTo>
                    <a:pt x="62" y="50"/>
                    <a:pt x="15" y="102"/>
                    <a:pt x="14" y="109"/>
                  </a:cubicBezTo>
                  <a:cubicBezTo>
                    <a:pt x="0" y="56"/>
                    <a:pt x="28" y="26"/>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5" name="觅知网-不倒翁ID:189359941"/>
            <p:cNvSpPr/>
            <p:nvPr/>
          </p:nvSpPr>
          <p:spPr bwMode="auto">
            <a:xfrm>
              <a:off x="7358988" y="8451672"/>
              <a:ext cx="867656" cy="1478482"/>
            </a:xfrm>
            <a:custGeom>
              <a:avLst/>
              <a:gdLst>
                <a:gd name="T0" fmla="*/ 3 w 116"/>
                <a:gd name="T1" fmla="*/ 0 h 198"/>
                <a:gd name="T2" fmla="*/ 116 w 116"/>
                <a:gd name="T3" fmla="*/ 197 h 198"/>
                <a:gd name="T4" fmla="*/ 113 w 116"/>
                <a:gd name="T5" fmla="*/ 198 h 198"/>
                <a:gd name="T6" fmla="*/ 0 w 116"/>
                <a:gd name="T7" fmla="*/ 3 h 198"/>
                <a:gd name="T8" fmla="*/ 3 w 116"/>
                <a:gd name="T9" fmla="*/ 0 h 198"/>
              </a:gdLst>
              <a:ahLst/>
              <a:cxnLst>
                <a:cxn ang="0">
                  <a:pos x="T0" y="T1"/>
                </a:cxn>
                <a:cxn ang="0">
                  <a:pos x="T2" y="T3"/>
                </a:cxn>
                <a:cxn ang="0">
                  <a:pos x="T4" y="T5"/>
                </a:cxn>
                <a:cxn ang="0">
                  <a:pos x="T6" y="T7"/>
                </a:cxn>
                <a:cxn ang="0">
                  <a:pos x="T8" y="T9"/>
                </a:cxn>
              </a:cxnLst>
              <a:rect l="0" t="0" r="r" b="b"/>
              <a:pathLst>
                <a:path w="116" h="198">
                  <a:moveTo>
                    <a:pt x="3" y="0"/>
                  </a:moveTo>
                  <a:cubicBezTo>
                    <a:pt x="47" y="46"/>
                    <a:pt x="92" y="118"/>
                    <a:pt x="116" y="197"/>
                  </a:cubicBezTo>
                  <a:cubicBezTo>
                    <a:pt x="113" y="198"/>
                    <a:pt x="113" y="198"/>
                    <a:pt x="113" y="198"/>
                  </a:cubicBezTo>
                  <a:cubicBezTo>
                    <a:pt x="89" y="120"/>
                    <a:pt x="44" y="48"/>
                    <a:pt x="0" y="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6" name="觅知网-不倒翁ID:189359941"/>
            <p:cNvSpPr/>
            <p:nvPr/>
          </p:nvSpPr>
          <p:spPr bwMode="auto">
            <a:xfrm>
              <a:off x="7560287" y="8410023"/>
              <a:ext cx="909306" cy="1735303"/>
            </a:xfrm>
            <a:custGeom>
              <a:avLst/>
              <a:gdLst>
                <a:gd name="T0" fmla="*/ 3 w 122"/>
                <a:gd name="T1" fmla="*/ 0 h 233"/>
                <a:gd name="T2" fmla="*/ 122 w 122"/>
                <a:gd name="T3" fmla="*/ 233 h 233"/>
                <a:gd name="T4" fmla="*/ 119 w 122"/>
                <a:gd name="T5" fmla="*/ 233 h 233"/>
                <a:gd name="T6" fmla="*/ 0 w 122"/>
                <a:gd name="T7" fmla="*/ 2 h 233"/>
                <a:gd name="T8" fmla="*/ 3 w 122"/>
                <a:gd name="T9" fmla="*/ 0 h 233"/>
              </a:gdLst>
              <a:ahLst/>
              <a:cxnLst>
                <a:cxn ang="0">
                  <a:pos x="T0" y="T1"/>
                </a:cxn>
                <a:cxn ang="0">
                  <a:pos x="T2" y="T3"/>
                </a:cxn>
                <a:cxn ang="0">
                  <a:pos x="T4" y="T5"/>
                </a:cxn>
                <a:cxn ang="0">
                  <a:pos x="T6" y="T7"/>
                </a:cxn>
                <a:cxn ang="0">
                  <a:pos x="T8" y="T9"/>
                </a:cxn>
              </a:cxnLst>
              <a:rect l="0" t="0" r="r" b="b"/>
              <a:pathLst>
                <a:path w="122" h="233">
                  <a:moveTo>
                    <a:pt x="3" y="0"/>
                  </a:moveTo>
                  <a:cubicBezTo>
                    <a:pt x="56" y="58"/>
                    <a:pt x="102" y="141"/>
                    <a:pt x="122" y="233"/>
                  </a:cubicBezTo>
                  <a:cubicBezTo>
                    <a:pt x="119" y="233"/>
                    <a:pt x="119" y="233"/>
                    <a:pt x="119" y="233"/>
                  </a:cubicBezTo>
                  <a:cubicBezTo>
                    <a:pt x="98" y="143"/>
                    <a:pt x="53" y="60"/>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7" name="觅知网-不倒翁ID:189359941"/>
            <p:cNvSpPr/>
            <p:nvPr/>
          </p:nvSpPr>
          <p:spPr bwMode="auto">
            <a:xfrm>
              <a:off x="7518642" y="8111548"/>
              <a:ext cx="1048131" cy="1721422"/>
            </a:xfrm>
            <a:custGeom>
              <a:avLst/>
              <a:gdLst>
                <a:gd name="T0" fmla="*/ 3 w 141"/>
                <a:gd name="T1" fmla="*/ 0 h 231"/>
                <a:gd name="T2" fmla="*/ 141 w 141"/>
                <a:gd name="T3" fmla="*/ 230 h 231"/>
                <a:gd name="T4" fmla="*/ 138 w 141"/>
                <a:gd name="T5" fmla="*/ 231 h 231"/>
                <a:gd name="T6" fmla="*/ 0 w 141"/>
                <a:gd name="T7" fmla="*/ 2 h 231"/>
                <a:gd name="T8" fmla="*/ 3 w 141"/>
                <a:gd name="T9" fmla="*/ 0 h 231"/>
              </a:gdLst>
              <a:ahLst/>
              <a:cxnLst>
                <a:cxn ang="0">
                  <a:pos x="T0" y="T1"/>
                </a:cxn>
                <a:cxn ang="0">
                  <a:pos x="T2" y="T3"/>
                </a:cxn>
                <a:cxn ang="0">
                  <a:pos x="T4" y="T5"/>
                </a:cxn>
                <a:cxn ang="0">
                  <a:pos x="T6" y="T7"/>
                </a:cxn>
                <a:cxn ang="0">
                  <a:pos x="T8" y="T9"/>
                </a:cxn>
              </a:cxnLst>
              <a:rect l="0" t="0" r="r" b="b"/>
              <a:pathLst>
                <a:path w="141" h="231">
                  <a:moveTo>
                    <a:pt x="3" y="0"/>
                  </a:moveTo>
                  <a:cubicBezTo>
                    <a:pt x="52" y="44"/>
                    <a:pt x="111" y="132"/>
                    <a:pt x="141" y="230"/>
                  </a:cubicBezTo>
                  <a:cubicBezTo>
                    <a:pt x="138" y="231"/>
                    <a:pt x="138" y="231"/>
                    <a:pt x="138" y="231"/>
                  </a:cubicBezTo>
                  <a:cubicBezTo>
                    <a:pt x="109" y="135"/>
                    <a:pt x="50" y="47"/>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sp>
          <p:nvSpPr>
            <p:cNvPr id="168" name="觅知网-不倒翁ID:189359941"/>
            <p:cNvSpPr>
              <a:spLocks noChangeArrowheads="1"/>
            </p:cNvSpPr>
            <p:nvPr/>
          </p:nvSpPr>
          <p:spPr bwMode="auto">
            <a:xfrm>
              <a:off x="5056479" y="14633222"/>
              <a:ext cx="6943" cy="69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思源黑体 CN Regular" panose="020B0500000000000000" charset="-122"/>
              </a:endParaRPr>
            </a:p>
          </p:txBody>
        </p:sp>
      </p:grpSp>
      <p:grpSp>
        <p:nvGrpSpPr>
          <p:cNvPr id="15" name="觅知网-不倒翁ID:189359941"/>
          <p:cNvGrpSpPr/>
          <p:nvPr>
            <p:custDataLst>
              <p:tags r:id="rId1"/>
            </p:custDataLst>
          </p:nvPr>
        </p:nvGrpSpPr>
        <p:grpSpPr>
          <a:xfrm>
            <a:off x="955163" y="647056"/>
            <a:ext cx="10294372" cy="6835208"/>
            <a:chOff x="1933880" y="1452820"/>
            <a:chExt cx="8655456" cy="5747008"/>
          </a:xfrm>
        </p:grpSpPr>
        <p:sp>
          <p:nvSpPr>
            <p:cNvPr id="13" name="觅知网-不倒翁ID:189359941"/>
            <p:cNvSpPr/>
            <p:nvPr/>
          </p:nvSpPr>
          <p:spPr>
            <a:xfrm rot="21314498">
              <a:off x="1933880" y="1453250"/>
              <a:ext cx="8410937" cy="5746578"/>
            </a:xfrm>
            <a:custGeom>
              <a:avLst/>
              <a:gdLst>
                <a:gd name="connsiteX0" fmla="*/ 8410936 w 8410937"/>
                <a:gd name="connsiteY0" fmla="*/ 0 h 5746578"/>
                <a:gd name="connsiteX1" fmla="*/ 8410937 w 8410937"/>
                <a:gd name="connsiteY1" fmla="*/ 5746578 h 5746578"/>
                <a:gd name="connsiteX2" fmla="*/ 0 w 8410937"/>
                <a:gd name="connsiteY2" fmla="*/ 5046446 h 5746578"/>
                <a:gd name="connsiteX3" fmla="*/ 0 w 8410937"/>
                <a:gd name="connsiteY3" fmla="*/ 0 h 5746578"/>
              </a:gdLst>
              <a:ahLst/>
              <a:cxnLst>
                <a:cxn ang="0">
                  <a:pos x="connsiteX0" y="connsiteY0"/>
                </a:cxn>
                <a:cxn ang="0">
                  <a:pos x="connsiteX1" y="connsiteY1"/>
                </a:cxn>
                <a:cxn ang="0">
                  <a:pos x="connsiteX2" y="connsiteY2"/>
                </a:cxn>
                <a:cxn ang="0">
                  <a:pos x="connsiteX3" y="connsiteY3"/>
                </a:cxn>
              </a:cxnLst>
              <a:rect l="l" t="t" r="r" b="b"/>
              <a:pathLst>
                <a:path w="8410937" h="5746578">
                  <a:moveTo>
                    <a:pt x="8410936" y="0"/>
                  </a:moveTo>
                  <a:lnTo>
                    <a:pt x="8410937" y="5746578"/>
                  </a:lnTo>
                  <a:lnTo>
                    <a:pt x="0" y="5046446"/>
                  </a:lnTo>
                  <a:lnTo>
                    <a:pt x="0" y="0"/>
                  </a:lnTo>
                  <a:close/>
                </a:path>
              </a:pathLst>
            </a:custGeom>
            <a:solidFill>
              <a:srgbClr val="34477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sp>
          <p:nvSpPr>
            <p:cNvPr id="14" name="觅知网-不倒翁ID:189359941"/>
            <p:cNvSpPr/>
            <p:nvPr/>
          </p:nvSpPr>
          <p:spPr>
            <a:xfrm>
              <a:off x="2178400" y="1452820"/>
              <a:ext cx="8410936" cy="5388246"/>
            </a:xfrm>
            <a:custGeom>
              <a:avLst/>
              <a:gdLst>
                <a:gd name="connsiteX0" fmla="*/ 0 w 8410936"/>
                <a:gd name="connsiteY0" fmla="*/ 0 h 5388246"/>
                <a:gd name="connsiteX1" fmla="*/ 8410936 w 8410936"/>
                <a:gd name="connsiteY1" fmla="*/ 0 h 5388246"/>
                <a:gd name="connsiteX2" fmla="*/ 8410936 w 8410936"/>
                <a:gd name="connsiteY2" fmla="*/ 5388246 h 5388246"/>
                <a:gd name="connsiteX3" fmla="*/ 0 w 8410936"/>
                <a:gd name="connsiteY3" fmla="*/ 5388246 h 5388246"/>
              </a:gdLst>
              <a:ahLst/>
              <a:cxnLst>
                <a:cxn ang="0">
                  <a:pos x="connsiteX0" y="connsiteY0"/>
                </a:cxn>
                <a:cxn ang="0">
                  <a:pos x="connsiteX1" y="connsiteY1"/>
                </a:cxn>
                <a:cxn ang="0">
                  <a:pos x="connsiteX2" y="connsiteY2"/>
                </a:cxn>
                <a:cxn ang="0">
                  <a:pos x="connsiteX3" y="connsiteY3"/>
                </a:cxn>
              </a:cxnLst>
              <a:rect l="l" t="t" r="r" b="b"/>
              <a:pathLst>
                <a:path w="8410936" h="5388246">
                  <a:moveTo>
                    <a:pt x="0" y="0"/>
                  </a:moveTo>
                  <a:lnTo>
                    <a:pt x="8410936" y="0"/>
                  </a:lnTo>
                  <a:lnTo>
                    <a:pt x="8410936" y="5388246"/>
                  </a:lnTo>
                  <a:lnTo>
                    <a:pt x="0" y="5388246"/>
                  </a:lnTo>
                  <a:close/>
                </a:path>
              </a:pathLst>
            </a:custGeom>
            <a:solidFill>
              <a:schemeClr val="bg1">
                <a:alpha val="93000"/>
              </a:schemeClr>
            </a:solidFill>
            <a:ln w="28575">
              <a:solidFill>
                <a:srgbClr val="3447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思源黑体 CN Regular" panose="020B0500000000000000" charset="-122"/>
              </a:endParaRPr>
            </a:p>
          </p:txBody>
        </p:sp>
      </p:grpSp>
      <p:grpSp>
        <p:nvGrpSpPr>
          <p:cNvPr id="8" name="觅知网-不倒翁ID:189359941"/>
          <p:cNvGrpSpPr/>
          <p:nvPr>
            <p:custDataLst>
              <p:tags r:id="rId2"/>
            </p:custDataLst>
          </p:nvPr>
        </p:nvGrpSpPr>
        <p:grpSpPr>
          <a:xfrm>
            <a:off x="5227157" y="1844355"/>
            <a:ext cx="1728192" cy="605998"/>
            <a:chOff x="5231904" y="1742380"/>
            <a:chExt cx="1728192" cy="605998"/>
          </a:xfrm>
        </p:grpSpPr>
        <p:sp>
          <p:nvSpPr>
            <p:cNvPr id="9" name="觅知网-不倒翁ID:189359941"/>
            <p:cNvSpPr/>
            <p:nvPr/>
          </p:nvSpPr>
          <p:spPr>
            <a:xfrm>
              <a:off x="5231904" y="1742380"/>
              <a:ext cx="1728192" cy="5232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10" name="觅知网-不倒翁ID:189359941"/>
            <p:cNvSpPr/>
            <p:nvPr/>
          </p:nvSpPr>
          <p:spPr>
            <a:xfrm flipV="1">
              <a:off x="6041390" y="2254223"/>
              <a:ext cx="109220" cy="941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itchFamily="34" charset="-122"/>
                <a:ea typeface="微软雅黑" pitchFamily="34" charset="-122"/>
                <a:cs typeface="思源黑体 CN Regular" panose="020B0500000000000000" charset="-122"/>
              </a:endParaRPr>
            </a:p>
          </p:txBody>
        </p:sp>
      </p:grpSp>
      <p:sp>
        <p:nvSpPr>
          <p:cNvPr id="11" name="觅知网-不倒翁ID:189359941"/>
          <p:cNvSpPr txBox="1"/>
          <p:nvPr>
            <p:custDataLst>
              <p:tags r:id="rId3"/>
            </p:custDataLst>
          </p:nvPr>
        </p:nvSpPr>
        <p:spPr>
          <a:xfrm>
            <a:off x="3233682" y="2659883"/>
            <a:ext cx="5724644"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dirty="0">
                <a:solidFill>
                  <a:schemeClr val="accent1"/>
                </a:solidFill>
                <a:latin typeface="思源宋体 CN Heavy" panose="02020900000000000000" charset="-122"/>
                <a:ea typeface="思源宋体 CN Heavy" panose="02020900000000000000" charset="-122"/>
                <a:cs typeface="+mn-ea"/>
                <a:sym typeface="+mn-lt"/>
              </a:rPr>
              <a:t>预期实验结果</a:t>
            </a:r>
          </a:p>
        </p:txBody>
      </p:sp>
      <p:sp>
        <p:nvSpPr>
          <p:cNvPr id="12" name="觅知网-不倒翁ID:189359941"/>
          <p:cNvSpPr txBox="1"/>
          <p:nvPr/>
        </p:nvSpPr>
        <p:spPr>
          <a:xfrm>
            <a:off x="5383367" y="1880058"/>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latin typeface="+mj-ea"/>
                <a:ea typeface="+mj-ea"/>
                <a:cs typeface="思源黑体 CN Regular" panose="020B0500000000000000" charset="-122"/>
              </a:rPr>
              <a:t>第六部分</a:t>
            </a:r>
          </a:p>
        </p:txBody>
      </p:sp>
      <p:sp>
        <p:nvSpPr>
          <p:cNvPr id="16" name="觅知网-不倒翁ID:189359941"/>
          <p:cNvSpPr txBox="1"/>
          <p:nvPr>
            <p:custDataLst>
              <p:tags r:id="rId4"/>
            </p:custDataLst>
          </p:nvPr>
        </p:nvSpPr>
        <p:spPr>
          <a:xfrm>
            <a:off x="3071664" y="3980013"/>
            <a:ext cx="6048672" cy="664797"/>
          </a:xfrm>
          <a:prstGeom prst="rect">
            <a:avLst/>
          </a:prstGeom>
          <a:noFill/>
          <a:effectLst/>
        </p:spPr>
        <p:txBody>
          <a:bodyPr wrap="square" lIns="109728" tIns="54864" rIns="109728" bIns="5486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50000"/>
              </a:lnSpc>
              <a:spcBef>
                <a:spcPct val="0"/>
              </a:spcBef>
              <a:spcAft>
                <a:spcPct val="0"/>
              </a:spcAft>
            </a:pPr>
            <a:r>
              <a:rPr lang="zh-CN" altLang="en-US" sz="1200" b="0" dirty="0">
                <a:solidFill>
                  <a:schemeClr val="tx1">
                    <a:lumMod val="50000"/>
                    <a:lumOff val="50000"/>
                  </a:schemeClr>
                </a:solidFill>
                <a:latin typeface="微软雅黑" pitchFamily="34" charset="-122"/>
                <a:ea typeface="微软雅黑" pitchFamily="34" charset="-122"/>
                <a:cs typeface="+mn-ea"/>
                <a:sym typeface="+mn-lt"/>
              </a:rPr>
              <a:t>单击此处输入你的正文，文字是您思想的提炼，为了最终演示发布的良好效果，请尽量言简意赅的阐述观点；单击此处输入你的正文；</a:t>
            </a:r>
          </a:p>
        </p:txBody>
      </p:sp>
      <p:cxnSp>
        <p:nvCxnSpPr>
          <p:cNvPr id="18" name="觅知网-不倒翁ID:189359941"/>
          <p:cNvCxnSpPr/>
          <p:nvPr>
            <p:custDataLst>
              <p:tags r:id="rId5"/>
            </p:custDataLst>
          </p:nvPr>
        </p:nvCxnSpPr>
        <p:spPr>
          <a:xfrm>
            <a:off x="2964215" y="3911559"/>
            <a:ext cx="6254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觅知网-不倒翁ID:189359941"/>
          <p:cNvSpPr/>
          <p:nvPr/>
        </p:nvSpPr>
        <p:spPr bwMode="auto">
          <a:xfrm>
            <a:off x="323" y="5511138"/>
            <a:ext cx="12191677" cy="1346862"/>
          </a:xfrm>
          <a:custGeom>
            <a:avLst/>
            <a:gdLst>
              <a:gd name="connsiteX0" fmla="*/ 12191677 w 12191677"/>
              <a:gd name="connsiteY0" fmla="*/ 0 h 1346862"/>
              <a:gd name="connsiteX1" fmla="*/ 12191677 w 12191677"/>
              <a:gd name="connsiteY1" fmla="*/ 1346862 h 1346862"/>
              <a:gd name="connsiteX2" fmla="*/ 0 w 12191677"/>
              <a:gd name="connsiteY2" fmla="*/ 1346862 h 1346862"/>
              <a:gd name="connsiteX3" fmla="*/ 0 w 12191677"/>
              <a:gd name="connsiteY3" fmla="*/ 42381 h 1346862"/>
              <a:gd name="connsiteX4" fmla="*/ 11935898 w 12191677"/>
              <a:gd name="connsiteY4" fmla="*/ 70915 h 134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77" h="1346862">
                <a:moveTo>
                  <a:pt x="12191677" y="0"/>
                </a:moveTo>
                <a:lnTo>
                  <a:pt x="12191677" y="1346862"/>
                </a:lnTo>
                <a:lnTo>
                  <a:pt x="0" y="1346862"/>
                </a:lnTo>
                <a:lnTo>
                  <a:pt x="0" y="42381"/>
                </a:lnTo>
                <a:cubicBezTo>
                  <a:pt x="3090122" y="758737"/>
                  <a:pt x="8949245" y="844902"/>
                  <a:pt x="11935898" y="70915"/>
                </a:cubicBezTo>
                <a:close/>
              </a:path>
            </a:pathLst>
          </a:custGeom>
          <a:solidFill>
            <a:srgbClr val="344778"/>
          </a:solidFill>
          <a:ln w="25400" cap="flat" cmpd="sng" algn="ctr">
            <a:noFill/>
            <a:prstDash val="solid"/>
          </a:ln>
          <a:effectLst/>
        </p:spPr>
        <p:txBody>
          <a:bodyPr wrap="square" rtlCol="0" anchor="ctr">
            <a:noAutofit/>
          </a:body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to="" calcmode="lin" valueType="num">
                                      <p:cBhvr>
                                        <p:cTn id="7" dur="500" fill="hold">
                                          <p:stCondLst>
                                            <p:cond delay="0"/>
                                          </p:stCondLst>
                                        </p:cTn>
                                        <p:tgtEl>
                                          <p:spTgt spid="15"/>
                                        </p:tgtEl>
                                        <p:attrNameLst>
                                          <p:attrName>ppt_x</p:attrName>
                                        </p:attrNameLst>
                                      </p:cBhvr>
                                      <p:tavLst>
                                        <p:tav tm="0" fmla="$">
                                          <p:val>
                                            <p:strVal val="#ppt_x"/>
                                          </p:val>
                                        </p:tav>
                                        <p:tav tm="100000" fmla="$">
                                          <p:val>
                                            <p:strVal val="#ppt_x"/>
                                          </p:val>
                                        </p:tav>
                                      </p:tavLst>
                                    </p:anim>
                                    <p:anim to="" calcmode="lin" valueType="num">
                                      <p:cBhvr>
                                        <p:cTn id="8" dur="500" fill="hold">
                                          <p:stCondLst>
                                            <p:cond delay="0"/>
                                          </p:stCondLst>
                                        </p:cTn>
                                        <p:tgtEl>
                                          <p:spTgt spid="15"/>
                                        </p:tgtEl>
                                        <p:attrNameLst>
                                          <p:attrName>ppt_y</p:attrName>
                                        </p:attrNameLst>
                                      </p:cBhvr>
                                      <p:tavLst>
                                        <p:tav tm="0" fmla="$">
                                          <p:val>
                                            <p:strVal val="1+#ppt_h/2"/>
                                          </p:val>
                                        </p:tav>
                                        <p:tav tm="100000" fmla="$">
                                          <p:val>
                                            <p:strVal val="#ppt_y"/>
                                          </p:val>
                                        </p:tav>
                                      </p:tavLst>
                                    </p:anim>
                                  </p:childTnLst>
                                </p:cTn>
                              </p:par>
                              <p:par>
                                <p:cTn id="9" presetID="10" presetClass="entr" presetSubtype="0"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to="" calcmode="lin" valueType="num">
                                      <p:cBhvr>
                                        <p:cTn id="11" dur="50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12" dur="500" fill="hold">
                                          <p:stCondLst>
                                            <p:cond delay="0"/>
                                          </p:stCondLst>
                                        </p:cTn>
                                        <p:tgtEl>
                                          <p:spTgt spid="8"/>
                                        </p:tgtEl>
                                        <p:attrNameLst>
                                          <p:attrName>ppt_h</p:attrName>
                                        </p:attrNameLst>
                                      </p:cBhvr>
                                      <p:tavLst>
                                        <p:tav tm="0" fmla="$">
                                          <p:val>
                                            <p:fltVal val="0"/>
                                          </p:val>
                                        </p:tav>
                                        <p:tav tm="100000" fmla="$">
                                          <p:val>
                                            <p:strVal val="#ppt_h"/>
                                          </p:val>
                                        </p:tav>
                                      </p:tavLst>
                                    </p:anim>
                                    <p:anim from="0" to="1" calcmode="lin" valueType="num">
                                      <p:cBhvr>
                                        <p:cTn id="13" dur="500" fill="hold">
                                          <p:stCondLst>
                                            <p:cond delay="0"/>
                                          </p:stCondLst>
                                        </p:cTn>
                                        <p:tgtEl>
                                          <p:spTgt spid="8"/>
                                        </p:tgtEl>
                                        <p:attrNameLst>
                                          <p:attrName>style.opacity</p:attrName>
                                        </p:attrNameLst>
                                      </p:cBhvr>
                                    </p:anim>
                                  </p:childTnLst>
                                </p:cTn>
                              </p:par>
                              <p:par>
                                <p:cTn id="14" presetID="10" presetClass="entr" presetSubtype="0" fill="hold" grpId="0" nodeType="withEffect">
                                  <p:stCondLst>
                                    <p:cond delay="250"/>
                                  </p:stCondLst>
                                  <p:iterate type="lt">
                                    <p:tmPct val="10000"/>
                                  </p:iterate>
                                  <p:childTnLst>
                                    <p:set>
                                      <p:cBhvr>
                                        <p:cTn id="15" dur="1" fill="hold">
                                          <p:stCondLst>
                                            <p:cond delay="0"/>
                                          </p:stCondLst>
                                        </p:cTn>
                                        <p:tgtEl>
                                          <p:spTgt spid="11"/>
                                        </p:tgtEl>
                                        <p:attrNameLst>
                                          <p:attrName>style.visibility</p:attrName>
                                        </p:attrNameLst>
                                      </p:cBhvr>
                                      <p:to>
                                        <p:strVal val="visible"/>
                                      </p:to>
                                    </p:set>
                                    <p:anim to="" calcmode="lin" valueType="num">
                                      <p:cBhvr>
                                        <p:cTn id="16" dur="750" fill="hold">
                                          <p:stCondLst>
                                            <p:cond delay="0"/>
                                          </p:stCondLst>
                                        </p:cTn>
                                        <p:tgtEl>
                                          <p:spTgt spid="11"/>
                                        </p:tgtEl>
                                        <p:attrNameLst>
                                          <p:attrName>ppt_h</p:attrName>
                                        </p:attrNameLst>
                                      </p:cBhvr>
                                      <p:tavLst>
                                        <p:tav tm="0" fmla="(1+min((1.5/#ppt_h),(1.5/#ppt_w))*((1-$)^7))*#ppt_h">
                                          <p:val>
                                            <p:fltVal val="0"/>
                                          </p:val>
                                        </p:tav>
                                        <p:tav tm="100000" fmla="$">
                                          <p:val>
                                            <p:fltVal val="1"/>
                                          </p:val>
                                        </p:tav>
                                      </p:tavLst>
                                    </p:anim>
                                    <p:anim to="" calcmode="lin" valueType="num">
                                      <p:cBhvr>
                                        <p:cTn id="17" dur="750" fill="hold">
                                          <p:stCondLst>
                                            <p:cond delay="0"/>
                                          </p:stCondLst>
                                        </p:cTn>
                                        <p:tgtEl>
                                          <p:spTgt spid="11"/>
                                        </p:tgtEl>
                                        <p:attrNameLst>
                                          <p:attrName>ppt_w</p:attrName>
                                        </p:attrNameLst>
                                      </p:cBhvr>
                                      <p:tavLst>
                                        <p:tav tm="0" fmla="(1+min((1.5/#ppt_h),(1.5/#ppt_w))*((1-$)^7))*#ppt_w">
                                          <p:val>
                                            <p:fltVal val="0"/>
                                          </p:val>
                                        </p:tav>
                                        <p:tav tm="100000" fmla="(1+min((2/#ppt_h),(2/#ppt_w))*((1-$)^7))*#ppt_w">
                                          <p:val>
                                            <p:fltVal val="1"/>
                                          </p:val>
                                        </p:tav>
                                      </p:tavLst>
                                    </p:anim>
                                    <p:anim to="" calcmode="lin" valueType="num">
                                      <p:cBhvr>
                                        <p:cTn id="18" dur="400" fill="hold">
                                          <p:stCondLst>
                                            <p:cond delay="0"/>
                                          </p:stCondLst>
                                        </p:cTn>
                                        <p:tgtEl>
                                          <p:spTgt spid="11"/>
                                        </p:tgtEl>
                                        <p:attrNameLst>
                                          <p:attrName>style.opacity</p:attrName>
                                        </p:attrNameLst>
                                      </p:cBhvr>
                                      <p:tavLst>
                                        <p:tav tm="0" fmla="1-(1-$)">
                                          <p:val>
                                            <p:fltVal val="0"/>
                                          </p:val>
                                        </p:tav>
                                        <p:tav tm="100000" fmla="1-(1-$)">
                                          <p:val>
                                            <p:fltVal val="1"/>
                                          </p:val>
                                        </p:tav>
                                      </p:tavLst>
                                    </p:anim>
                                  </p:childTnLst>
                                </p:cTn>
                              </p:par>
                              <p:par>
                                <p:cTn id="19" presetID="0" presetClass="entr" presetSubtype="0" decel="100000" fill="hold" nodeType="withEffect">
                                  <p:stCondLst>
                                    <p:cond delay="750"/>
                                  </p:stCondLst>
                                  <p:childTnLst>
                                    <p:set>
                                      <p:cBhvr>
                                        <p:cTn id="20" dur="1" fill="hold">
                                          <p:stCondLst>
                                            <p:cond delay="0"/>
                                          </p:stCondLst>
                                        </p:cTn>
                                        <p:tgtEl>
                                          <p:spTgt spid="18"/>
                                        </p:tgtEl>
                                        <p:attrNameLst>
                                          <p:attrName>style.visibility</p:attrName>
                                        </p:attrNameLst>
                                      </p:cBhvr>
                                      <p:to>
                                        <p:strVal val="visible"/>
                                      </p:to>
                                    </p:set>
                                    <p:anim from="0" to="1" calcmode="lin" valueType="num">
                                      <p:cBhvr>
                                        <p:cTn id="21" dur="500" fill="hold">
                                          <p:stCondLst>
                                            <p:cond delay="0"/>
                                          </p:stCondLst>
                                        </p:cTn>
                                        <p:tgtEl>
                                          <p:spTgt spid="18"/>
                                        </p:tgtEl>
                                        <p:attrNameLst>
                                          <p:attrName>style.opacity</p:attrName>
                                        </p:attrNameLst>
                                      </p:cBhvr>
                                    </p:anim>
                                    <p:anim to="" calcmode="lin" valueType="num">
                                      <p:cBhvr>
                                        <p:cTn id="22"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23" presetID="0" presetClass="entr" presetSubtype="0" decel="10000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from="0" to="1" calcmode="lin" valueType="num">
                                      <p:cBhvr>
                                        <p:cTn id="25" dur="500" fill="hold">
                                          <p:stCondLst>
                                            <p:cond delay="0"/>
                                          </p:stCondLst>
                                        </p:cTn>
                                        <p:tgtEl>
                                          <p:spTgt spid="16"/>
                                        </p:tgtEl>
                                        <p:attrNameLst>
                                          <p:attrName>style.opacity</p:attrName>
                                        </p:attrNameLst>
                                      </p:cBhvr>
                                    </p:anim>
                                    <p:anim to="" calcmode="lin" valueType="num">
                                      <p:cBhvr>
                                        <p:cTn id="26"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 to="" calcmode="lin" valueType="num">
                                      <p:cBhvr>
                                        <p:cTn id="29" dur="500" fill="hold">
                                          <p:stCondLst>
                                            <p:cond delay="0"/>
                                          </p:stCondLst>
                                        </p:cTn>
                                        <p:tgtEl>
                                          <p:spTgt spid="12"/>
                                        </p:tgtEl>
                                        <p:attrNameLst>
                                          <p:attrName>ppt_w</p:attrName>
                                        </p:attrNameLst>
                                      </p:cBhvr>
                                      <p:tavLst>
                                        <p:tav tm="0" fmla="$">
                                          <p:val>
                                            <p:fltVal val="0"/>
                                          </p:val>
                                        </p:tav>
                                        <p:tav tm="100000" fmla="$">
                                          <p:val>
                                            <p:strVal val="#ppt_w"/>
                                          </p:val>
                                        </p:tav>
                                      </p:tavLst>
                                    </p:anim>
                                    <p:anim to="" calcmode="lin" valueType="num">
                                      <p:cBhvr>
                                        <p:cTn id="30" dur="500" fill="hold">
                                          <p:stCondLst>
                                            <p:cond delay="0"/>
                                          </p:stCondLst>
                                        </p:cTn>
                                        <p:tgtEl>
                                          <p:spTgt spid="12"/>
                                        </p:tgtEl>
                                        <p:attrNameLst>
                                          <p:attrName>ppt_h</p:attrName>
                                        </p:attrNameLst>
                                      </p:cBhvr>
                                      <p:tavLst>
                                        <p:tav tm="0" fmla="$">
                                          <p:val>
                                            <p:fltVal val="0"/>
                                          </p:val>
                                        </p:tav>
                                        <p:tav tm="100000" fmla="$">
                                          <p:val>
                                            <p:strVal val="#ppt_h"/>
                                          </p:val>
                                        </p:tav>
                                      </p:tavLst>
                                    </p:anim>
                                    <p:anim from="0" to="1" calcmode="lin" valueType="num">
                                      <p:cBhvr>
                                        <p:cTn id="31" dur="500" fill="hold">
                                          <p:stCondLst>
                                            <p:cond delay="0"/>
                                          </p:stCondLst>
                                        </p:cTn>
                                        <p:tgtEl>
                                          <p:spTgt spid="12"/>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预期实验结果</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aphicFrame>
        <p:nvGraphicFramePr>
          <p:cNvPr id="2" name="觅知网-不倒翁ID:189359941"/>
          <p:cNvGraphicFramePr/>
          <p:nvPr>
            <p:custDataLst>
              <p:tags r:id="rId1"/>
            </p:custDataLst>
          </p:nvPr>
        </p:nvGraphicFramePr>
        <p:xfrm>
          <a:off x="659005" y="1700810"/>
          <a:ext cx="5659337" cy="4120817"/>
        </p:xfrm>
        <a:graphic>
          <a:graphicData uri="http://schemas.openxmlformats.org/drawingml/2006/chart">
            <c:chart xmlns:c="http://schemas.openxmlformats.org/drawingml/2006/chart" xmlns:r="http://schemas.openxmlformats.org/officeDocument/2006/relationships" r:id="rId20"/>
          </a:graphicData>
        </a:graphic>
      </p:graphicFrame>
      <p:sp>
        <p:nvSpPr>
          <p:cNvPr id="3" name="觅知网-不倒翁ID:189359941"/>
          <p:cNvSpPr txBox="1"/>
          <p:nvPr>
            <p:custDataLst>
              <p:tags r:id="rId2"/>
            </p:custDataLst>
          </p:nvPr>
        </p:nvSpPr>
        <p:spPr>
          <a:xfrm>
            <a:off x="6796562" y="2879227"/>
            <a:ext cx="2259724"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单击此处输入你的正文，为了最终演示发布的良好效果，请尽量言简意赅的阐述观点；</a:t>
            </a:r>
          </a:p>
        </p:txBody>
      </p:sp>
      <p:sp>
        <p:nvSpPr>
          <p:cNvPr id="4" name="觅知网-不倒翁ID:189359941"/>
          <p:cNvSpPr/>
          <p:nvPr>
            <p:custDataLst>
              <p:tags r:id="rId3"/>
            </p:custDataLst>
          </p:nvPr>
        </p:nvSpPr>
        <p:spPr>
          <a:xfrm>
            <a:off x="7321130" y="2500672"/>
            <a:ext cx="1210588" cy="400110"/>
          </a:xfrm>
          <a:prstGeom prst="rect">
            <a:avLst/>
          </a:prstGeom>
        </p:spPr>
        <p:txBody>
          <a:bodyPr wrap="none">
            <a:spAutoFit/>
          </a:bodyPr>
          <a:lstStyle/>
          <a:p>
            <a:pPr algn="ctr" defTabSz="1219200">
              <a:defRPr/>
            </a:pPr>
            <a:r>
              <a:rPr lang="zh-CN" altLang="en-US" sz="2000" kern="0" dirty="0">
                <a:solidFill>
                  <a:schemeClr val="accent1"/>
                </a:solidFill>
                <a:latin typeface="+mj-ea"/>
                <a:ea typeface="+mj-ea"/>
                <a:cs typeface="思源黑体 CN Regular" panose="020B0500000000000000" charset="-122"/>
              </a:rPr>
              <a:t>第一季度</a:t>
            </a:r>
            <a:endParaRPr lang="en-US" altLang="zh-CN" sz="2000" kern="0" dirty="0">
              <a:solidFill>
                <a:schemeClr val="accent1"/>
              </a:solidFill>
              <a:latin typeface="+mj-ea"/>
              <a:ea typeface="+mj-ea"/>
              <a:cs typeface="思源黑体 CN Regular" panose="020B0500000000000000" charset="-122"/>
            </a:endParaRPr>
          </a:p>
        </p:txBody>
      </p:sp>
      <p:sp>
        <p:nvSpPr>
          <p:cNvPr id="5" name="觅知网-不倒翁ID:189359941"/>
          <p:cNvSpPr/>
          <p:nvPr>
            <p:custDataLst>
              <p:tags r:id="rId4"/>
            </p:custDataLst>
          </p:nvPr>
        </p:nvSpPr>
        <p:spPr>
          <a:xfrm>
            <a:off x="7574327" y="1700808"/>
            <a:ext cx="704192" cy="704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6" name="觅知网-不倒翁ID:189359941"/>
          <p:cNvSpPr/>
          <p:nvPr>
            <p:custDataLst>
              <p:tags r:id="rId5"/>
            </p:custDataLst>
          </p:nvPr>
        </p:nvSpPr>
        <p:spPr>
          <a:xfrm>
            <a:off x="10016756" y="1700808"/>
            <a:ext cx="704192" cy="704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7" name="觅知网-不倒翁ID:189359941"/>
          <p:cNvSpPr/>
          <p:nvPr>
            <p:custDataLst>
              <p:tags r:id="rId6"/>
            </p:custDataLst>
          </p:nvPr>
        </p:nvSpPr>
        <p:spPr>
          <a:xfrm>
            <a:off x="7574327" y="3865939"/>
            <a:ext cx="704192" cy="704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8" name="觅知网-不倒翁ID:189359941"/>
          <p:cNvSpPr/>
          <p:nvPr>
            <p:custDataLst>
              <p:tags r:id="rId7"/>
            </p:custDataLst>
          </p:nvPr>
        </p:nvSpPr>
        <p:spPr>
          <a:xfrm>
            <a:off x="10016756" y="3865939"/>
            <a:ext cx="704192" cy="704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itchFamily="34" charset="-122"/>
              <a:ea typeface="微软雅黑" pitchFamily="34" charset="-122"/>
              <a:cs typeface="思源黑体 CN Regular" panose="020B0500000000000000" charset="-122"/>
            </a:endParaRPr>
          </a:p>
        </p:txBody>
      </p:sp>
      <p:sp>
        <p:nvSpPr>
          <p:cNvPr id="9" name="觅知网-不倒翁ID:189359941"/>
          <p:cNvSpPr txBox="1"/>
          <p:nvPr>
            <p:custDataLst>
              <p:tags r:id="rId8"/>
            </p:custDataLst>
          </p:nvPr>
        </p:nvSpPr>
        <p:spPr>
          <a:xfrm>
            <a:off x="9238991" y="2879227"/>
            <a:ext cx="2259724"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单击此处输入你的正文，为了最终演示发布的良好效果，请尽量言简意赅的阐述观点；</a:t>
            </a:r>
          </a:p>
        </p:txBody>
      </p:sp>
      <p:sp>
        <p:nvSpPr>
          <p:cNvPr id="10" name="觅知网-不倒翁ID:189359941"/>
          <p:cNvSpPr/>
          <p:nvPr>
            <p:custDataLst>
              <p:tags r:id="rId9"/>
            </p:custDataLst>
          </p:nvPr>
        </p:nvSpPr>
        <p:spPr>
          <a:xfrm>
            <a:off x="9763559" y="2500672"/>
            <a:ext cx="1210588" cy="400110"/>
          </a:xfrm>
          <a:prstGeom prst="rect">
            <a:avLst/>
          </a:prstGeom>
        </p:spPr>
        <p:txBody>
          <a:bodyPr wrap="none">
            <a:spAutoFit/>
          </a:bodyPr>
          <a:lstStyle/>
          <a:p>
            <a:pPr algn="ctr" defTabSz="1219200">
              <a:defRPr/>
            </a:pPr>
            <a:r>
              <a:rPr lang="zh-CN" altLang="en-US" sz="2000" kern="0" dirty="0">
                <a:solidFill>
                  <a:schemeClr val="accent1"/>
                </a:solidFill>
                <a:latin typeface="+mj-ea"/>
                <a:ea typeface="+mj-ea"/>
                <a:cs typeface="思源黑体 CN Regular" panose="020B0500000000000000" charset="-122"/>
              </a:rPr>
              <a:t>第二季度</a:t>
            </a:r>
            <a:endParaRPr lang="en-US" altLang="zh-CN" sz="2000" kern="0" dirty="0">
              <a:solidFill>
                <a:schemeClr val="accent1"/>
              </a:solidFill>
              <a:latin typeface="+mj-ea"/>
              <a:ea typeface="+mj-ea"/>
              <a:cs typeface="思源黑体 CN Regular" panose="020B0500000000000000" charset="-122"/>
            </a:endParaRPr>
          </a:p>
        </p:txBody>
      </p:sp>
      <p:sp>
        <p:nvSpPr>
          <p:cNvPr id="11" name="觅知网-不倒翁ID:189359941"/>
          <p:cNvSpPr txBox="1"/>
          <p:nvPr>
            <p:custDataLst>
              <p:tags r:id="rId10"/>
            </p:custDataLst>
          </p:nvPr>
        </p:nvSpPr>
        <p:spPr>
          <a:xfrm>
            <a:off x="6831595" y="5014434"/>
            <a:ext cx="2259724"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单击此处输入你的正文，为了最终演示发布的良好效果，请尽量言简意赅的阐述观点；</a:t>
            </a:r>
          </a:p>
        </p:txBody>
      </p:sp>
      <p:sp>
        <p:nvSpPr>
          <p:cNvPr id="12" name="觅知网-不倒翁ID:189359941"/>
          <p:cNvSpPr/>
          <p:nvPr>
            <p:custDataLst>
              <p:tags r:id="rId11"/>
            </p:custDataLst>
          </p:nvPr>
        </p:nvSpPr>
        <p:spPr>
          <a:xfrm>
            <a:off x="7356163" y="4661280"/>
            <a:ext cx="1210588" cy="400110"/>
          </a:xfrm>
          <a:prstGeom prst="rect">
            <a:avLst/>
          </a:prstGeom>
        </p:spPr>
        <p:txBody>
          <a:bodyPr wrap="none">
            <a:spAutoFit/>
          </a:bodyPr>
          <a:lstStyle/>
          <a:p>
            <a:pPr algn="ctr" defTabSz="1219200">
              <a:defRPr/>
            </a:pPr>
            <a:r>
              <a:rPr lang="zh-CN" altLang="en-US" sz="2000" kern="0" dirty="0">
                <a:solidFill>
                  <a:schemeClr val="accent1"/>
                </a:solidFill>
                <a:latin typeface="+mj-ea"/>
                <a:ea typeface="+mj-ea"/>
                <a:cs typeface="思源黑体 CN Regular" panose="020B0500000000000000" charset="-122"/>
              </a:rPr>
              <a:t>第三季度</a:t>
            </a:r>
            <a:endParaRPr lang="en-US" altLang="zh-CN" sz="2000" kern="0" dirty="0">
              <a:solidFill>
                <a:schemeClr val="accent1"/>
              </a:solidFill>
              <a:latin typeface="+mj-ea"/>
              <a:ea typeface="+mj-ea"/>
              <a:cs typeface="思源黑体 CN Regular" panose="020B0500000000000000" charset="-122"/>
            </a:endParaRPr>
          </a:p>
        </p:txBody>
      </p:sp>
      <p:sp>
        <p:nvSpPr>
          <p:cNvPr id="13" name="觅知网-不倒翁ID:189359941"/>
          <p:cNvSpPr txBox="1"/>
          <p:nvPr>
            <p:custDataLst>
              <p:tags r:id="rId12"/>
            </p:custDataLst>
          </p:nvPr>
        </p:nvSpPr>
        <p:spPr>
          <a:xfrm>
            <a:off x="9238991" y="5014434"/>
            <a:ext cx="2259724" cy="784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思源黑体 CN Regular" panose="020B0500000000000000" charset="-122"/>
              </a:rPr>
              <a:t>单击此处输入你的正文，为了最终演示发布的良好效果，请尽量言简意赅的阐述观点；</a:t>
            </a:r>
          </a:p>
        </p:txBody>
      </p:sp>
      <p:sp>
        <p:nvSpPr>
          <p:cNvPr id="14" name="觅知网-不倒翁ID:189359941"/>
          <p:cNvSpPr/>
          <p:nvPr>
            <p:custDataLst>
              <p:tags r:id="rId13"/>
            </p:custDataLst>
          </p:nvPr>
        </p:nvSpPr>
        <p:spPr>
          <a:xfrm>
            <a:off x="9763559" y="4661280"/>
            <a:ext cx="1210588" cy="400110"/>
          </a:xfrm>
          <a:prstGeom prst="rect">
            <a:avLst/>
          </a:prstGeom>
        </p:spPr>
        <p:txBody>
          <a:bodyPr wrap="none">
            <a:spAutoFit/>
          </a:bodyPr>
          <a:lstStyle/>
          <a:p>
            <a:pPr algn="ctr" defTabSz="1219200">
              <a:defRPr/>
            </a:pPr>
            <a:r>
              <a:rPr lang="zh-CN" altLang="en-US" sz="2000" kern="0" dirty="0">
                <a:solidFill>
                  <a:schemeClr val="accent1"/>
                </a:solidFill>
                <a:latin typeface="+mj-ea"/>
                <a:ea typeface="+mj-ea"/>
                <a:cs typeface="思源黑体 CN Regular" panose="020B0500000000000000" charset="-122"/>
              </a:rPr>
              <a:t>第四季度</a:t>
            </a:r>
            <a:endParaRPr lang="en-US" altLang="zh-CN" sz="2000" kern="0" dirty="0">
              <a:solidFill>
                <a:schemeClr val="accent1"/>
              </a:solidFill>
              <a:latin typeface="+mj-ea"/>
              <a:ea typeface="+mj-ea"/>
              <a:cs typeface="思源黑体 CN Regular" panose="020B0500000000000000" charset="-122"/>
            </a:endParaRPr>
          </a:p>
        </p:txBody>
      </p:sp>
      <p:sp>
        <p:nvSpPr>
          <p:cNvPr id="15" name="觅知网-不倒翁ID:189359941"/>
          <p:cNvSpPr>
            <a:spLocks noEditPoints="1"/>
          </p:cNvSpPr>
          <p:nvPr>
            <p:custDataLst>
              <p:tags r:id="rId14"/>
            </p:custDataLst>
          </p:nvPr>
        </p:nvSpPr>
        <p:spPr bwMode="auto">
          <a:xfrm>
            <a:off x="7738681" y="1900228"/>
            <a:ext cx="348833" cy="274112"/>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noFill/>
          </a:ln>
        </p:spPr>
        <p:txBody>
          <a:bodyPr vert="horz" wrap="square" lIns="68562" tIns="34281" rIns="68562" bIns="3428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grpSp>
        <p:nvGrpSpPr>
          <p:cNvPr id="16" name="觅知网-不倒翁ID:189359941"/>
          <p:cNvGrpSpPr/>
          <p:nvPr>
            <p:custDataLst>
              <p:tags r:id="rId15"/>
            </p:custDataLst>
          </p:nvPr>
        </p:nvGrpSpPr>
        <p:grpSpPr>
          <a:xfrm>
            <a:off x="10239091" y="1884911"/>
            <a:ext cx="259523" cy="310588"/>
            <a:chOff x="7534275" y="1992315"/>
            <a:chExt cx="677830" cy="811211"/>
          </a:xfrm>
          <a:solidFill>
            <a:schemeClr val="bg1"/>
          </a:solidFill>
        </p:grpSpPr>
        <p:sp>
          <p:nvSpPr>
            <p:cNvPr id="17" name="觅知网-不倒翁ID:189359941"/>
            <p:cNvSpPr>
              <a:spLocks noEditPoints="1"/>
            </p:cNvSpPr>
            <p:nvPr/>
          </p:nvSpPr>
          <p:spPr bwMode="auto">
            <a:xfrm>
              <a:off x="8005731" y="2406651"/>
              <a:ext cx="206374" cy="396875"/>
            </a:xfrm>
            <a:custGeom>
              <a:avLst/>
              <a:gdLst>
                <a:gd name="T0" fmla="*/ 130 w 130"/>
                <a:gd name="T1" fmla="*/ 0 h 250"/>
                <a:gd name="T2" fmla="*/ 130 w 130"/>
                <a:gd name="T3" fmla="*/ 250 h 250"/>
                <a:gd name="T4" fmla="*/ 0 w 130"/>
                <a:gd name="T5" fmla="*/ 250 h 250"/>
                <a:gd name="T6" fmla="*/ 0 w 130"/>
                <a:gd name="T7" fmla="*/ 89 h 250"/>
                <a:gd name="T8" fmla="*/ 130 w 130"/>
                <a:gd name="T9" fmla="*/ 0 h 250"/>
                <a:gd name="T10" fmla="*/ 96 w 130"/>
                <a:gd name="T11" fmla="*/ 192 h 250"/>
                <a:gd name="T12" fmla="*/ 96 w 130"/>
                <a:gd name="T13" fmla="*/ 168 h 250"/>
                <a:gd name="T14" fmla="*/ 69 w 130"/>
                <a:gd name="T15" fmla="*/ 168 h 250"/>
                <a:gd name="T16" fmla="*/ 69 w 130"/>
                <a:gd name="T17" fmla="*/ 192 h 250"/>
                <a:gd name="T18" fmla="*/ 96 w 130"/>
                <a:gd name="T19" fmla="*/ 192 h 250"/>
                <a:gd name="T20" fmla="*/ 96 w 130"/>
                <a:gd name="T21" fmla="*/ 156 h 250"/>
                <a:gd name="T22" fmla="*/ 96 w 130"/>
                <a:gd name="T23" fmla="*/ 130 h 250"/>
                <a:gd name="T24" fmla="*/ 69 w 130"/>
                <a:gd name="T25" fmla="*/ 130 h 250"/>
                <a:gd name="T26" fmla="*/ 69 w 130"/>
                <a:gd name="T27" fmla="*/ 156 h 250"/>
                <a:gd name="T28" fmla="*/ 96 w 130"/>
                <a:gd name="T29" fmla="*/ 156 h 250"/>
                <a:gd name="T30" fmla="*/ 62 w 130"/>
                <a:gd name="T31" fmla="*/ 192 h 250"/>
                <a:gd name="T32" fmla="*/ 62 w 130"/>
                <a:gd name="T33" fmla="*/ 168 h 250"/>
                <a:gd name="T34" fmla="*/ 36 w 130"/>
                <a:gd name="T35" fmla="*/ 168 h 250"/>
                <a:gd name="T36" fmla="*/ 36 w 130"/>
                <a:gd name="T37" fmla="*/ 192 h 250"/>
                <a:gd name="T38" fmla="*/ 62 w 130"/>
                <a:gd name="T39" fmla="*/ 192 h 250"/>
                <a:gd name="T40" fmla="*/ 60 w 130"/>
                <a:gd name="T41" fmla="*/ 156 h 250"/>
                <a:gd name="T42" fmla="*/ 60 w 130"/>
                <a:gd name="T43" fmla="*/ 130 h 250"/>
                <a:gd name="T44" fmla="*/ 34 w 130"/>
                <a:gd name="T45" fmla="*/ 130 h 250"/>
                <a:gd name="T46" fmla="*/ 34 w 130"/>
                <a:gd name="T47" fmla="*/ 156 h 250"/>
                <a:gd name="T48" fmla="*/ 60 w 130"/>
                <a:gd name="T49" fmla="*/ 15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250">
                  <a:moveTo>
                    <a:pt x="130" y="0"/>
                  </a:moveTo>
                  <a:lnTo>
                    <a:pt x="130" y="250"/>
                  </a:lnTo>
                  <a:lnTo>
                    <a:pt x="0" y="250"/>
                  </a:lnTo>
                  <a:lnTo>
                    <a:pt x="0" y="89"/>
                  </a:lnTo>
                  <a:lnTo>
                    <a:pt x="130" y="0"/>
                  </a:lnTo>
                  <a:close/>
                  <a:moveTo>
                    <a:pt x="96" y="192"/>
                  </a:moveTo>
                  <a:lnTo>
                    <a:pt x="96" y="168"/>
                  </a:lnTo>
                  <a:lnTo>
                    <a:pt x="69" y="168"/>
                  </a:lnTo>
                  <a:lnTo>
                    <a:pt x="69" y="192"/>
                  </a:lnTo>
                  <a:lnTo>
                    <a:pt x="96" y="192"/>
                  </a:lnTo>
                  <a:close/>
                  <a:moveTo>
                    <a:pt x="96" y="156"/>
                  </a:moveTo>
                  <a:lnTo>
                    <a:pt x="96" y="130"/>
                  </a:lnTo>
                  <a:lnTo>
                    <a:pt x="69" y="130"/>
                  </a:lnTo>
                  <a:lnTo>
                    <a:pt x="69" y="156"/>
                  </a:lnTo>
                  <a:lnTo>
                    <a:pt x="96" y="156"/>
                  </a:lnTo>
                  <a:close/>
                  <a:moveTo>
                    <a:pt x="62" y="192"/>
                  </a:moveTo>
                  <a:lnTo>
                    <a:pt x="62" y="168"/>
                  </a:lnTo>
                  <a:lnTo>
                    <a:pt x="36" y="168"/>
                  </a:lnTo>
                  <a:lnTo>
                    <a:pt x="36" y="192"/>
                  </a:lnTo>
                  <a:lnTo>
                    <a:pt x="62" y="192"/>
                  </a:lnTo>
                  <a:close/>
                  <a:moveTo>
                    <a:pt x="60" y="156"/>
                  </a:moveTo>
                  <a:lnTo>
                    <a:pt x="60" y="130"/>
                  </a:lnTo>
                  <a:lnTo>
                    <a:pt x="34" y="130"/>
                  </a:lnTo>
                  <a:lnTo>
                    <a:pt x="34" y="156"/>
                  </a:lnTo>
                  <a:lnTo>
                    <a:pt x="60"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3" name="觅知网-不倒翁ID:189359941"/>
            <p:cNvSpPr>
              <a:spLocks noEditPoints="1"/>
            </p:cNvSpPr>
            <p:nvPr/>
          </p:nvSpPr>
          <p:spPr bwMode="auto">
            <a:xfrm>
              <a:off x="7781886" y="2406651"/>
              <a:ext cx="209549" cy="396875"/>
            </a:xfrm>
            <a:custGeom>
              <a:avLst/>
              <a:gdLst>
                <a:gd name="T0" fmla="*/ 132 w 132"/>
                <a:gd name="T1" fmla="*/ 0 h 250"/>
                <a:gd name="T2" fmla="*/ 132 w 132"/>
                <a:gd name="T3" fmla="*/ 250 h 250"/>
                <a:gd name="T4" fmla="*/ 0 w 132"/>
                <a:gd name="T5" fmla="*/ 250 h 250"/>
                <a:gd name="T6" fmla="*/ 0 w 132"/>
                <a:gd name="T7" fmla="*/ 89 h 250"/>
                <a:gd name="T8" fmla="*/ 132 w 132"/>
                <a:gd name="T9" fmla="*/ 0 h 250"/>
                <a:gd name="T10" fmla="*/ 96 w 132"/>
                <a:gd name="T11" fmla="*/ 186 h 250"/>
                <a:gd name="T12" fmla="*/ 96 w 132"/>
                <a:gd name="T13" fmla="*/ 162 h 250"/>
                <a:gd name="T14" fmla="*/ 71 w 132"/>
                <a:gd name="T15" fmla="*/ 162 h 250"/>
                <a:gd name="T16" fmla="*/ 71 w 132"/>
                <a:gd name="T17" fmla="*/ 186 h 250"/>
                <a:gd name="T18" fmla="*/ 96 w 132"/>
                <a:gd name="T19" fmla="*/ 186 h 250"/>
                <a:gd name="T20" fmla="*/ 96 w 132"/>
                <a:gd name="T21" fmla="*/ 151 h 250"/>
                <a:gd name="T22" fmla="*/ 96 w 132"/>
                <a:gd name="T23" fmla="*/ 124 h 250"/>
                <a:gd name="T24" fmla="*/ 71 w 132"/>
                <a:gd name="T25" fmla="*/ 124 h 250"/>
                <a:gd name="T26" fmla="*/ 71 w 132"/>
                <a:gd name="T27" fmla="*/ 151 h 250"/>
                <a:gd name="T28" fmla="*/ 96 w 132"/>
                <a:gd name="T29" fmla="*/ 151 h 250"/>
                <a:gd name="T30" fmla="*/ 62 w 132"/>
                <a:gd name="T31" fmla="*/ 186 h 250"/>
                <a:gd name="T32" fmla="*/ 62 w 132"/>
                <a:gd name="T33" fmla="*/ 162 h 250"/>
                <a:gd name="T34" fmla="*/ 36 w 132"/>
                <a:gd name="T35" fmla="*/ 162 h 250"/>
                <a:gd name="T36" fmla="*/ 36 w 132"/>
                <a:gd name="T37" fmla="*/ 186 h 250"/>
                <a:gd name="T38" fmla="*/ 62 w 132"/>
                <a:gd name="T39" fmla="*/ 186 h 250"/>
                <a:gd name="T40" fmla="*/ 60 w 132"/>
                <a:gd name="T41" fmla="*/ 151 h 250"/>
                <a:gd name="T42" fmla="*/ 60 w 132"/>
                <a:gd name="T43" fmla="*/ 124 h 250"/>
                <a:gd name="T44" fmla="*/ 36 w 132"/>
                <a:gd name="T45" fmla="*/ 124 h 250"/>
                <a:gd name="T46" fmla="*/ 36 w 132"/>
                <a:gd name="T47" fmla="*/ 151 h 250"/>
                <a:gd name="T48" fmla="*/ 60 w 132"/>
                <a:gd name="T49" fmla="*/ 15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250">
                  <a:moveTo>
                    <a:pt x="132" y="0"/>
                  </a:moveTo>
                  <a:lnTo>
                    <a:pt x="132" y="250"/>
                  </a:lnTo>
                  <a:lnTo>
                    <a:pt x="0" y="250"/>
                  </a:lnTo>
                  <a:lnTo>
                    <a:pt x="0" y="89"/>
                  </a:lnTo>
                  <a:lnTo>
                    <a:pt x="132" y="0"/>
                  </a:lnTo>
                  <a:close/>
                  <a:moveTo>
                    <a:pt x="96" y="186"/>
                  </a:moveTo>
                  <a:lnTo>
                    <a:pt x="96" y="162"/>
                  </a:lnTo>
                  <a:lnTo>
                    <a:pt x="71" y="162"/>
                  </a:lnTo>
                  <a:lnTo>
                    <a:pt x="71" y="186"/>
                  </a:lnTo>
                  <a:lnTo>
                    <a:pt x="96" y="186"/>
                  </a:lnTo>
                  <a:close/>
                  <a:moveTo>
                    <a:pt x="96" y="151"/>
                  </a:moveTo>
                  <a:lnTo>
                    <a:pt x="96" y="124"/>
                  </a:lnTo>
                  <a:lnTo>
                    <a:pt x="71" y="124"/>
                  </a:lnTo>
                  <a:lnTo>
                    <a:pt x="71" y="151"/>
                  </a:lnTo>
                  <a:lnTo>
                    <a:pt x="96" y="151"/>
                  </a:lnTo>
                  <a:close/>
                  <a:moveTo>
                    <a:pt x="62" y="186"/>
                  </a:moveTo>
                  <a:lnTo>
                    <a:pt x="62" y="162"/>
                  </a:lnTo>
                  <a:lnTo>
                    <a:pt x="36" y="162"/>
                  </a:lnTo>
                  <a:lnTo>
                    <a:pt x="36" y="186"/>
                  </a:lnTo>
                  <a:lnTo>
                    <a:pt x="62" y="186"/>
                  </a:lnTo>
                  <a:close/>
                  <a:moveTo>
                    <a:pt x="60" y="151"/>
                  </a:moveTo>
                  <a:lnTo>
                    <a:pt x="60" y="124"/>
                  </a:lnTo>
                  <a:lnTo>
                    <a:pt x="36" y="124"/>
                  </a:lnTo>
                  <a:lnTo>
                    <a:pt x="36" y="151"/>
                  </a:lnTo>
                  <a:lnTo>
                    <a:pt x="60"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6" name="觅知网-不倒翁ID:189359941"/>
            <p:cNvSpPr/>
            <p:nvPr/>
          </p:nvSpPr>
          <p:spPr bwMode="auto">
            <a:xfrm>
              <a:off x="7665993" y="2290764"/>
              <a:ext cx="274637" cy="512762"/>
            </a:xfrm>
            <a:custGeom>
              <a:avLst/>
              <a:gdLst>
                <a:gd name="T0" fmla="*/ 173 w 173"/>
                <a:gd name="T1" fmla="*/ 0 h 323"/>
                <a:gd name="T2" fmla="*/ 173 w 173"/>
                <a:gd name="T3" fmla="*/ 73 h 323"/>
                <a:gd name="T4" fmla="*/ 56 w 173"/>
                <a:gd name="T5" fmla="*/ 154 h 323"/>
                <a:gd name="T6" fmla="*/ 56 w 173"/>
                <a:gd name="T7" fmla="*/ 323 h 323"/>
                <a:gd name="T8" fmla="*/ 0 w 173"/>
                <a:gd name="T9" fmla="*/ 323 h 323"/>
                <a:gd name="T10" fmla="*/ 0 w 173"/>
                <a:gd name="T11" fmla="*/ 0 h 323"/>
                <a:gd name="T12" fmla="*/ 173 w 173"/>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173" h="323">
                  <a:moveTo>
                    <a:pt x="173" y="0"/>
                  </a:moveTo>
                  <a:lnTo>
                    <a:pt x="173" y="73"/>
                  </a:lnTo>
                  <a:lnTo>
                    <a:pt x="56" y="154"/>
                  </a:lnTo>
                  <a:lnTo>
                    <a:pt x="56" y="323"/>
                  </a:lnTo>
                  <a:lnTo>
                    <a:pt x="0" y="323"/>
                  </a:lnTo>
                  <a:lnTo>
                    <a:pt x="0" y="0"/>
                  </a:lnTo>
                  <a:lnTo>
                    <a:pt x="1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7" name="觅知网-不倒翁ID:189359941"/>
            <p:cNvSpPr/>
            <p:nvPr/>
          </p:nvSpPr>
          <p:spPr bwMode="auto">
            <a:xfrm>
              <a:off x="7832690" y="2138364"/>
              <a:ext cx="74612" cy="136525"/>
            </a:xfrm>
            <a:custGeom>
              <a:avLst/>
              <a:gdLst>
                <a:gd name="T0" fmla="*/ 41 w 47"/>
                <a:gd name="T1" fmla="*/ 0 h 86"/>
                <a:gd name="T2" fmla="*/ 47 w 47"/>
                <a:gd name="T3" fmla="*/ 86 h 86"/>
                <a:gd name="T4" fmla="*/ 0 w 47"/>
                <a:gd name="T5" fmla="*/ 86 h 86"/>
                <a:gd name="T6" fmla="*/ 6 w 47"/>
                <a:gd name="T7" fmla="*/ 0 h 86"/>
                <a:gd name="T8" fmla="*/ 41 w 47"/>
                <a:gd name="T9" fmla="*/ 0 h 86"/>
              </a:gdLst>
              <a:ahLst/>
              <a:cxnLst>
                <a:cxn ang="0">
                  <a:pos x="T0" y="T1"/>
                </a:cxn>
                <a:cxn ang="0">
                  <a:pos x="T2" y="T3"/>
                </a:cxn>
                <a:cxn ang="0">
                  <a:pos x="T4" y="T5"/>
                </a:cxn>
                <a:cxn ang="0">
                  <a:pos x="T6" y="T7"/>
                </a:cxn>
                <a:cxn ang="0">
                  <a:pos x="T8" y="T9"/>
                </a:cxn>
              </a:cxnLst>
              <a:rect l="0" t="0" r="r" b="b"/>
              <a:pathLst>
                <a:path w="47" h="86">
                  <a:moveTo>
                    <a:pt x="41" y="0"/>
                  </a:moveTo>
                  <a:lnTo>
                    <a:pt x="47" y="86"/>
                  </a:lnTo>
                  <a:lnTo>
                    <a:pt x="0" y="86"/>
                  </a:lnTo>
                  <a:lnTo>
                    <a:pt x="6" y="0"/>
                  </a:lnTo>
                  <a:lnTo>
                    <a:pt x="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8" name="觅知网-不倒翁ID:189359941"/>
            <p:cNvSpPr/>
            <p:nvPr/>
          </p:nvSpPr>
          <p:spPr bwMode="auto">
            <a:xfrm>
              <a:off x="7842217" y="2087563"/>
              <a:ext cx="55563" cy="36513"/>
            </a:xfrm>
            <a:custGeom>
              <a:avLst/>
              <a:gdLst>
                <a:gd name="T0" fmla="*/ 33 w 35"/>
                <a:gd name="T1" fmla="*/ 0 h 23"/>
                <a:gd name="T2" fmla="*/ 35 w 35"/>
                <a:gd name="T3" fmla="*/ 23 h 23"/>
                <a:gd name="T4" fmla="*/ 0 w 35"/>
                <a:gd name="T5" fmla="*/ 23 h 23"/>
                <a:gd name="T6" fmla="*/ 2 w 35"/>
                <a:gd name="T7" fmla="*/ 0 h 23"/>
                <a:gd name="T8" fmla="*/ 33 w 35"/>
                <a:gd name="T9" fmla="*/ 0 h 23"/>
              </a:gdLst>
              <a:ahLst/>
              <a:cxnLst>
                <a:cxn ang="0">
                  <a:pos x="T0" y="T1"/>
                </a:cxn>
                <a:cxn ang="0">
                  <a:pos x="T2" y="T3"/>
                </a:cxn>
                <a:cxn ang="0">
                  <a:pos x="T4" y="T5"/>
                </a:cxn>
                <a:cxn ang="0">
                  <a:pos x="T6" y="T7"/>
                </a:cxn>
                <a:cxn ang="0">
                  <a:pos x="T8" y="T9"/>
                </a:cxn>
              </a:cxnLst>
              <a:rect l="0" t="0" r="r" b="b"/>
              <a:pathLst>
                <a:path w="35" h="23">
                  <a:moveTo>
                    <a:pt x="33" y="0"/>
                  </a:moveTo>
                  <a:lnTo>
                    <a:pt x="35" y="23"/>
                  </a:lnTo>
                  <a:lnTo>
                    <a:pt x="0" y="23"/>
                  </a:lnTo>
                  <a:lnTo>
                    <a:pt x="2" y="0"/>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9" name="觅知网-不倒翁ID:189359941"/>
            <p:cNvSpPr/>
            <p:nvPr/>
          </p:nvSpPr>
          <p:spPr bwMode="auto">
            <a:xfrm>
              <a:off x="7697759" y="2070101"/>
              <a:ext cx="117475" cy="204787"/>
            </a:xfrm>
            <a:custGeom>
              <a:avLst/>
              <a:gdLst>
                <a:gd name="T0" fmla="*/ 64 w 74"/>
                <a:gd name="T1" fmla="*/ 0 h 129"/>
                <a:gd name="T2" fmla="*/ 74 w 74"/>
                <a:gd name="T3" fmla="*/ 129 h 129"/>
                <a:gd name="T4" fmla="*/ 0 w 74"/>
                <a:gd name="T5" fmla="*/ 129 h 129"/>
                <a:gd name="T6" fmla="*/ 10 w 74"/>
                <a:gd name="T7" fmla="*/ 0 h 129"/>
                <a:gd name="T8" fmla="*/ 64 w 74"/>
                <a:gd name="T9" fmla="*/ 0 h 129"/>
              </a:gdLst>
              <a:ahLst/>
              <a:cxnLst>
                <a:cxn ang="0">
                  <a:pos x="T0" y="T1"/>
                </a:cxn>
                <a:cxn ang="0">
                  <a:pos x="T2" y="T3"/>
                </a:cxn>
                <a:cxn ang="0">
                  <a:pos x="T4" y="T5"/>
                </a:cxn>
                <a:cxn ang="0">
                  <a:pos x="T6" y="T7"/>
                </a:cxn>
                <a:cxn ang="0">
                  <a:pos x="T8" y="T9"/>
                </a:cxn>
              </a:cxnLst>
              <a:rect l="0" t="0" r="r" b="b"/>
              <a:pathLst>
                <a:path w="74" h="129">
                  <a:moveTo>
                    <a:pt x="64" y="0"/>
                  </a:moveTo>
                  <a:lnTo>
                    <a:pt x="74" y="129"/>
                  </a:lnTo>
                  <a:lnTo>
                    <a:pt x="0" y="129"/>
                  </a:lnTo>
                  <a:lnTo>
                    <a:pt x="10" y="0"/>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0" name="觅知网-不倒翁ID:189359941"/>
            <p:cNvSpPr/>
            <p:nvPr/>
          </p:nvSpPr>
          <p:spPr bwMode="auto">
            <a:xfrm>
              <a:off x="7713639" y="1992315"/>
              <a:ext cx="85725" cy="53976"/>
            </a:xfrm>
            <a:custGeom>
              <a:avLst/>
              <a:gdLst>
                <a:gd name="T0" fmla="*/ 51 w 54"/>
                <a:gd name="T1" fmla="*/ 0 h 34"/>
                <a:gd name="T2" fmla="*/ 54 w 54"/>
                <a:gd name="T3" fmla="*/ 34 h 34"/>
                <a:gd name="T4" fmla="*/ 0 w 54"/>
                <a:gd name="T5" fmla="*/ 34 h 34"/>
                <a:gd name="T6" fmla="*/ 4 w 54"/>
                <a:gd name="T7" fmla="*/ 0 h 34"/>
                <a:gd name="T8" fmla="*/ 51 w 54"/>
                <a:gd name="T9" fmla="*/ 0 h 34"/>
              </a:gdLst>
              <a:ahLst/>
              <a:cxnLst>
                <a:cxn ang="0">
                  <a:pos x="T0" y="T1"/>
                </a:cxn>
                <a:cxn ang="0">
                  <a:pos x="T2" y="T3"/>
                </a:cxn>
                <a:cxn ang="0">
                  <a:pos x="T4" y="T5"/>
                </a:cxn>
                <a:cxn ang="0">
                  <a:pos x="T6" y="T7"/>
                </a:cxn>
                <a:cxn ang="0">
                  <a:pos x="T8" y="T9"/>
                </a:cxn>
              </a:cxnLst>
              <a:rect l="0" t="0" r="r" b="b"/>
              <a:pathLst>
                <a:path w="54" h="34">
                  <a:moveTo>
                    <a:pt x="51" y="0"/>
                  </a:moveTo>
                  <a:lnTo>
                    <a:pt x="54" y="34"/>
                  </a:lnTo>
                  <a:lnTo>
                    <a:pt x="0" y="34"/>
                  </a:lnTo>
                  <a:lnTo>
                    <a:pt x="4" y="0"/>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1" name="觅知网-不倒翁ID:189359941"/>
            <p:cNvSpPr/>
            <p:nvPr/>
          </p:nvSpPr>
          <p:spPr bwMode="auto">
            <a:xfrm>
              <a:off x="7534275" y="2547937"/>
              <a:ext cx="114300" cy="255588"/>
            </a:xfrm>
            <a:custGeom>
              <a:avLst/>
              <a:gdLst>
                <a:gd name="T0" fmla="*/ 72 w 72"/>
                <a:gd name="T1" fmla="*/ 0 h 161"/>
                <a:gd name="T2" fmla="*/ 72 w 72"/>
                <a:gd name="T3" fmla="*/ 161 h 161"/>
                <a:gd name="T4" fmla="*/ 55 w 72"/>
                <a:gd name="T5" fmla="*/ 161 h 161"/>
                <a:gd name="T6" fmla="*/ 55 w 72"/>
                <a:gd name="T7" fmla="*/ 41 h 161"/>
                <a:gd name="T8" fmla="*/ 43 w 72"/>
                <a:gd name="T9" fmla="*/ 41 h 161"/>
                <a:gd name="T10" fmla="*/ 43 w 72"/>
                <a:gd name="T11" fmla="*/ 161 h 161"/>
                <a:gd name="T12" fmla="*/ 30 w 72"/>
                <a:gd name="T13" fmla="*/ 161 h 161"/>
                <a:gd name="T14" fmla="*/ 30 w 72"/>
                <a:gd name="T15" fmla="*/ 41 h 161"/>
                <a:gd name="T16" fmla="*/ 17 w 72"/>
                <a:gd name="T17" fmla="*/ 41 h 161"/>
                <a:gd name="T18" fmla="*/ 17 w 72"/>
                <a:gd name="T19" fmla="*/ 161 h 161"/>
                <a:gd name="T20" fmla="*/ 0 w 72"/>
                <a:gd name="T21" fmla="*/ 161 h 161"/>
                <a:gd name="T22" fmla="*/ 0 w 72"/>
                <a:gd name="T23" fmla="*/ 35 h 161"/>
                <a:gd name="T24" fmla="*/ 72 w 72"/>
                <a:gd name="T2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61">
                  <a:moveTo>
                    <a:pt x="72" y="0"/>
                  </a:moveTo>
                  <a:lnTo>
                    <a:pt x="72" y="161"/>
                  </a:lnTo>
                  <a:lnTo>
                    <a:pt x="55" y="161"/>
                  </a:lnTo>
                  <a:lnTo>
                    <a:pt x="55" y="41"/>
                  </a:lnTo>
                  <a:lnTo>
                    <a:pt x="43" y="41"/>
                  </a:lnTo>
                  <a:lnTo>
                    <a:pt x="43" y="161"/>
                  </a:lnTo>
                  <a:lnTo>
                    <a:pt x="30" y="161"/>
                  </a:lnTo>
                  <a:lnTo>
                    <a:pt x="30" y="41"/>
                  </a:lnTo>
                  <a:lnTo>
                    <a:pt x="17" y="41"/>
                  </a:lnTo>
                  <a:lnTo>
                    <a:pt x="17" y="161"/>
                  </a:lnTo>
                  <a:lnTo>
                    <a:pt x="0" y="161"/>
                  </a:lnTo>
                  <a:lnTo>
                    <a:pt x="0" y="35"/>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grpSp>
      <p:sp>
        <p:nvSpPr>
          <p:cNvPr id="32" name="觅知网-不倒翁ID:189359941"/>
          <p:cNvSpPr>
            <a:spLocks noChangeAspect="1" noEditPoints="1" noChangeArrowheads="1"/>
          </p:cNvSpPr>
          <p:nvPr>
            <p:custDataLst>
              <p:tags r:id="rId16"/>
            </p:custDataLst>
          </p:nvPr>
        </p:nvSpPr>
        <p:spPr bwMode="auto">
          <a:xfrm>
            <a:off x="7771211" y="4062144"/>
            <a:ext cx="310424" cy="311785"/>
          </a:xfrm>
          <a:custGeom>
            <a:avLst/>
            <a:gdLst>
              <a:gd name="T0" fmla="*/ 2147483647 w 56"/>
              <a:gd name="T1" fmla="*/ 0 h 56"/>
              <a:gd name="T2" fmla="*/ 2147483647 w 56"/>
              <a:gd name="T3" fmla="*/ 0 h 56"/>
              <a:gd name="T4" fmla="*/ 0 w 56"/>
              <a:gd name="T5" fmla="*/ 2147483647 h 56"/>
              <a:gd name="T6" fmla="*/ 0 w 56"/>
              <a:gd name="T7" fmla="*/ 2147483647 h 56"/>
              <a:gd name="T8" fmla="*/ 2147483647 w 56"/>
              <a:gd name="T9" fmla="*/ 2147483647 h 56"/>
              <a:gd name="T10" fmla="*/ 2147483647 w 56"/>
              <a:gd name="T11" fmla="*/ 2147483647 h 56"/>
              <a:gd name="T12" fmla="*/ 2147483647 w 56"/>
              <a:gd name="T13" fmla="*/ 2147483647 h 56"/>
              <a:gd name="T14" fmla="*/ 2147483647 w 56"/>
              <a:gd name="T15" fmla="*/ 2147483647 h 56"/>
              <a:gd name="T16" fmla="*/ 2147483647 w 56"/>
              <a:gd name="T17" fmla="*/ 2147483647 h 56"/>
              <a:gd name="T18" fmla="*/ 2147483647 w 56"/>
              <a:gd name="T19" fmla="*/ 2147483647 h 56"/>
              <a:gd name="T20" fmla="*/ 2147483647 w 56"/>
              <a:gd name="T21" fmla="*/ 2147483647 h 56"/>
              <a:gd name="T22" fmla="*/ 2147483647 w 56"/>
              <a:gd name="T23" fmla="*/ 0 h 56"/>
              <a:gd name="T24" fmla="*/ 2147483647 w 56"/>
              <a:gd name="T25" fmla="*/ 2147483647 h 56"/>
              <a:gd name="T26" fmla="*/ 2147483647 w 56"/>
              <a:gd name="T27" fmla="*/ 2147483647 h 56"/>
              <a:gd name="T28" fmla="*/ 2147483647 w 56"/>
              <a:gd name="T29" fmla="*/ 2147483647 h 56"/>
              <a:gd name="T30" fmla="*/ 2147483647 w 56"/>
              <a:gd name="T31" fmla="*/ 2147483647 h 56"/>
              <a:gd name="T32" fmla="*/ 2147483647 w 56"/>
              <a:gd name="T33" fmla="*/ 2147483647 h 56"/>
              <a:gd name="T34" fmla="*/ 2147483647 w 56"/>
              <a:gd name="T35" fmla="*/ 2147483647 h 56"/>
              <a:gd name="T36" fmla="*/ 2147483647 w 56"/>
              <a:gd name="T37" fmla="*/ 2147483647 h 56"/>
              <a:gd name="T38" fmla="*/ 2147483647 w 56"/>
              <a:gd name="T39" fmla="*/ 2147483647 h 56"/>
              <a:gd name="T40" fmla="*/ 2147483647 w 56"/>
              <a:gd name="T41" fmla="*/ 2147483647 h 56"/>
              <a:gd name="T42" fmla="*/ 2147483647 w 56"/>
              <a:gd name="T43" fmla="*/ 2147483647 h 56"/>
              <a:gd name="T44" fmla="*/ 2147483647 w 56"/>
              <a:gd name="T45" fmla="*/ 2147483647 h 56"/>
              <a:gd name="T46" fmla="*/ 2147483647 w 56"/>
              <a:gd name="T47" fmla="*/ 2147483647 h 56"/>
              <a:gd name="T48" fmla="*/ 2147483647 w 56"/>
              <a:gd name="T49" fmla="*/ 2147483647 h 56"/>
              <a:gd name="T50" fmla="*/ 2147483647 w 56"/>
              <a:gd name="T51" fmla="*/ 2147483647 h 56"/>
              <a:gd name="T52" fmla="*/ 2147483647 w 56"/>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6"/>
              <a:gd name="T82" fmla="*/ 0 h 56"/>
              <a:gd name="T83" fmla="*/ 56 w 56"/>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6" h="56">
                <a:moveTo>
                  <a:pt x="51" y="0"/>
                </a:moveTo>
                <a:cubicBezTo>
                  <a:pt x="5" y="0"/>
                  <a:pt x="5" y="0"/>
                  <a:pt x="5" y="0"/>
                </a:cubicBezTo>
                <a:cubicBezTo>
                  <a:pt x="2" y="0"/>
                  <a:pt x="0" y="2"/>
                  <a:pt x="0" y="5"/>
                </a:cubicBezTo>
                <a:cubicBezTo>
                  <a:pt x="0" y="35"/>
                  <a:pt x="0" y="35"/>
                  <a:pt x="0" y="35"/>
                </a:cubicBezTo>
                <a:cubicBezTo>
                  <a:pt x="0" y="38"/>
                  <a:pt x="2" y="40"/>
                  <a:pt x="5" y="40"/>
                </a:cubicBezTo>
                <a:cubicBezTo>
                  <a:pt x="8" y="40"/>
                  <a:pt x="8" y="40"/>
                  <a:pt x="8" y="40"/>
                </a:cubicBezTo>
                <a:cubicBezTo>
                  <a:pt x="8" y="56"/>
                  <a:pt x="8" y="56"/>
                  <a:pt x="8" y="56"/>
                </a:cubicBezTo>
                <a:cubicBezTo>
                  <a:pt x="17" y="40"/>
                  <a:pt x="17" y="40"/>
                  <a:pt x="17" y="40"/>
                </a:cubicBezTo>
                <a:cubicBezTo>
                  <a:pt x="51" y="40"/>
                  <a:pt x="51" y="40"/>
                  <a:pt x="51" y="40"/>
                </a:cubicBezTo>
                <a:cubicBezTo>
                  <a:pt x="54" y="40"/>
                  <a:pt x="56" y="38"/>
                  <a:pt x="56" y="35"/>
                </a:cubicBezTo>
                <a:cubicBezTo>
                  <a:pt x="56" y="5"/>
                  <a:pt x="56" y="5"/>
                  <a:pt x="56" y="5"/>
                </a:cubicBezTo>
                <a:cubicBezTo>
                  <a:pt x="56" y="2"/>
                  <a:pt x="54" y="0"/>
                  <a:pt x="51" y="0"/>
                </a:cubicBezTo>
                <a:close/>
                <a:moveTo>
                  <a:pt x="48" y="32"/>
                </a:moveTo>
                <a:cubicBezTo>
                  <a:pt x="24" y="32"/>
                  <a:pt x="24" y="32"/>
                  <a:pt x="24" y="32"/>
                </a:cubicBezTo>
                <a:cubicBezTo>
                  <a:pt x="24" y="28"/>
                  <a:pt x="24" y="28"/>
                  <a:pt x="24" y="28"/>
                </a:cubicBezTo>
                <a:cubicBezTo>
                  <a:pt x="48" y="28"/>
                  <a:pt x="48" y="28"/>
                  <a:pt x="48" y="28"/>
                </a:cubicBezTo>
                <a:lnTo>
                  <a:pt x="48" y="32"/>
                </a:lnTo>
                <a:close/>
                <a:moveTo>
                  <a:pt x="48" y="20"/>
                </a:moveTo>
                <a:cubicBezTo>
                  <a:pt x="8" y="20"/>
                  <a:pt x="8" y="20"/>
                  <a:pt x="8" y="20"/>
                </a:cubicBezTo>
                <a:cubicBezTo>
                  <a:pt x="8" y="16"/>
                  <a:pt x="8" y="16"/>
                  <a:pt x="8" y="16"/>
                </a:cubicBezTo>
                <a:cubicBezTo>
                  <a:pt x="48" y="16"/>
                  <a:pt x="48" y="16"/>
                  <a:pt x="48" y="16"/>
                </a:cubicBezTo>
                <a:lnTo>
                  <a:pt x="48" y="20"/>
                </a:lnTo>
                <a:close/>
                <a:moveTo>
                  <a:pt x="48" y="12"/>
                </a:moveTo>
                <a:cubicBezTo>
                  <a:pt x="8" y="12"/>
                  <a:pt x="8" y="12"/>
                  <a:pt x="8" y="12"/>
                </a:cubicBezTo>
                <a:cubicBezTo>
                  <a:pt x="8" y="8"/>
                  <a:pt x="8" y="8"/>
                  <a:pt x="8" y="8"/>
                </a:cubicBezTo>
                <a:cubicBezTo>
                  <a:pt x="48" y="8"/>
                  <a:pt x="48" y="8"/>
                  <a:pt x="48" y="8"/>
                </a:cubicBezTo>
                <a:lnTo>
                  <a:pt x="48" y="12"/>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grpSp>
        <p:nvGrpSpPr>
          <p:cNvPr id="33" name="觅知网-不倒翁ID:189359941" descr="e7d195523061f1c0deeec63e560781cfd59afb0ea006f2a87ABB68BF51EA6619813959095094C18C62A12F549504892A4AAA8C1554C6663626E05CA27F281A14E6983772AFC3FB97135759321DEA3D709AACD122C08E6ED10941157556AA252E452E39D1B69791EE1C8E45FE64F3020515F186C0327963E89362B456026D94665019A11B7E75A369"/>
          <p:cNvGrpSpPr>
            <a:grpSpLocks noChangeAspect="1"/>
          </p:cNvGrpSpPr>
          <p:nvPr>
            <p:custDataLst>
              <p:tags r:id="rId17"/>
            </p:custDataLst>
          </p:nvPr>
        </p:nvGrpSpPr>
        <p:grpSpPr bwMode="auto">
          <a:xfrm flipH="1">
            <a:off x="10203142" y="4070966"/>
            <a:ext cx="331423" cy="294138"/>
            <a:chOff x="330" y="1320"/>
            <a:chExt cx="560" cy="497"/>
          </a:xfrm>
          <a:solidFill>
            <a:schemeClr val="bg1"/>
          </a:solidFill>
          <a:effectLst/>
        </p:grpSpPr>
        <p:sp>
          <p:nvSpPr>
            <p:cNvPr id="34" name="觅知网-不倒翁ID:189359941"/>
            <p:cNvSpPr>
              <a:spLocks noChangeArrowheads="1"/>
            </p:cNvSpPr>
            <p:nvPr/>
          </p:nvSpPr>
          <p:spPr bwMode="auto">
            <a:xfrm>
              <a:off x="413" y="1320"/>
              <a:ext cx="116" cy="1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5" name="觅知网-不倒翁ID:189359941"/>
            <p:cNvSpPr/>
            <p:nvPr/>
          </p:nvSpPr>
          <p:spPr bwMode="auto">
            <a:xfrm>
              <a:off x="402" y="1420"/>
              <a:ext cx="212" cy="397"/>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6" name="觅知网-不倒翁ID:189359941"/>
            <p:cNvSpPr/>
            <p:nvPr/>
          </p:nvSpPr>
          <p:spPr bwMode="auto">
            <a:xfrm>
              <a:off x="330" y="1456"/>
              <a:ext cx="134" cy="94"/>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7" name="觅知网-不倒翁ID:189359941"/>
            <p:cNvSpPr/>
            <p:nvPr/>
          </p:nvSpPr>
          <p:spPr bwMode="auto">
            <a:xfrm>
              <a:off x="512" y="1421"/>
              <a:ext cx="217" cy="96"/>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8" name="觅知网-不倒翁ID:189359941"/>
            <p:cNvSpPr/>
            <p:nvPr/>
          </p:nvSpPr>
          <p:spPr bwMode="auto">
            <a:xfrm>
              <a:off x="541" y="1556"/>
              <a:ext cx="153" cy="181"/>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39" name="觅知网-不倒翁ID:189359941"/>
            <p:cNvSpPr/>
            <p:nvPr/>
          </p:nvSpPr>
          <p:spPr bwMode="auto">
            <a:xfrm>
              <a:off x="635" y="1682"/>
              <a:ext cx="172" cy="68"/>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40" name="觅知网-不倒翁ID:189359941"/>
            <p:cNvSpPr>
              <a:spLocks noEditPoints="1"/>
            </p:cNvSpPr>
            <p:nvPr/>
          </p:nvSpPr>
          <p:spPr bwMode="auto">
            <a:xfrm>
              <a:off x="685" y="1452"/>
              <a:ext cx="205" cy="216"/>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41" name="觅知网-不倒翁ID:189359941"/>
            <p:cNvSpPr/>
            <p:nvPr/>
          </p:nvSpPr>
          <p:spPr bwMode="auto">
            <a:xfrm>
              <a:off x="522" y="1377"/>
              <a:ext cx="179" cy="55"/>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itchFamily="34" charset="-122"/>
                <a:ea typeface="微软雅黑" pitchFamily="34" charset="-122"/>
                <a:cs typeface="思源黑体 CN Regular" panose="020B05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decel="100000" fill="hold">
                                          <p:stCondLst>
                                            <p:cond delay="0"/>
                                          </p:stCondLst>
                                        </p:cTn>
                                        <p:tgtEl>
                                          <p:spTgt spid="2"/>
                                        </p:tgtEl>
                                        <p:attrNameLst>
                                          <p:attrName>ppt_x</p:attrName>
                                        </p:attrNameLst>
                                      </p:cBhvr>
                                      <p:tavLst>
                                        <p:tav tm="0" fmla="$">
                                          <p:val>
                                            <p:strVal val="ppt_x+0.02"/>
                                          </p:val>
                                        </p:tav>
                                        <p:tav tm="100000" fmla="$">
                                          <p:val>
                                            <p:strVal val="#ppt_x"/>
                                          </p:val>
                                        </p:tav>
                                      </p:tavLst>
                                    </p:anim>
                                    <p:anim from="0" to="1" calcmode="lin" valueType="num">
                                      <p:cBhvr>
                                        <p:cTn id="8" dur="500" fill="hold">
                                          <p:stCondLst>
                                            <p:cond delay="0"/>
                                          </p:stCondLst>
                                        </p:cTn>
                                        <p:tgtEl>
                                          <p:spTgt spid="2"/>
                                        </p:tgtEl>
                                        <p:attrNameLst>
                                          <p:attrName>style.opacity</p:attrName>
                                        </p:attrNameLst>
                                      </p:cBhvr>
                                    </p:anim>
                                    <p:animScale>
                                      <p:cBhvr>
                                        <p:cTn id="9" dur="500" decel="100000" fill="hold">
                                          <p:stCondLst>
                                            <p:cond delay="0"/>
                                          </p:stCondLst>
                                        </p:cTn>
                                        <p:tgtEl>
                                          <p:spTgt spid="2"/>
                                        </p:tgtEl>
                                      </p:cBhvr>
                                      <p:from x="110000" y="110000"/>
                                      <p:to x="100000" y="100000"/>
                                    </p:animScale>
                                  </p:childTnLst>
                                </p:cTn>
                              </p:par>
                              <p:par>
                                <p:cTn id="10" presetID="10" presetClass="entr" presetSubtype="0" decel="10000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 from="0" to="1" calcmode="lin" valueType="num">
                                      <p:cBhvr>
                                        <p:cTn id="12" dur="500" fill="hold">
                                          <p:stCondLst>
                                            <p:cond delay="0"/>
                                          </p:stCondLst>
                                        </p:cTn>
                                        <p:tgtEl>
                                          <p:spTgt spid="3"/>
                                        </p:tgtEl>
                                        <p:attrNameLst>
                                          <p:attrName>style.opacity</p:attrName>
                                        </p:attrNameLst>
                                      </p:cBhvr>
                                    </p:anim>
                                    <p:anim to="" calcmode="lin" valueType="num">
                                      <p:cBhvr>
                                        <p:cTn id="13"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14" presetID="10" presetClass="entr" presetSubtype="0" decel="100000"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 from="0" to="1" calcmode="lin" valueType="num">
                                      <p:cBhvr>
                                        <p:cTn id="16" dur="500" fill="hold">
                                          <p:stCondLst>
                                            <p:cond delay="0"/>
                                          </p:stCondLst>
                                        </p:cTn>
                                        <p:tgtEl>
                                          <p:spTgt spid="4"/>
                                        </p:tgtEl>
                                        <p:attrNameLst>
                                          <p:attrName>style.opacity</p:attrName>
                                        </p:attrNameLst>
                                      </p:cBhvr>
                                    </p:anim>
                                    <p:anim to="" calcmode="lin" valueType="num">
                                      <p:cBhvr>
                                        <p:cTn id="17" dur="500" fill="hold">
                                          <p:stCondLst>
                                            <p:cond delay="0"/>
                                          </p:stCondLst>
                                        </p:cTn>
                                        <p:tgtEl>
                                          <p:spTgt spid="4"/>
                                        </p:tgtEl>
                                        <p:attrNameLst>
                                          <p:attrName>ppt_y</p:attrName>
                                        </p:attrNameLst>
                                      </p:cBhvr>
                                      <p:tavLst>
                                        <p:tav tm="0" fmla="$">
                                          <p:val>
                                            <p:strVal val="#ppt_y+.05"/>
                                          </p:val>
                                        </p:tav>
                                        <p:tav tm="100000" fmla="$">
                                          <p:val>
                                            <p:strVal val="#ppt_y"/>
                                          </p:val>
                                        </p:tav>
                                      </p:tavLst>
                                    </p:anim>
                                  </p:childTnLst>
                                </p:cTn>
                              </p:par>
                              <p:par>
                                <p:cTn id="18" presetID="10" presetClass="entr" presetSubtype="0" decel="100000"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 from="0" to="1" calcmode="lin" valueType="num">
                                      <p:cBhvr>
                                        <p:cTn id="20" dur="500" fill="hold">
                                          <p:stCondLst>
                                            <p:cond delay="0"/>
                                          </p:stCondLst>
                                        </p:cTn>
                                        <p:tgtEl>
                                          <p:spTgt spid="5"/>
                                        </p:tgtEl>
                                        <p:attrNameLst>
                                          <p:attrName>style.opacity</p:attrName>
                                        </p:attrNameLst>
                                      </p:cBhvr>
                                    </p:anim>
                                    <p:anim to="" calcmode="lin" valueType="num">
                                      <p:cBhvr>
                                        <p:cTn id="21" dur="500" fill="hold">
                                          <p:stCondLst>
                                            <p:cond delay="0"/>
                                          </p:stCondLst>
                                        </p:cTn>
                                        <p:tgtEl>
                                          <p:spTgt spid="5"/>
                                        </p:tgtEl>
                                        <p:attrNameLst>
                                          <p:attrName>ppt_y</p:attrName>
                                        </p:attrNameLst>
                                      </p:cBhvr>
                                      <p:tavLst>
                                        <p:tav tm="0" fmla="$">
                                          <p:val>
                                            <p:strVal val="#ppt_y+.05"/>
                                          </p:val>
                                        </p:tav>
                                        <p:tav tm="100000" fmla="$">
                                          <p:val>
                                            <p:strVal val="#ppt_y"/>
                                          </p:val>
                                        </p:tav>
                                      </p:tavLst>
                                    </p:anim>
                                  </p:childTnLst>
                                </p:cTn>
                              </p:par>
                              <p:par>
                                <p:cTn id="22" presetID="10" presetClass="entr" presetSubtype="0" decel="100000" fill="hold" grpId="0" nodeType="withEffect">
                                  <p:stCondLst>
                                    <p:cond delay="750"/>
                                  </p:stCondLst>
                                  <p:childTnLst>
                                    <p:set>
                                      <p:cBhvr>
                                        <p:cTn id="23" dur="1" fill="hold">
                                          <p:stCondLst>
                                            <p:cond delay="0"/>
                                          </p:stCondLst>
                                        </p:cTn>
                                        <p:tgtEl>
                                          <p:spTgt spid="6"/>
                                        </p:tgtEl>
                                        <p:attrNameLst>
                                          <p:attrName>style.visibility</p:attrName>
                                        </p:attrNameLst>
                                      </p:cBhvr>
                                      <p:to>
                                        <p:strVal val="visible"/>
                                      </p:to>
                                    </p:set>
                                    <p:anim from="0" to="1" calcmode="lin" valueType="num">
                                      <p:cBhvr>
                                        <p:cTn id="24" dur="500" fill="hold">
                                          <p:stCondLst>
                                            <p:cond delay="0"/>
                                          </p:stCondLst>
                                        </p:cTn>
                                        <p:tgtEl>
                                          <p:spTgt spid="6"/>
                                        </p:tgtEl>
                                        <p:attrNameLst>
                                          <p:attrName>style.opacity</p:attrName>
                                        </p:attrNameLst>
                                      </p:cBhvr>
                                    </p:anim>
                                    <p:anim to="" calcmode="lin" valueType="num">
                                      <p:cBhvr>
                                        <p:cTn id="25" dur="500" fill="hold">
                                          <p:stCondLst>
                                            <p:cond delay="0"/>
                                          </p:stCondLst>
                                        </p:cTn>
                                        <p:tgtEl>
                                          <p:spTgt spid="6"/>
                                        </p:tgtEl>
                                        <p:attrNameLst>
                                          <p:attrName>ppt_y</p:attrName>
                                        </p:attrNameLst>
                                      </p:cBhvr>
                                      <p:tavLst>
                                        <p:tav tm="0" fmla="$">
                                          <p:val>
                                            <p:strVal val="#ppt_y+.05"/>
                                          </p:val>
                                        </p:tav>
                                        <p:tav tm="100000" fmla="$">
                                          <p:val>
                                            <p:strVal val="#ppt_y"/>
                                          </p:val>
                                        </p:tav>
                                      </p:tavLst>
                                    </p:anim>
                                  </p:childTnLst>
                                </p:cTn>
                              </p:par>
                              <p:par>
                                <p:cTn id="26" presetID="10" presetClass="entr" presetSubtype="0" decel="10000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500" fill="hold">
                                          <p:stCondLst>
                                            <p:cond delay="0"/>
                                          </p:stCondLst>
                                        </p:cTn>
                                        <p:tgtEl>
                                          <p:spTgt spid="7"/>
                                        </p:tgtEl>
                                        <p:attrNameLst>
                                          <p:attrName>style.opacity</p:attrName>
                                        </p:attrNameLst>
                                      </p:cBhvr>
                                    </p:anim>
                                    <p:anim to="" calcmode="lin" valueType="num">
                                      <p:cBhvr>
                                        <p:cTn id="29"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par>
                                <p:cTn id="30" presetID="10" presetClass="entr" presetSubtype="0" decel="100000" fill="hold" grpId="0" nodeType="withEffect">
                                  <p:stCondLst>
                                    <p:cond delay="750"/>
                                  </p:stCondLst>
                                  <p:childTnLst>
                                    <p:set>
                                      <p:cBhvr>
                                        <p:cTn id="31" dur="1" fill="hold">
                                          <p:stCondLst>
                                            <p:cond delay="0"/>
                                          </p:stCondLst>
                                        </p:cTn>
                                        <p:tgtEl>
                                          <p:spTgt spid="8"/>
                                        </p:tgtEl>
                                        <p:attrNameLst>
                                          <p:attrName>style.visibility</p:attrName>
                                        </p:attrNameLst>
                                      </p:cBhvr>
                                      <p:to>
                                        <p:strVal val="visible"/>
                                      </p:to>
                                    </p:set>
                                    <p:anim from="0" to="1" calcmode="lin" valueType="num">
                                      <p:cBhvr>
                                        <p:cTn id="32" dur="500" fill="hold">
                                          <p:stCondLst>
                                            <p:cond delay="0"/>
                                          </p:stCondLst>
                                        </p:cTn>
                                        <p:tgtEl>
                                          <p:spTgt spid="8"/>
                                        </p:tgtEl>
                                        <p:attrNameLst>
                                          <p:attrName>style.opacity</p:attrName>
                                        </p:attrNameLst>
                                      </p:cBhvr>
                                    </p:anim>
                                    <p:anim to="" calcmode="lin" valueType="num">
                                      <p:cBhvr>
                                        <p:cTn id="33" dur="500" fill="hold">
                                          <p:stCondLst>
                                            <p:cond delay="0"/>
                                          </p:stCondLst>
                                        </p:cTn>
                                        <p:tgtEl>
                                          <p:spTgt spid="8"/>
                                        </p:tgtEl>
                                        <p:attrNameLst>
                                          <p:attrName>ppt_y</p:attrName>
                                        </p:attrNameLst>
                                      </p:cBhvr>
                                      <p:tavLst>
                                        <p:tav tm="0" fmla="$">
                                          <p:val>
                                            <p:strVal val="#ppt_y+.05"/>
                                          </p:val>
                                        </p:tav>
                                        <p:tav tm="100000" fmla="$">
                                          <p:val>
                                            <p:strVal val="#ppt_y"/>
                                          </p:val>
                                        </p:tav>
                                      </p:tavLst>
                                    </p:anim>
                                  </p:childTnLst>
                                </p:cTn>
                              </p:par>
                              <p:par>
                                <p:cTn id="34" presetID="10" presetClass="entr" presetSubtype="0" decel="100000" fill="hold" grpId="0" nodeType="withEffect">
                                  <p:stCondLst>
                                    <p:cond delay="750"/>
                                  </p:stCondLst>
                                  <p:childTnLst>
                                    <p:set>
                                      <p:cBhvr>
                                        <p:cTn id="35" dur="1" fill="hold">
                                          <p:stCondLst>
                                            <p:cond delay="0"/>
                                          </p:stCondLst>
                                        </p:cTn>
                                        <p:tgtEl>
                                          <p:spTgt spid="9"/>
                                        </p:tgtEl>
                                        <p:attrNameLst>
                                          <p:attrName>style.visibility</p:attrName>
                                        </p:attrNameLst>
                                      </p:cBhvr>
                                      <p:to>
                                        <p:strVal val="visible"/>
                                      </p:to>
                                    </p:set>
                                    <p:anim from="0" to="1" calcmode="lin" valueType="num">
                                      <p:cBhvr>
                                        <p:cTn id="36" dur="500" fill="hold">
                                          <p:stCondLst>
                                            <p:cond delay="0"/>
                                          </p:stCondLst>
                                        </p:cTn>
                                        <p:tgtEl>
                                          <p:spTgt spid="9"/>
                                        </p:tgtEl>
                                        <p:attrNameLst>
                                          <p:attrName>style.opacity</p:attrName>
                                        </p:attrNameLst>
                                      </p:cBhvr>
                                    </p:anim>
                                    <p:anim to="" calcmode="lin" valueType="num">
                                      <p:cBhvr>
                                        <p:cTn id="37" dur="500" fill="hold">
                                          <p:stCondLst>
                                            <p:cond delay="0"/>
                                          </p:stCondLst>
                                        </p:cTn>
                                        <p:tgtEl>
                                          <p:spTgt spid="9"/>
                                        </p:tgtEl>
                                        <p:attrNameLst>
                                          <p:attrName>ppt_y</p:attrName>
                                        </p:attrNameLst>
                                      </p:cBhvr>
                                      <p:tavLst>
                                        <p:tav tm="0" fmla="$">
                                          <p:val>
                                            <p:strVal val="#ppt_y+.05"/>
                                          </p:val>
                                        </p:tav>
                                        <p:tav tm="100000" fmla="$">
                                          <p:val>
                                            <p:strVal val="#ppt_y"/>
                                          </p:val>
                                        </p:tav>
                                      </p:tavLst>
                                    </p:anim>
                                  </p:childTnLst>
                                </p:cTn>
                              </p:par>
                              <p:par>
                                <p:cTn id="38" presetID="10" presetClass="entr" presetSubtype="0" decel="100000" fill="hold" grpId="0" nodeType="withEffect">
                                  <p:stCondLst>
                                    <p:cond delay="750"/>
                                  </p:stCondLst>
                                  <p:childTnLst>
                                    <p:set>
                                      <p:cBhvr>
                                        <p:cTn id="39" dur="1" fill="hold">
                                          <p:stCondLst>
                                            <p:cond delay="0"/>
                                          </p:stCondLst>
                                        </p:cTn>
                                        <p:tgtEl>
                                          <p:spTgt spid="10"/>
                                        </p:tgtEl>
                                        <p:attrNameLst>
                                          <p:attrName>style.visibility</p:attrName>
                                        </p:attrNameLst>
                                      </p:cBhvr>
                                      <p:to>
                                        <p:strVal val="visible"/>
                                      </p:to>
                                    </p:set>
                                    <p:anim from="0" to="1" calcmode="lin" valueType="num">
                                      <p:cBhvr>
                                        <p:cTn id="40" dur="500" fill="hold">
                                          <p:stCondLst>
                                            <p:cond delay="0"/>
                                          </p:stCondLst>
                                        </p:cTn>
                                        <p:tgtEl>
                                          <p:spTgt spid="10"/>
                                        </p:tgtEl>
                                        <p:attrNameLst>
                                          <p:attrName>style.opacity</p:attrName>
                                        </p:attrNameLst>
                                      </p:cBhvr>
                                    </p:anim>
                                    <p:anim to="" calcmode="lin" valueType="num">
                                      <p:cBhvr>
                                        <p:cTn id="41" dur="500" fill="hold">
                                          <p:stCondLst>
                                            <p:cond delay="0"/>
                                          </p:stCondLst>
                                        </p:cTn>
                                        <p:tgtEl>
                                          <p:spTgt spid="10"/>
                                        </p:tgtEl>
                                        <p:attrNameLst>
                                          <p:attrName>ppt_y</p:attrName>
                                        </p:attrNameLst>
                                      </p:cBhvr>
                                      <p:tavLst>
                                        <p:tav tm="0" fmla="$">
                                          <p:val>
                                            <p:strVal val="#ppt_y+.05"/>
                                          </p:val>
                                        </p:tav>
                                        <p:tav tm="100000" fmla="$">
                                          <p:val>
                                            <p:strVal val="#ppt_y"/>
                                          </p:val>
                                        </p:tav>
                                      </p:tavLst>
                                    </p:anim>
                                  </p:childTnLst>
                                </p:cTn>
                              </p:par>
                              <p:par>
                                <p:cTn id="42" presetID="10" presetClass="entr" presetSubtype="0" decel="100000" fill="hold" grpId="0" nodeType="withEffect">
                                  <p:stCondLst>
                                    <p:cond delay="500"/>
                                  </p:stCondLst>
                                  <p:childTnLst>
                                    <p:set>
                                      <p:cBhvr>
                                        <p:cTn id="43" dur="1" fill="hold">
                                          <p:stCondLst>
                                            <p:cond delay="0"/>
                                          </p:stCondLst>
                                        </p:cTn>
                                        <p:tgtEl>
                                          <p:spTgt spid="11"/>
                                        </p:tgtEl>
                                        <p:attrNameLst>
                                          <p:attrName>style.visibility</p:attrName>
                                        </p:attrNameLst>
                                      </p:cBhvr>
                                      <p:to>
                                        <p:strVal val="visible"/>
                                      </p:to>
                                    </p:set>
                                    <p:anim from="0" to="1" calcmode="lin" valueType="num">
                                      <p:cBhvr>
                                        <p:cTn id="44" dur="500" fill="hold">
                                          <p:stCondLst>
                                            <p:cond delay="0"/>
                                          </p:stCondLst>
                                        </p:cTn>
                                        <p:tgtEl>
                                          <p:spTgt spid="11"/>
                                        </p:tgtEl>
                                        <p:attrNameLst>
                                          <p:attrName>style.opacity</p:attrName>
                                        </p:attrNameLst>
                                      </p:cBhvr>
                                    </p:anim>
                                    <p:anim to="" calcmode="lin" valueType="num">
                                      <p:cBhvr>
                                        <p:cTn id="45" dur="500" fill="hold">
                                          <p:stCondLst>
                                            <p:cond delay="0"/>
                                          </p:stCondLst>
                                        </p:cTn>
                                        <p:tgtEl>
                                          <p:spTgt spid="11"/>
                                        </p:tgtEl>
                                        <p:attrNameLst>
                                          <p:attrName>ppt_y</p:attrName>
                                        </p:attrNameLst>
                                      </p:cBhvr>
                                      <p:tavLst>
                                        <p:tav tm="0" fmla="$">
                                          <p:val>
                                            <p:strVal val="#ppt_y+.05"/>
                                          </p:val>
                                        </p:tav>
                                        <p:tav tm="100000" fmla="$">
                                          <p:val>
                                            <p:strVal val="#ppt_y"/>
                                          </p:val>
                                        </p:tav>
                                      </p:tavLst>
                                    </p:anim>
                                  </p:childTnLst>
                                </p:cTn>
                              </p:par>
                              <p:par>
                                <p:cTn id="46" presetID="10" presetClass="entr" presetSubtype="0" decel="100000"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 from="0" to="1" calcmode="lin" valueType="num">
                                      <p:cBhvr>
                                        <p:cTn id="48" dur="500" fill="hold">
                                          <p:stCondLst>
                                            <p:cond delay="0"/>
                                          </p:stCondLst>
                                        </p:cTn>
                                        <p:tgtEl>
                                          <p:spTgt spid="12"/>
                                        </p:tgtEl>
                                        <p:attrNameLst>
                                          <p:attrName>style.opacity</p:attrName>
                                        </p:attrNameLst>
                                      </p:cBhvr>
                                    </p:anim>
                                    <p:anim to="" calcmode="lin" valueType="num">
                                      <p:cBhvr>
                                        <p:cTn id="49" dur="500" fill="hold">
                                          <p:stCondLst>
                                            <p:cond delay="0"/>
                                          </p:stCondLst>
                                        </p:cTn>
                                        <p:tgtEl>
                                          <p:spTgt spid="12"/>
                                        </p:tgtEl>
                                        <p:attrNameLst>
                                          <p:attrName>ppt_y</p:attrName>
                                        </p:attrNameLst>
                                      </p:cBhvr>
                                      <p:tavLst>
                                        <p:tav tm="0" fmla="$">
                                          <p:val>
                                            <p:strVal val="#ppt_y+.05"/>
                                          </p:val>
                                        </p:tav>
                                        <p:tav tm="100000" fmla="$">
                                          <p:val>
                                            <p:strVal val="#ppt_y"/>
                                          </p:val>
                                        </p:tav>
                                      </p:tavLst>
                                    </p:anim>
                                  </p:childTnLst>
                                </p:cTn>
                              </p:par>
                              <p:par>
                                <p:cTn id="50" presetID="10" presetClass="entr" presetSubtype="0" decel="100000" fill="hold" grpId="0" nodeType="withEffect">
                                  <p:stCondLst>
                                    <p:cond delay="750"/>
                                  </p:stCondLst>
                                  <p:childTnLst>
                                    <p:set>
                                      <p:cBhvr>
                                        <p:cTn id="51" dur="1" fill="hold">
                                          <p:stCondLst>
                                            <p:cond delay="0"/>
                                          </p:stCondLst>
                                        </p:cTn>
                                        <p:tgtEl>
                                          <p:spTgt spid="13"/>
                                        </p:tgtEl>
                                        <p:attrNameLst>
                                          <p:attrName>style.visibility</p:attrName>
                                        </p:attrNameLst>
                                      </p:cBhvr>
                                      <p:to>
                                        <p:strVal val="visible"/>
                                      </p:to>
                                    </p:set>
                                    <p:anim from="0" to="1" calcmode="lin" valueType="num">
                                      <p:cBhvr>
                                        <p:cTn id="52" dur="500" fill="hold">
                                          <p:stCondLst>
                                            <p:cond delay="0"/>
                                          </p:stCondLst>
                                        </p:cTn>
                                        <p:tgtEl>
                                          <p:spTgt spid="13"/>
                                        </p:tgtEl>
                                        <p:attrNameLst>
                                          <p:attrName>style.opacity</p:attrName>
                                        </p:attrNameLst>
                                      </p:cBhvr>
                                    </p:anim>
                                    <p:anim to="" calcmode="lin" valueType="num">
                                      <p:cBhvr>
                                        <p:cTn id="53" dur="500" fill="hold">
                                          <p:stCondLst>
                                            <p:cond delay="0"/>
                                          </p:stCondLst>
                                        </p:cTn>
                                        <p:tgtEl>
                                          <p:spTgt spid="13"/>
                                        </p:tgtEl>
                                        <p:attrNameLst>
                                          <p:attrName>ppt_y</p:attrName>
                                        </p:attrNameLst>
                                      </p:cBhvr>
                                      <p:tavLst>
                                        <p:tav tm="0" fmla="$">
                                          <p:val>
                                            <p:strVal val="#ppt_y+.05"/>
                                          </p:val>
                                        </p:tav>
                                        <p:tav tm="100000" fmla="$">
                                          <p:val>
                                            <p:strVal val="#ppt_y"/>
                                          </p:val>
                                        </p:tav>
                                      </p:tavLst>
                                    </p:anim>
                                  </p:childTnLst>
                                </p:cTn>
                              </p:par>
                              <p:par>
                                <p:cTn id="54" presetID="10" presetClass="entr" presetSubtype="0" decel="100000" fill="hold" grpId="0" nodeType="withEffect">
                                  <p:stCondLst>
                                    <p:cond delay="750"/>
                                  </p:stCondLst>
                                  <p:childTnLst>
                                    <p:set>
                                      <p:cBhvr>
                                        <p:cTn id="55" dur="1" fill="hold">
                                          <p:stCondLst>
                                            <p:cond delay="0"/>
                                          </p:stCondLst>
                                        </p:cTn>
                                        <p:tgtEl>
                                          <p:spTgt spid="14"/>
                                        </p:tgtEl>
                                        <p:attrNameLst>
                                          <p:attrName>style.visibility</p:attrName>
                                        </p:attrNameLst>
                                      </p:cBhvr>
                                      <p:to>
                                        <p:strVal val="visible"/>
                                      </p:to>
                                    </p:set>
                                    <p:anim from="0" to="1" calcmode="lin" valueType="num">
                                      <p:cBhvr>
                                        <p:cTn id="56" dur="500" fill="hold">
                                          <p:stCondLst>
                                            <p:cond delay="0"/>
                                          </p:stCondLst>
                                        </p:cTn>
                                        <p:tgtEl>
                                          <p:spTgt spid="14"/>
                                        </p:tgtEl>
                                        <p:attrNameLst>
                                          <p:attrName>style.opacity</p:attrName>
                                        </p:attrNameLst>
                                      </p:cBhvr>
                                    </p:anim>
                                    <p:anim to="" calcmode="lin" valueType="num">
                                      <p:cBhvr>
                                        <p:cTn id="57" dur="500" fill="hold">
                                          <p:stCondLst>
                                            <p:cond delay="0"/>
                                          </p:stCondLst>
                                        </p:cTn>
                                        <p:tgtEl>
                                          <p:spTgt spid="14"/>
                                        </p:tgtEl>
                                        <p:attrNameLst>
                                          <p:attrName>ppt_y</p:attrName>
                                        </p:attrNameLst>
                                      </p:cBhvr>
                                      <p:tavLst>
                                        <p:tav tm="0" fmla="$">
                                          <p:val>
                                            <p:strVal val="#ppt_y+.05"/>
                                          </p:val>
                                        </p:tav>
                                        <p:tav tm="100000" fmla="$">
                                          <p:val>
                                            <p:strVal val="#ppt_y"/>
                                          </p:val>
                                        </p:tav>
                                      </p:tavLst>
                                    </p:anim>
                                  </p:childTnLst>
                                </p:cTn>
                              </p:par>
                              <p:par>
                                <p:cTn id="58" presetID="10" presetClass="entr" presetSubtype="0" decel="100000" fill="hold" grpId="0" nodeType="withEffect">
                                  <p:stCondLst>
                                    <p:cond delay="500"/>
                                  </p:stCondLst>
                                  <p:childTnLst>
                                    <p:set>
                                      <p:cBhvr>
                                        <p:cTn id="59" dur="1" fill="hold">
                                          <p:stCondLst>
                                            <p:cond delay="0"/>
                                          </p:stCondLst>
                                        </p:cTn>
                                        <p:tgtEl>
                                          <p:spTgt spid="15"/>
                                        </p:tgtEl>
                                        <p:attrNameLst>
                                          <p:attrName>style.visibility</p:attrName>
                                        </p:attrNameLst>
                                      </p:cBhvr>
                                      <p:to>
                                        <p:strVal val="visible"/>
                                      </p:to>
                                    </p:set>
                                    <p:anim from="0" to="1" calcmode="lin" valueType="num">
                                      <p:cBhvr>
                                        <p:cTn id="60" dur="500" fill="hold">
                                          <p:stCondLst>
                                            <p:cond delay="0"/>
                                          </p:stCondLst>
                                        </p:cTn>
                                        <p:tgtEl>
                                          <p:spTgt spid="15"/>
                                        </p:tgtEl>
                                        <p:attrNameLst>
                                          <p:attrName>style.opacity</p:attrName>
                                        </p:attrNameLst>
                                      </p:cBhvr>
                                    </p:anim>
                                    <p:anim to="" calcmode="lin" valueType="num">
                                      <p:cBhvr>
                                        <p:cTn id="61" dur="50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par>
                                <p:cTn id="62" presetID="10" presetClass="entr" presetSubtype="0" decel="100000" fill="hold" nodeType="withEffect">
                                  <p:stCondLst>
                                    <p:cond delay="750"/>
                                  </p:stCondLst>
                                  <p:childTnLst>
                                    <p:set>
                                      <p:cBhvr>
                                        <p:cTn id="63" dur="1" fill="hold">
                                          <p:stCondLst>
                                            <p:cond delay="0"/>
                                          </p:stCondLst>
                                        </p:cTn>
                                        <p:tgtEl>
                                          <p:spTgt spid="16"/>
                                        </p:tgtEl>
                                        <p:attrNameLst>
                                          <p:attrName>style.visibility</p:attrName>
                                        </p:attrNameLst>
                                      </p:cBhvr>
                                      <p:to>
                                        <p:strVal val="visible"/>
                                      </p:to>
                                    </p:set>
                                    <p:anim from="0" to="1" calcmode="lin" valueType="num">
                                      <p:cBhvr>
                                        <p:cTn id="64" dur="500" fill="hold">
                                          <p:stCondLst>
                                            <p:cond delay="0"/>
                                          </p:stCondLst>
                                        </p:cTn>
                                        <p:tgtEl>
                                          <p:spTgt spid="16"/>
                                        </p:tgtEl>
                                        <p:attrNameLst>
                                          <p:attrName>style.opacity</p:attrName>
                                        </p:attrNameLst>
                                      </p:cBhvr>
                                    </p:anim>
                                    <p:anim to="" calcmode="lin" valueType="num">
                                      <p:cBhvr>
                                        <p:cTn id="65" dur="500" fill="hold">
                                          <p:stCondLst>
                                            <p:cond delay="0"/>
                                          </p:stCondLst>
                                        </p:cTn>
                                        <p:tgtEl>
                                          <p:spTgt spid="16"/>
                                        </p:tgtEl>
                                        <p:attrNameLst>
                                          <p:attrName>ppt_y</p:attrName>
                                        </p:attrNameLst>
                                      </p:cBhvr>
                                      <p:tavLst>
                                        <p:tav tm="0" fmla="$">
                                          <p:val>
                                            <p:strVal val="#ppt_y+.05"/>
                                          </p:val>
                                        </p:tav>
                                        <p:tav tm="100000" fmla="$">
                                          <p:val>
                                            <p:strVal val="#ppt_y"/>
                                          </p:val>
                                        </p:tav>
                                      </p:tavLst>
                                    </p:anim>
                                  </p:childTnLst>
                                </p:cTn>
                              </p:par>
                              <p:par>
                                <p:cTn id="66" presetID="10" presetClass="entr" presetSubtype="0" decel="100000" fill="hold" grpId="0" nodeType="withEffect">
                                  <p:stCondLst>
                                    <p:cond delay="500"/>
                                  </p:stCondLst>
                                  <p:childTnLst>
                                    <p:set>
                                      <p:cBhvr>
                                        <p:cTn id="67" dur="1" fill="hold">
                                          <p:stCondLst>
                                            <p:cond delay="0"/>
                                          </p:stCondLst>
                                        </p:cTn>
                                        <p:tgtEl>
                                          <p:spTgt spid="32"/>
                                        </p:tgtEl>
                                        <p:attrNameLst>
                                          <p:attrName>style.visibility</p:attrName>
                                        </p:attrNameLst>
                                      </p:cBhvr>
                                      <p:to>
                                        <p:strVal val="visible"/>
                                      </p:to>
                                    </p:set>
                                    <p:anim from="0" to="1" calcmode="lin" valueType="num">
                                      <p:cBhvr>
                                        <p:cTn id="68" dur="500" fill="hold">
                                          <p:stCondLst>
                                            <p:cond delay="0"/>
                                          </p:stCondLst>
                                        </p:cTn>
                                        <p:tgtEl>
                                          <p:spTgt spid="32"/>
                                        </p:tgtEl>
                                        <p:attrNameLst>
                                          <p:attrName>style.opacity</p:attrName>
                                        </p:attrNameLst>
                                      </p:cBhvr>
                                    </p:anim>
                                    <p:anim to="" calcmode="lin" valueType="num">
                                      <p:cBhvr>
                                        <p:cTn id="69"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70" presetID="10" presetClass="entr" presetSubtype="0" decel="100000" fill="hold" nodeType="withEffect">
                                  <p:stCondLst>
                                    <p:cond delay="750"/>
                                  </p:stCondLst>
                                  <p:childTnLst>
                                    <p:set>
                                      <p:cBhvr>
                                        <p:cTn id="71" dur="1" fill="hold">
                                          <p:stCondLst>
                                            <p:cond delay="0"/>
                                          </p:stCondLst>
                                        </p:cTn>
                                        <p:tgtEl>
                                          <p:spTgt spid="33"/>
                                        </p:tgtEl>
                                        <p:attrNameLst>
                                          <p:attrName>style.visibility</p:attrName>
                                        </p:attrNameLst>
                                      </p:cBhvr>
                                      <p:to>
                                        <p:strVal val="visible"/>
                                      </p:to>
                                    </p:set>
                                    <p:anim from="0" to="1" calcmode="lin" valueType="num">
                                      <p:cBhvr>
                                        <p:cTn id="72" dur="500" fill="hold">
                                          <p:stCondLst>
                                            <p:cond delay="0"/>
                                          </p:stCondLst>
                                        </p:cTn>
                                        <p:tgtEl>
                                          <p:spTgt spid="33"/>
                                        </p:tgtEl>
                                        <p:attrNameLst>
                                          <p:attrName>style.opacity</p:attrName>
                                        </p:attrNameLst>
                                      </p:cBhvr>
                                    </p:anim>
                                    <p:anim to="" calcmode="lin" valueType="num">
                                      <p:cBhvr>
                                        <p:cTn id="73" dur="500" fill="hold">
                                          <p:stCondLst>
                                            <p:cond delay="0"/>
                                          </p:stCondLst>
                                        </p:cTn>
                                        <p:tgtEl>
                                          <p:spTgt spid="33"/>
                                        </p:tgtEl>
                                        <p:attrNameLst>
                                          <p:attrName>ppt_y</p:attrName>
                                        </p:attrNameLst>
                                      </p:cBhvr>
                                      <p:tavLst>
                                        <p:tav tm="0" fmla="$">
                                          <p:val>
                                            <p:strVal val="#ppt_y+.05"/>
                                          </p:val>
                                        </p:tav>
                                        <p:tav tm="100000" fmla="$">
                                          <p:val>
                                            <p:strVal val="#ppt_y"/>
                                          </p:val>
                                        </p:tav>
                                      </p:tavLst>
                                    </p:anim>
                                  </p:childTnLst>
                                </p:cTn>
                              </p:par>
                              <p:par>
                                <p:cTn id="74" presetID="10" presetClass="entr" presetSubtype="0" decel="100000" fill="hold" grpId="0" nodeType="withEffect">
                                  <p:stCondLst>
                                    <p:cond delay="0"/>
                                  </p:stCondLst>
                                  <p:iterate type="lt">
                                    <p:tmPct val="10000"/>
                                  </p:iterate>
                                  <p:childTnLst>
                                    <p:set>
                                      <p:cBhvr>
                                        <p:cTn id="75" dur="1" fill="hold">
                                          <p:stCondLst>
                                            <p:cond delay="0"/>
                                          </p:stCondLst>
                                        </p:cTn>
                                        <p:tgtEl>
                                          <p:spTgt spid="18"/>
                                        </p:tgtEl>
                                        <p:attrNameLst>
                                          <p:attrName>style.visibility</p:attrName>
                                        </p:attrNameLst>
                                      </p:cBhvr>
                                      <p:to>
                                        <p:strVal val="visible"/>
                                      </p:to>
                                    </p:set>
                                    <p:anim from="0" to="1" calcmode="lin" valueType="num">
                                      <p:cBhvr>
                                        <p:cTn id="76" dur="500" fill="hold">
                                          <p:stCondLst>
                                            <p:cond delay="0"/>
                                          </p:stCondLst>
                                        </p:cTn>
                                        <p:tgtEl>
                                          <p:spTgt spid="18"/>
                                        </p:tgtEl>
                                        <p:attrNameLst>
                                          <p:attrName>style.opacity</p:attrName>
                                        </p:attrNameLst>
                                      </p:cBhvr>
                                    </p:anim>
                                    <p:anim to="" calcmode="lin" valueType="num">
                                      <p:cBhvr>
                                        <p:cTn id="77"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Graphic spid="2" grpId="0">
        <p:bldAsOne/>
      </p:bldGraphic>
      <p:bldP spid="3" grpId="0"/>
      <p:bldP spid="4" grpId="0"/>
      <p:bldP spid="5" grpId="0" animBg="1"/>
      <p:bldP spid="6" grpId="0" animBg="1"/>
      <p:bldP spid="7" grpId="0" animBg="1"/>
      <p:bldP spid="8" grpId="0" animBg="1"/>
      <p:bldP spid="9" grpId="0"/>
      <p:bldP spid="10" grpId="0"/>
      <p:bldP spid="11" grpId="0"/>
      <p:bldP spid="12" grpId="0"/>
      <p:bldP spid="13" grpId="0"/>
      <p:bldP spid="14" grpId="0"/>
      <p:bldP spid="15"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觅知网-不倒翁ID:189359941"/>
          <p:cNvSpPr txBox="1"/>
          <p:nvPr>
            <p:custDataLst>
              <p:tags r:id="rId1"/>
            </p:custDataLst>
          </p:nvPr>
        </p:nvSpPr>
        <p:spPr>
          <a:xfrm>
            <a:off x="557987" y="554591"/>
            <a:ext cx="4600135" cy="584775"/>
          </a:xfrm>
          <a:prstGeom prst="rect">
            <a:avLst/>
          </a:prstGeom>
          <a:noFill/>
        </p:spPr>
        <p:txBody>
          <a:bodyPr wrap="square" rtlCol="0">
            <a:spAutoFit/>
          </a:bodyPr>
          <a:lstStyle/>
          <a:p>
            <a:r>
              <a:rPr lang="zh-CN" altLang="en-US" sz="3200" dirty="0">
                <a:solidFill>
                  <a:schemeClr val="accent1"/>
                </a:solidFill>
                <a:latin typeface="+mj-ea"/>
                <a:ea typeface="+mj-ea"/>
                <a:cs typeface="思源黑体 CN Regular" panose="020B0500000000000000" charset="-122"/>
              </a:rPr>
              <a:t>预期实验结果</a:t>
            </a:r>
          </a:p>
        </p:txBody>
      </p:sp>
      <p:sp>
        <p:nvSpPr>
          <p:cNvPr id="19" name="觅知网-不倒翁ID:189359941"/>
          <p:cNvSpPr/>
          <p:nvPr/>
        </p:nvSpPr>
        <p:spPr>
          <a:xfrm>
            <a:off x="672917" y="1144775"/>
            <a:ext cx="1754511" cy="119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cxnSp>
        <p:nvCxnSpPr>
          <p:cNvPr id="20" name="觅知网-不倒翁ID:189359941"/>
          <p:cNvCxnSpPr/>
          <p:nvPr/>
        </p:nvCxnSpPr>
        <p:spPr>
          <a:xfrm>
            <a:off x="2427425" y="1201832"/>
            <a:ext cx="90588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觅知网-不倒翁ID:189359941"/>
          <p:cNvSpPr/>
          <p:nvPr/>
        </p:nvSpPr>
        <p:spPr>
          <a:xfrm>
            <a:off x="9830550" y="532236"/>
            <a:ext cx="576511" cy="5765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cs typeface="思源黑体 CN Regular" panose="020B0500000000000000" charset="-122"/>
            </a:endParaRPr>
          </a:p>
        </p:txBody>
      </p:sp>
      <p:sp>
        <p:nvSpPr>
          <p:cNvPr id="22" name="觅知网-不倒翁ID:189359941"/>
          <p:cNvSpPr>
            <a:spLocks noChangeAspect="1"/>
          </p:cNvSpPr>
          <p:nvPr/>
        </p:nvSpPr>
        <p:spPr bwMode="auto">
          <a:xfrm>
            <a:off x="9920304" y="692655"/>
            <a:ext cx="404625" cy="255675"/>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bg1"/>
          </a:solidFill>
          <a:ln>
            <a:noFill/>
          </a:ln>
        </p:spPr>
        <p:txBody>
          <a:bodyPr/>
          <a:lstStyle/>
          <a:p>
            <a:endParaRPr lang="zh-CN" altLang="en-US" dirty="0">
              <a:latin typeface="微软雅黑" pitchFamily="34" charset="-122"/>
              <a:ea typeface="微软雅黑" pitchFamily="34" charset="-122"/>
              <a:cs typeface="思源黑体 CN Regular" panose="020B0500000000000000" charset="-122"/>
            </a:endParaRPr>
          </a:p>
        </p:txBody>
      </p:sp>
      <p:sp>
        <p:nvSpPr>
          <p:cNvPr id="24" name="觅知网-不倒翁ID:189359941"/>
          <p:cNvSpPr txBox="1"/>
          <p:nvPr/>
        </p:nvSpPr>
        <p:spPr>
          <a:xfrm>
            <a:off x="10429684" y="564749"/>
            <a:ext cx="1360417" cy="400110"/>
          </a:xfrm>
          <a:prstGeom prst="rect">
            <a:avLst/>
          </a:prstGeom>
          <a:noFill/>
        </p:spPr>
        <p:txBody>
          <a:bodyPr wrap="square" rtlCol="0">
            <a:spAutoFit/>
          </a:bodyPr>
          <a:lstStyle/>
          <a:p>
            <a:r>
              <a:rPr lang="zh-CN" altLang="en-US" sz="2000" dirty="0">
                <a:solidFill>
                  <a:schemeClr val="accent1"/>
                </a:solidFill>
                <a:latin typeface="+mj-ea"/>
                <a:ea typeface="+mj-ea"/>
                <a:cs typeface="思源黑体 CN Regular" panose="020B0500000000000000" charset="-122"/>
              </a:rPr>
              <a:t>某某学院</a:t>
            </a:r>
          </a:p>
        </p:txBody>
      </p:sp>
      <p:sp>
        <p:nvSpPr>
          <p:cNvPr id="25" name="觅知网-不倒翁ID:189359941"/>
          <p:cNvSpPr txBox="1"/>
          <p:nvPr/>
        </p:nvSpPr>
        <p:spPr>
          <a:xfrm>
            <a:off x="10449291" y="872820"/>
            <a:ext cx="1174216" cy="253916"/>
          </a:xfrm>
          <a:prstGeom prst="rect">
            <a:avLst/>
          </a:prstGeom>
          <a:noFill/>
        </p:spPr>
        <p:txBody>
          <a:bodyPr wrap="square" rtlCol="0">
            <a:spAutoFit/>
          </a:bodyPr>
          <a:lstStyle/>
          <a:p>
            <a:pPr algn="dist"/>
            <a:r>
              <a:rPr lang="en-US" altLang="zh-CN" sz="1050" dirty="0">
                <a:solidFill>
                  <a:schemeClr val="accent1"/>
                </a:solidFill>
                <a:latin typeface="微软雅黑" pitchFamily="34" charset="-122"/>
                <a:ea typeface="微软雅黑" pitchFamily="34" charset="-122"/>
                <a:cs typeface="思源黑体 CN Regular" panose="020B0500000000000000" charset="-122"/>
              </a:rPr>
              <a:t>YOUR LOGO</a:t>
            </a:r>
            <a:endParaRPr lang="zh-CN" altLang="en-US" sz="1050" dirty="0">
              <a:solidFill>
                <a:schemeClr val="accent1"/>
              </a:solidFill>
              <a:latin typeface="微软雅黑" pitchFamily="34" charset="-122"/>
              <a:ea typeface="微软雅黑" pitchFamily="34" charset="-122"/>
              <a:cs typeface="思源黑体 CN Regular" panose="020B0500000000000000" charset="-122"/>
            </a:endParaRPr>
          </a:p>
        </p:txBody>
      </p:sp>
      <p:graphicFrame>
        <p:nvGraphicFramePr>
          <p:cNvPr id="2" name="觅知网-不倒翁ID:189359941"/>
          <p:cNvGraphicFramePr/>
          <p:nvPr>
            <p:custDataLst>
              <p:tags r:id="rId2"/>
            </p:custDataLst>
          </p:nvPr>
        </p:nvGraphicFramePr>
        <p:xfrm>
          <a:off x="5146380" y="1632449"/>
          <a:ext cx="6118027" cy="4360168"/>
        </p:xfrm>
        <a:graphic>
          <a:graphicData uri="http://schemas.openxmlformats.org/drawingml/2006/chart">
            <c:chart xmlns:c="http://schemas.openxmlformats.org/drawingml/2006/chart" xmlns:r="http://schemas.openxmlformats.org/officeDocument/2006/relationships" r:id="rId5"/>
          </a:graphicData>
        </a:graphic>
      </p:graphicFrame>
      <p:pic>
        <p:nvPicPr>
          <p:cNvPr id="3" name="觅知网-不倒翁ID:189359941"/>
          <p:cNvPicPr>
            <a:picLocks noChangeAspect="1"/>
          </p:cNvPicPr>
          <p:nvPr/>
        </p:nvPicPr>
        <p:blipFill>
          <a:blip r:embed="rId6" cstate="print">
            <a:extLst>
              <a:ext uri="{28A0092B-C50C-407E-A947-70E740481C1C}">
                <a14:useLocalDpi xmlns:a14="http://schemas.microsoft.com/office/drawing/2010/main" val="0"/>
              </a:ext>
            </a:extLst>
          </a:blip>
          <a:srcRect l="18817" r="18817"/>
          <a:stretch>
            <a:fillRect/>
          </a:stretch>
        </p:blipFill>
        <p:spPr>
          <a:xfrm>
            <a:off x="927595" y="1501133"/>
            <a:ext cx="4002763" cy="42788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from="0" to="1" calcmode="lin" valueType="num">
                                      <p:cBhvr>
                                        <p:cTn id="7" dur="500" fill="hold">
                                          <p:stCondLst>
                                            <p:cond delay="0"/>
                                          </p:stCondLst>
                                        </p:cTn>
                                        <p:tgtEl>
                                          <p:spTgt spid="18"/>
                                        </p:tgtEl>
                                        <p:attrNameLst>
                                          <p:attrName>style.opacity</p:attrName>
                                        </p:attrNameLst>
                                      </p:cBhvr>
                                    </p:anim>
                                    <p:anim to="" calcmode="lin" valueType="num">
                                      <p:cBhvr>
                                        <p:cTn id="8" dur="500" fill="hold">
                                          <p:stCondLst>
                                            <p:cond delay="0"/>
                                          </p:stCondLst>
                                        </p:cTn>
                                        <p:tgtEl>
                                          <p:spTgt spid="18"/>
                                        </p:tgtEl>
                                        <p:attrNameLst>
                                          <p:attrName>ppt_y</p:attrName>
                                        </p:attrNameLst>
                                      </p:cBhvr>
                                      <p:tavLst>
                                        <p:tav tm="0" fmla="$">
                                          <p:val>
                                            <p:strVal val="#ppt_y+.05"/>
                                          </p:val>
                                        </p:tav>
                                        <p:tav tm="100000" fmla="$">
                                          <p:val>
                                            <p:strVal val="#ppt_y"/>
                                          </p:val>
                                        </p:tav>
                                      </p:tavLst>
                                    </p:anim>
                                  </p:childTnLst>
                                </p:cTn>
                              </p:par>
                              <p:par>
                                <p:cTn id="9" presetID="10" presetClass="entr" presetSubtype="0" fill="hold" grpId="0" nodeType="withEffect">
                                  <p:stCondLst>
                                    <p:cond delay="75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fill="hold">
                                          <p:stCondLst>
                                            <p:cond delay="0"/>
                                          </p:stCondLst>
                                        </p:cTn>
                                        <p:tgtEl>
                                          <p:spTgt spid="2"/>
                                        </p:tgtEl>
                                      </p:cBhvr>
                                    </p:animEffect>
                                  </p:childTnLst>
                                </p:cTn>
                              </p:par>
                              <p:par>
                                <p:cTn id="12" presetID="10" presetClass="entr" presetSubtype="0" decel="10000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 to="" calcmode="lin" valueType="num">
                                      <p:cBhvr>
                                        <p:cTn id="14" dur="500" fill="hold">
                                          <p:stCondLst>
                                            <p:cond delay="0"/>
                                          </p:stCondLst>
                                        </p:cTn>
                                        <p:tgtEl>
                                          <p:spTgt spid="3"/>
                                        </p:tgtEl>
                                        <p:attrNameLst>
                                          <p:attrName>ppt_w</p:attrName>
                                        </p:attrNameLst>
                                      </p:cBhvr>
                                      <p:tavLst>
                                        <p:tav tm="0" fmla="$">
                                          <p:val>
                                            <p:fltVal val="0"/>
                                          </p:val>
                                        </p:tav>
                                        <p:tav tm="100000" fmla="$">
                                          <p:val>
                                            <p:strVal val="#ppt_w"/>
                                          </p:val>
                                        </p:tav>
                                      </p:tavLst>
                                    </p:anim>
                                    <p:anim to="" calcmode="lin" valueType="num">
                                      <p:cBhvr>
                                        <p:cTn id="15" dur="500" fill="hold">
                                          <p:stCondLst>
                                            <p:cond delay="0"/>
                                          </p:stCondLst>
                                        </p:cTn>
                                        <p:tgtEl>
                                          <p:spTgt spid="3"/>
                                        </p:tgtEl>
                                        <p:attrNameLst>
                                          <p:attrName>ppt_h</p:attrName>
                                        </p:attrNameLst>
                                      </p:cBhvr>
                                      <p:tavLst>
                                        <p:tav tm="0" fmla="$">
                                          <p:val>
                                            <p:fltVal val="0"/>
                                          </p:val>
                                        </p:tav>
                                        <p:tav tm="100000" fmla="$">
                                          <p:val>
                                            <p:strVal val="#ppt_h"/>
                                          </p:val>
                                        </p:tav>
                                      </p:tavLst>
                                    </p:anim>
                                    <p:anim from="0" to="1" calcmode="lin" valueType="num">
                                      <p:cBhvr>
                                        <p:cTn id="16" dur="500" fill="hold">
                                          <p:stCondLst>
                                            <p:cond delay="0"/>
                                          </p:stCondLst>
                                        </p:cTn>
                                        <p:tgtEl>
                                          <p:spTgt spid="3"/>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Graphic spid="2"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64241" y="3920054"/>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a:solidFill>
                  <a:srgbClr val="0000FF"/>
                </a:solidFill>
                <a:latin typeface="汉仪中圆简" panose="02010609000101010101" pitchFamily="49" charset="-122"/>
                <a:ea typeface="汉仪中圆简" panose="02010609000101010101" pitchFamily="49" charset="-122"/>
              </a:rPr>
              <a:t>素材授权</a:t>
            </a:r>
            <a:r>
              <a:rPr lang="en-US" altLang="zh-CN" sz="2400" kern="0" dirty="0">
                <a:solidFill>
                  <a:srgbClr val="0000FF"/>
                </a:solidFill>
                <a:latin typeface="汉仪中圆简" panose="02010609000101010101" pitchFamily="49" charset="-122"/>
                <a:ea typeface="汉仪中圆简" panose="02010609000101010101" pitchFamily="49" charset="-122"/>
              </a:rPr>
              <a:t>/</a:t>
            </a:r>
            <a:r>
              <a:rPr lang="zh-CN" altLang="en-US" sz="2400" kern="0" dirty="0">
                <a:solidFill>
                  <a:srgbClr val="0000FF"/>
                </a:solidFill>
                <a:latin typeface="汉仪中圆简" panose="02010609000101010101" pitchFamily="49" charset="-122"/>
                <a:ea typeface="汉仪中圆简" panose="02010609000101010101" pitchFamily="49" charset="-122"/>
              </a:rPr>
              <a:t>素材来源</a:t>
            </a:r>
            <a:r>
              <a:rPr lang="en-US" altLang="zh-CN" sz="2400" kern="0" dirty="0">
                <a:solidFill>
                  <a:srgbClr val="0000FF"/>
                </a:solidFill>
                <a:latin typeface="汉仪中圆简" panose="02010609000101010101" pitchFamily="49" charset="-122"/>
                <a:ea typeface="汉仪中圆简" panose="02010609000101010101" pitchFamily="49" charset="-122"/>
              </a:rPr>
              <a:t>@</a:t>
            </a:r>
            <a:r>
              <a:rPr lang="zh-CN" altLang="en-US" sz="2400" kern="0" dirty="0">
                <a:solidFill>
                  <a:srgbClr val="0000FF"/>
                </a:solidFill>
                <a:latin typeface="汉仪中圆简" panose="02010609000101010101" pitchFamily="49" charset="-122"/>
                <a:ea typeface="汉仪中圆简" panose="02010609000101010101" pitchFamily="49" charset="-122"/>
              </a:rPr>
              <a:t>觅知网</a:t>
            </a:r>
            <a:endParaRPr lang="en-US" altLang="zh-CN" sz="2400" kern="0" dirty="0">
              <a:solidFill>
                <a:srgbClr val="0000FF"/>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a:solidFill>
                  <a:srgbClr val="0000FF"/>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0000FF"/>
              </a:solidFill>
              <a:latin typeface="汉仪中圆简" panose="02010609000101010101" pitchFamily="49" charset="-122"/>
              <a:ea typeface="汉仪中圆简" panose="02010609000101010101" pitchFamily="49" charset="-122"/>
            </a:endParaRPr>
          </a:p>
        </p:txBody>
      </p:sp>
      <p:sp>
        <p:nvSpPr>
          <p:cNvPr id="7" name="矩形 6"/>
          <p:cNvSpPr/>
          <p:nvPr/>
        </p:nvSpPr>
        <p:spPr>
          <a:xfrm>
            <a:off x="4188267" y="2852941"/>
            <a:ext cx="3815468"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2"/>
              </a:rPr>
              <a:t>https://www.51miz.com/ppt/</a:t>
            </a:r>
            <a:r>
              <a:rPr lang="en-US" altLang="zh-CN" sz="2000" kern="0" dirty="0">
                <a:solidFill>
                  <a:srgbClr val="FFC000"/>
                </a:solidFill>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4BEE8218-6A52-BD7D-B0D1-1D6313908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496" y="1737023"/>
            <a:ext cx="3123008" cy="7939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5825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2"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4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4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4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7" y="3097346"/>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6"/>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3465" y="356246"/>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273849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手指弯曲欠驱动结构</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11D6AC2E-C894-59DC-3CFF-561A84F15B27}"/>
              </a:ext>
            </a:extLst>
          </p:cNvPr>
          <p:cNvPicPr>
            <a:picLocks noChangeAspect="1"/>
          </p:cNvPicPr>
          <p:nvPr/>
        </p:nvPicPr>
        <p:blipFill rotWithShape="1">
          <a:blip r:embed="rId2">
            <a:extLst>
              <a:ext uri="{28A0092B-C50C-407E-A947-70E740481C1C}">
                <a14:useLocalDpi xmlns:a14="http://schemas.microsoft.com/office/drawing/2010/main" val="0"/>
              </a:ext>
            </a:extLst>
          </a:blip>
          <a:srcRect r="7455"/>
          <a:stretch/>
        </p:blipFill>
        <p:spPr bwMode="auto">
          <a:xfrm>
            <a:off x="47328" y="1196752"/>
            <a:ext cx="4367808" cy="2076021"/>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6761307-19A8-9EE9-F89F-7150B5F4AD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847" y="4008796"/>
            <a:ext cx="4367808" cy="1940484"/>
          </a:xfrm>
          <a:prstGeom prst="rect">
            <a:avLst/>
          </a:prstGeom>
          <a:noFill/>
          <a:ln>
            <a:noFill/>
          </a:ln>
        </p:spPr>
      </p:pic>
      <p:sp>
        <p:nvSpPr>
          <p:cNvPr id="9" name="文本框 8">
            <a:extLst>
              <a:ext uri="{FF2B5EF4-FFF2-40B4-BE49-F238E27FC236}">
                <a16:creationId xmlns:a16="http://schemas.microsoft.com/office/drawing/2014/main" id="{3D41CF7A-3FAA-2EDF-2509-836731DA8C74}"/>
              </a:ext>
            </a:extLst>
          </p:cNvPr>
          <p:cNvSpPr txBox="1"/>
          <p:nvPr/>
        </p:nvSpPr>
        <p:spPr>
          <a:xfrm>
            <a:off x="477881" y="3284984"/>
            <a:ext cx="3723739" cy="400110"/>
          </a:xfrm>
          <a:prstGeom prst="rect">
            <a:avLst/>
          </a:prstGeom>
          <a:noFill/>
        </p:spPr>
        <p:txBody>
          <a:bodyPr wrap="square">
            <a:spAutoFit/>
          </a:bodyPr>
          <a:lstStyle/>
          <a:p>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）人体手指结构解剖图</a:t>
            </a:r>
            <a:endParaRPr lang="zh-CN" altLang="en-US" sz="2000" baseline="3000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51746FC1-869C-E338-D5C4-E0FC2821875B}"/>
              </a:ext>
            </a:extLst>
          </p:cNvPr>
          <p:cNvSpPr txBox="1"/>
          <p:nvPr/>
        </p:nvSpPr>
        <p:spPr>
          <a:xfrm>
            <a:off x="477882" y="5981218"/>
            <a:ext cx="3723738" cy="400110"/>
          </a:xfrm>
          <a:prstGeom prst="rect">
            <a:avLst/>
          </a:prstGeom>
          <a:noFill/>
        </p:spPr>
        <p:txBody>
          <a:bodyPr wrap="square">
            <a:spAutoFit/>
          </a:bodyPr>
          <a:lstStyle/>
          <a:p>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）腱绳灵巧手手指结构图</a:t>
            </a:r>
            <a:endParaRPr lang="zh-CN" altLang="en-US" sz="2000" baseline="30000">
              <a:latin typeface="宋体" panose="02010600030101010101" pitchFamily="2" charset="-122"/>
              <a:ea typeface="宋体" panose="02010600030101010101" pitchFamily="2" charset="-122"/>
            </a:endParaRPr>
          </a:p>
        </p:txBody>
      </p:sp>
      <p:pic>
        <p:nvPicPr>
          <p:cNvPr id="25" name="图片 24" descr="图示&#10;&#10;AI 生成的内容可能不正确。">
            <a:extLst>
              <a:ext uri="{FF2B5EF4-FFF2-40B4-BE49-F238E27FC236}">
                <a16:creationId xmlns:a16="http://schemas.microsoft.com/office/drawing/2014/main" id="{AC49F4D1-F7AF-46A4-926B-5D0AC1F43FB7}"/>
              </a:ext>
            </a:extLst>
          </p:cNvPr>
          <p:cNvPicPr>
            <a:picLocks noChangeAspect="1"/>
          </p:cNvPicPr>
          <p:nvPr/>
        </p:nvPicPr>
        <p:blipFill>
          <a:blip r:embed="rId4">
            <a:extLst>
              <a:ext uri="{28A0092B-C50C-407E-A947-70E740481C1C}">
                <a14:useLocalDpi xmlns:a14="http://schemas.microsoft.com/office/drawing/2010/main" val="0"/>
              </a:ext>
            </a:extLst>
          </a:blip>
          <a:srcRect l="17516" t="30050" r="24013" b="29000"/>
          <a:stretch/>
        </p:blipFill>
        <p:spPr>
          <a:xfrm>
            <a:off x="6096000" y="952797"/>
            <a:ext cx="5451978" cy="2147749"/>
          </a:xfrm>
          <a:prstGeom prst="rect">
            <a:avLst/>
          </a:prstGeom>
        </p:spPr>
      </p:pic>
      <p:pic>
        <p:nvPicPr>
          <p:cNvPr id="27" name="图片 26" descr="图示, 工程绘图&#10;&#10;AI 生成的内容可能不正确。">
            <a:extLst>
              <a:ext uri="{FF2B5EF4-FFF2-40B4-BE49-F238E27FC236}">
                <a16:creationId xmlns:a16="http://schemas.microsoft.com/office/drawing/2014/main" id="{C90A6D1C-3B41-2737-F746-240B98B0C965}"/>
              </a:ext>
            </a:extLst>
          </p:cNvPr>
          <p:cNvPicPr>
            <a:picLocks noChangeAspect="1"/>
          </p:cNvPicPr>
          <p:nvPr/>
        </p:nvPicPr>
        <p:blipFill>
          <a:blip r:embed="rId5">
            <a:extLst>
              <a:ext uri="{28A0092B-C50C-407E-A947-70E740481C1C}">
                <a14:useLocalDpi xmlns:a14="http://schemas.microsoft.com/office/drawing/2010/main" val="0"/>
              </a:ext>
            </a:extLst>
          </a:blip>
          <a:srcRect l="2647" t="30050" r="3358" b="35300"/>
          <a:stretch/>
        </p:blipFill>
        <p:spPr>
          <a:xfrm>
            <a:off x="6240016" y="5315930"/>
            <a:ext cx="5832648" cy="1209414"/>
          </a:xfrm>
          <a:prstGeom prst="rect">
            <a:avLst/>
          </a:prstGeom>
        </p:spPr>
      </p:pic>
      <p:sp>
        <p:nvSpPr>
          <p:cNvPr id="28" name="箭头: 右 27">
            <a:extLst>
              <a:ext uri="{FF2B5EF4-FFF2-40B4-BE49-F238E27FC236}">
                <a16:creationId xmlns:a16="http://schemas.microsoft.com/office/drawing/2014/main" id="{DB771EC8-4F3D-2B60-0414-3F3144EBFBF0}"/>
              </a:ext>
            </a:extLst>
          </p:cNvPr>
          <p:cNvSpPr/>
          <p:nvPr/>
        </p:nvSpPr>
        <p:spPr>
          <a:xfrm>
            <a:off x="4523655" y="3226927"/>
            <a:ext cx="1788369" cy="12542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530571C-8E3F-52B1-9481-84A1449B6831}"/>
              </a:ext>
            </a:extLst>
          </p:cNvPr>
          <p:cNvSpPr txBox="1"/>
          <p:nvPr/>
        </p:nvSpPr>
        <p:spPr>
          <a:xfrm>
            <a:off x="7255323" y="3100898"/>
            <a:ext cx="313333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c</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灵巧手手指结构组成</a:t>
            </a:r>
            <a:endParaRPr lang="zh-CN" altLang="en-US" sz="2000" baseline="3000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65BCCF6F-FA71-2316-4FE1-0E858F5EE97C}"/>
              </a:ext>
            </a:extLst>
          </p:cNvPr>
          <p:cNvSpPr txBox="1"/>
          <p:nvPr/>
        </p:nvSpPr>
        <p:spPr>
          <a:xfrm>
            <a:off x="7255323" y="4973106"/>
            <a:ext cx="338025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d</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紧固八字绳欠驱动结构</a:t>
            </a:r>
            <a:endParaRPr lang="zh-CN" altLang="en-US" sz="2000" baseline="30000">
              <a:latin typeface="宋体" panose="02010600030101010101" pitchFamily="2" charset="-122"/>
              <a:ea typeface="宋体" panose="02010600030101010101" pitchFamily="2" charset="-122"/>
            </a:endParaRPr>
          </a:p>
        </p:txBody>
      </p:sp>
      <p:pic>
        <p:nvPicPr>
          <p:cNvPr id="35" name="图片 34" descr="图示, 工程绘图&#10;&#10;AI 生成的内容可能不正确。">
            <a:extLst>
              <a:ext uri="{FF2B5EF4-FFF2-40B4-BE49-F238E27FC236}">
                <a16:creationId xmlns:a16="http://schemas.microsoft.com/office/drawing/2014/main" id="{09200D50-FBFA-8C85-78EB-C4F8CA4DC0B8}"/>
              </a:ext>
            </a:extLst>
          </p:cNvPr>
          <p:cNvPicPr>
            <a:picLocks noChangeAspect="1"/>
          </p:cNvPicPr>
          <p:nvPr/>
        </p:nvPicPr>
        <p:blipFill>
          <a:blip r:embed="rId6">
            <a:extLst>
              <a:ext uri="{28A0092B-C50C-407E-A947-70E740481C1C}">
                <a14:useLocalDpi xmlns:a14="http://schemas.microsoft.com/office/drawing/2010/main" val="0"/>
              </a:ext>
            </a:extLst>
          </a:blip>
          <a:srcRect l="3920" t="29001" r="2750" b="22115"/>
          <a:stretch/>
        </p:blipFill>
        <p:spPr>
          <a:xfrm>
            <a:off x="6515352" y="3467821"/>
            <a:ext cx="5163947" cy="1521415"/>
          </a:xfrm>
          <a:prstGeom prst="rect">
            <a:avLst/>
          </a:prstGeom>
        </p:spPr>
      </p:pic>
      <p:sp>
        <p:nvSpPr>
          <p:cNvPr id="36" name="文本框 35">
            <a:extLst>
              <a:ext uri="{FF2B5EF4-FFF2-40B4-BE49-F238E27FC236}">
                <a16:creationId xmlns:a16="http://schemas.microsoft.com/office/drawing/2014/main" id="{99C631B6-3533-30FD-3295-AFC1DDF1F0FB}"/>
              </a:ext>
            </a:extLst>
          </p:cNvPr>
          <p:cNvSpPr txBox="1"/>
          <p:nvPr/>
        </p:nvSpPr>
        <p:spPr>
          <a:xfrm>
            <a:off x="7358201" y="6439054"/>
            <a:ext cx="3380254"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e</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手指弹簧回复机构</a:t>
            </a:r>
            <a:endParaRPr lang="zh-CN" altLang="en-US" sz="2000" baseline="30000">
              <a:latin typeface="宋体" panose="02010600030101010101" pitchFamily="2" charset="-122"/>
              <a:ea typeface="宋体" panose="02010600030101010101" pitchFamily="2" charset="-122"/>
            </a:endParaRPr>
          </a:p>
        </p:txBody>
      </p:sp>
      <p:sp>
        <p:nvSpPr>
          <p:cNvPr id="6" name="灯片编号占位符 4">
            <a:extLst>
              <a:ext uri="{FF2B5EF4-FFF2-40B4-BE49-F238E27FC236}">
                <a16:creationId xmlns:a16="http://schemas.microsoft.com/office/drawing/2014/main" id="{377F1207-47AB-64D3-D157-9741C7B5DCB8}"/>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7</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39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手指摆动自由度设计</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B49DBDDE-2459-C66C-94CA-7684001A10A0}"/>
              </a:ext>
            </a:extLst>
          </p:cNvPr>
          <p:cNvSpPr txBox="1"/>
          <p:nvPr/>
        </p:nvSpPr>
        <p:spPr>
          <a:xfrm>
            <a:off x="607607" y="1393292"/>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a:t>
            </a:r>
            <a:r>
              <a:rPr lang="zh-CN" altLang="en-US" b="1"/>
              <a:t>类球面副</a:t>
            </a:r>
            <a:r>
              <a:rPr lang="zh-CN" altLang="en-US"/>
              <a:t>设计，具有</a:t>
            </a:r>
            <a:r>
              <a:rPr lang="zh-CN" altLang="en-US" b="1"/>
              <a:t>两个方向的摆动自由度</a:t>
            </a:r>
            <a:r>
              <a:rPr lang="zh-CN" altLang="en-US"/>
              <a:t>。</a:t>
            </a:r>
            <a:endParaRPr lang="en-US" altLang="zh-CN"/>
          </a:p>
          <a:p>
            <a:pPr>
              <a:lnSpc>
                <a:spcPct val="150000"/>
              </a:lnSpc>
            </a:pPr>
            <a:r>
              <a:rPr lang="en-US" altLang="zh-CN"/>
              <a:t>2</a:t>
            </a:r>
            <a:r>
              <a:rPr lang="zh-CN" altLang="en-US"/>
              <a:t>，置于指根底部，便于控制整个手指的姿态。</a:t>
            </a:r>
            <a:endParaRPr lang="en-US" altLang="zh-CN"/>
          </a:p>
          <a:p>
            <a:pPr>
              <a:lnSpc>
                <a:spcPct val="150000"/>
              </a:lnSpc>
            </a:pPr>
            <a:r>
              <a:rPr lang="en-US" altLang="zh-CN"/>
              <a:t>3</a:t>
            </a:r>
            <a:r>
              <a:rPr lang="zh-CN" altLang="en-US"/>
              <a:t>，采用特殊结构设计，前后均留有销轴孔，用于轴承的紧固。</a:t>
            </a:r>
          </a:p>
        </p:txBody>
      </p:sp>
      <p:pic>
        <p:nvPicPr>
          <p:cNvPr id="14" name="图片 13">
            <a:extLst>
              <a:ext uri="{FF2B5EF4-FFF2-40B4-BE49-F238E27FC236}">
                <a16:creationId xmlns:a16="http://schemas.microsoft.com/office/drawing/2014/main" id="{1E997902-633D-C332-FED1-7DB53C5E8953}"/>
              </a:ext>
            </a:extLst>
          </p:cNvPr>
          <p:cNvPicPr>
            <a:picLocks noChangeAspect="1"/>
          </p:cNvPicPr>
          <p:nvPr/>
        </p:nvPicPr>
        <p:blipFill>
          <a:blip r:embed="rId2"/>
          <a:srcRect t="6493"/>
          <a:stretch/>
        </p:blipFill>
        <p:spPr>
          <a:xfrm>
            <a:off x="596366" y="3645024"/>
            <a:ext cx="4994003" cy="3212976"/>
          </a:xfrm>
          <a:prstGeom prst="rect">
            <a:avLst/>
          </a:prstGeom>
        </p:spPr>
      </p:pic>
      <p:pic>
        <p:nvPicPr>
          <p:cNvPr id="16" name="图片 15">
            <a:extLst>
              <a:ext uri="{FF2B5EF4-FFF2-40B4-BE49-F238E27FC236}">
                <a16:creationId xmlns:a16="http://schemas.microsoft.com/office/drawing/2014/main" id="{E422BE5E-D56D-EE1C-7998-8C2D0819D513}"/>
              </a:ext>
            </a:extLst>
          </p:cNvPr>
          <p:cNvPicPr>
            <a:picLocks noChangeAspect="1"/>
          </p:cNvPicPr>
          <p:nvPr/>
        </p:nvPicPr>
        <p:blipFill>
          <a:blip r:embed="rId3"/>
          <a:srcRect l="3040" t="5231" r="1776"/>
          <a:stretch/>
        </p:blipFill>
        <p:spPr>
          <a:xfrm>
            <a:off x="6456041" y="3645024"/>
            <a:ext cx="5103662" cy="3036288"/>
          </a:xfrm>
          <a:prstGeom prst="rect">
            <a:avLst/>
          </a:prstGeom>
        </p:spPr>
      </p:pic>
      <p:sp>
        <p:nvSpPr>
          <p:cNvPr id="10" name="文本框 9">
            <a:extLst>
              <a:ext uri="{FF2B5EF4-FFF2-40B4-BE49-F238E27FC236}">
                <a16:creationId xmlns:a16="http://schemas.microsoft.com/office/drawing/2014/main" id="{E0047605-E754-CE09-C978-6725AAC9B1BC}"/>
              </a:ext>
            </a:extLst>
          </p:cNvPr>
          <p:cNvSpPr txBox="1"/>
          <p:nvPr/>
        </p:nvSpPr>
        <p:spPr>
          <a:xfrm>
            <a:off x="1881628"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四指万向节结构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B935E38-1931-75AD-526C-4898D145271F}"/>
              </a:ext>
            </a:extLst>
          </p:cNvPr>
          <p:cNvSpPr txBox="1"/>
          <p:nvPr/>
        </p:nvSpPr>
        <p:spPr>
          <a:xfrm>
            <a:off x="6502598" y="1391254"/>
            <a:ext cx="499400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，以四指万向节为参考，从中间分开增加</a:t>
            </a:r>
            <a:r>
              <a:rPr lang="zh-CN" altLang="en-US" b="1"/>
              <a:t>自转自由度</a:t>
            </a:r>
            <a:r>
              <a:rPr lang="zh-CN" altLang="en-US"/>
              <a:t>。</a:t>
            </a:r>
            <a:endParaRPr lang="en-US" altLang="zh-CN"/>
          </a:p>
          <a:p>
            <a:pPr>
              <a:lnSpc>
                <a:spcPct val="150000"/>
              </a:lnSpc>
            </a:pPr>
            <a:r>
              <a:rPr lang="en-US" altLang="zh-CN"/>
              <a:t>2</a:t>
            </a:r>
            <a:r>
              <a:rPr lang="zh-CN" altLang="en-US"/>
              <a:t>，分离的两部分之间组合也采用轴承组合。</a:t>
            </a:r>
            <a:endParaRPr lang="en-US" altLang="zh-CN"/>
          </a:p>
          <a:p>
            <a:pPr>
              <a:lnSpc>
                <a:spcPct val="150000"/>
              </a:lnSpc>
            </a:pPr>
            <a:r>
              <a:rPr lang="en-US" altLang="zh-CN"/>
              <a:t>3</a:t>
            </a:r>
            <a:r>
              <a:rPr lang="zh-CN" altLang="en-US"/>
              <a:t>，结构中心预留孔用于手指驱动腱绳布置。</a:t>
            </a:r>
          </a:p>
        </p:txBody>
      </p:sp>
      <p:sp>
        <p:nvSpPr>
          <p:cNvPr id="11" name="文本框 10">
            <a:extLst>
              <a:ext uri="{FF2B5EF4-FFF2-40B4-BE49-F238E27FC236}">
                <a16:creationId xmlns:a16="http://schemas.microsoft.com/office/drawing/2014/main" id="{1F577B3D-C6B7-2C73-9B70-E012EB4C1164}"/>
              </a:ext>
            </a:extLst>
          </p:cNvPr>
          <p:cNvSpPr txBox="1"/>
          <p:nvPr/>
        </p:nvSpPr>
        <p:spPr>
          <a:xfrm>
            <a:off x="7732510" y="1124744"/>
            <a:ext cx="244596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拇指万向节结构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灯片编号占位符 4">
            <a:extLst>
              <a:ext uri="{FF2B5EF4-FFF2-40B4-BE49-F238E27FC236}">
                <a16:creationId xmlns:a16="http://schemas.microsoft.com/office/drawing/2014/main" id="{D0B82201-0983-6D6C-08C6-F700ED8F2EA5}"/>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8</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23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E382821-631F-FB59-1044-F5D8EEF0A39E}"/>
              </a:ext>
            </a:extLst>
          </p:cNvPr>
          <p:cNvSpPr txBox="1">
            <a:spLocks/>
          </p:cNvSpPr>
          <p:nvPr/>
        </p:nvSpPr>
        <p:spPr>
          <a:xfrm>
            <a:off x="1110083" y="223935"/>
            <a:ext cx="6435012" cy="652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200" b="1">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灵巧手手指设计</a:t>
            </a:r>
            <a:r>
              <a:rPr lang="en-US" altLang="zh-CN"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a:t>
            </a:r>
            <a:r>
              <a:rPr lang="zh-CN" altLang="en-US" sz="3200" baseline="-2500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rPr>
              <a:t>手指运动自由度展示</a:t>
            </a:r>
            <a:endParaRPr lang="zh-CN" altLang="en-US" sz="3200" baseline="-25000" dirty="0">
              <a:solidFill>
                <a:schemeClr val="accent1">
                  <a:lumMod val="75000"/>
                </a:schemeClr>
              </a:solidFill>
              <a:effectLst>
                <a:outerShdw blurRad="88900" sx="102000" sy="102000" algn="ctr" rotWithShape="0">
                  <a:prstClr val="black">
                    <a:alpha val="25000"/>
                  </a:prstClr>
                </a:outerShdw>
              </a:effectLst>
              <a:latin typeface="微软雅黑" panose="020B0503020204020204" pitchFamily="34" charset="-122"/>
              <a:ea typeface="微软雅黑" panose="020B0503020204020204" pitchFamily="34" charset="-122"/>
              <a:cs typeface="+mn-cs"/>
            </a:endParaRPr>
          </a:p>
        </p:txBody>
      </p:sp>
      <p:sp>
        <p:nvSpPr>
          <p:cNvPr id="4" name="文本占位符 2">
            <a:extLst>
              <a:ext uri="{FF2B5EF4-FFF2-40B4-BE49-F238E27FC236}">
                <a16:creationId xmlns:a16="http://schemas.microsoft.com/office/drawing/2014/main" id="{AEB6687D-381D-5D21-4F5D-414FB17223AF}"/>
              </a:ext>
            </a:extLst>
          </p:cNvPr>
          <p:cNvSpPr txBox="1">
            <a:spLocks/>
          </p:cNvSpPr>
          <p:nvPr/>
        </p:nvSpPr>
        <p:spPr>
          <a:xfrm>
            <a:off x="0" y="223935"/>
            <a:ext cx="970383" cy="652366"/>
          </a:xfrm>
          <a:prstGeom prst="rect">
            <a:avLst/>
          </a:prstGeom>
          <a:solidFill>
            <a:srgbClr val="344778"/>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b="1">
                <a:solidFill>
                  <a:schemeClr val="bg1"/>
                </a:solidFill>
                <a:latin typeface="Arial" panose="020B0604020202020204" pitchFamily="34" charset="0"/>
                <a:ea typeface="微软雅黑" panose="020B0503020204020204" pitchFamily="34" charset="-122"/>
                <a:cs typeface="Arial" panose="020B0604020202020204" pitchFamily="34" charset="0"/>
              </a:rPr>
              <a:t>2.1</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descr="图片包含 游戏机, 刀&#10;&#10;AI 生成的内容可能不正确。">
            <a:extLst>
              <a:ext uri="{FF2B5EF4-FFF2-40B4-BE49-F238E27FC236}">
                <a16:creationId xmlns:a16="http://schemas.microsoft.com/office/drawing/2014/main" id="{D6A868E4-C46E-427F-137F-E10626C83055}"/>
              </a:ext>
            </a:extLst>
          </p:cNvPr>
          <p:cNvPicPr>
            <a:picLocks noChangeAspect="1"/>
          </p:cNvPicPr>
          <p:nvPr/>
        </p:nvPicPr>
        <p:blipFill>
          <a:blip r:embed="rId2">
            <a:extLst>
              <a:ext uri="{28A0092B-C50C-407E-A947-70E740481C1C}">
                <a14:useLocalDpi xmlns:a14="http://schemas.microsoft.com/office/drawing/2010/main" val="0"/>
              </a:ext>
            </a:extLst>
          </a:blip>
          <a:srcRect l="18613" t="2416" r="61387" b="8186"/>
          <a:stretch/>
        </p:blipFill>
        <p:spPr>
          <a:xfrm>
            <a:off x="542991" y="1290658"/>
            <a:ext cx="2024617" cy="5090670"/>
          </a:xfrm>
          <a:prstGeom prst="rect">
            <a:avLst/>
          </a:prstGeom>
        </p:spPr>
      </p:pic>
      <p:pic>
        <p:nvPicPr>
          <p:cNvPr id="7" name="图片 6" descr="图片包含 游戏机, 刀&#10;&#10;AI 生成的内容可能不正确。">
            <a:extLst>
              <a:ext uri="{FF2B5EF4-FFF2-40B4-BE49-F238E27FC236}">
                <a16:creationId xmlns:a16="http://schemas.microsoft.com/office/drawing/2014/main" id="{51AF5318-580C-EDF3-F7D7-EE482447CBD5}"/>
              </a:ext>
            </a:extLst>
          </p:cNvPr>
          <p:cNvPicPr>
            <a:picLocks noChangeAspect="1"/>
          </p:cNvPicPr>
          <p:nvPr/>
        </p:nvPicPr>
        <p:blipFill>
          <a:blip r:embed="rId2">
            <a:extLst>
              <a:ext uri="{28A0092B-C50C-407E-A947-70E740481C1C}">
                <a14:useLocalDpi xmlns:a14="http://schemas.microsoft.com/office/drawing/2010/main" val="0"/>
              </a:ext>
            </a:extLst>
          </a:blip>
          <a:srcRect l="57372" t="2443" r="28950" b="8186"/>
          <a:stretch/>
        </p:blipFill>
        <p:spPr>
          <a:xfrm>
            <a:off x="7892956" y="1250057"/>
            <a:ext cx="1396112" cy="5131271"/>
          </a:xfrm>
          <a:prstGeom prst="rect">
            <a:avLst/>
          </a:prstGeom>
        </p:spPr>
      </p:pic>
      <p:sp>
        <p:nvSpPr>
          <p:cNvPr id="9" name="矩形 8">
            <a:extLst>
              <a:ext uri="{FF2B5EF4-FFF2-40B4-BE49-F238E27FC236}">
                <a16:creationId xmlns:a16="http://schemas.microsoft.com/office/drawing/2014/main" id="{5FE017C1-4105-42C5-68F0-0C10346DA0CB}"/>
              </a:ext>
            </a:extLst>
          </p:cNvPr>
          <p:cNvSpPr/>
          <p:nvPr/>
        </p:nvSpPr>
        <p:spPr>
          <a:xfrm>
            <a:off x="1775520" y="1250058"/>
            <a:ext cx="576064" cy="1890910"/>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3" name="矩形 12">
            <a:extLst>
              <a:ext uri="{FF2B5EF4-FFF2-40B4-BE49-F238E27FC236}">
                <a16:creationId xmlns:a16="http://schemas.microsoft.com/office/drawing/2014/main" id="{9EF077F1-4705-37E5-8DA7-F0F0165EC83E}"/>
              </a:ext>
            </a:extLst>
          </p:cNvPr>
          <p:cNvSpPr/>
          <p:nvPr/>
        </p:nvSpPr>
        <p:spPr>
          <a:xfrm>
            <a:off x="1775520" y="3429000"/>
            <a:ext cx="576064" cy="576064"/>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5" name="矩形 14">
            <a:extLst>
              <a:ext uri="{FF2B5EF4-FFF2-40B4-BE49-F238E27FC236}">
                <a16:creationId xmlns:a16="http://schemas.microsoft.com/office/drawing/2014/main" id="{89372BF5-A0EE-6512-5744-8D0EC0B148D9}"/>
              </a:ext>
            </a:extLst>
          </p:cNvPr>
          <p:cNvSpPr/>
          <p:nvPr/>
        </p:nvSpPr>
        <p:spPr>
          <a:xfrm>
            <a:off x="8108980" y="3429000"/>
            <a:ext cx="1011356" cy="792088"/>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sp>
        <p:nvSpPr>
          <p:cNvPr id="17" name="文本框 16">
            <a:extLst>
              <a:ext uri="{FF2B5EF4-FFF2-40B4-BE49-F238E27FC236}">
                <a16:creationId xmlns:a16="http://schemas.microsoft.com/office/drawing/2014/main" id="{7AFDA249-F5C6-39A0-5628-4844FD7D695B}"/>
              </a:ext>
            </a:extLst>
          </p:cNvPr>
          <p:cNvSpPr txBox="1"/>
          <p:nvPr/>
        </p:nvSpPr>
        <p:spPr>
          <a:xfrm>
            <a:off x="3503712" y="1446598"/>
            <a:ext cx="370841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，手指的指尖、指腹、指根之间</a:t>
            </a:r>
            <a:r>
              <a:rPr lang="zh-CN" altLang="en-US" b="1"/>
              <a:t>两个关节共享一个自由度</a:t>
            </a:r>
            <a:r>
              <a:rPr lang="zh-CN" altLang="en-US"/>
              <a:t>。</a:t>
            </a:r>
            <a:endParaRPr lang="en-US" altLang="zh-CN"/>
          </a:p>
          <a:p>
            <a:pPr>
              <a:lnSpc>
                <a:spcPct val="150000"/>
              </a:lnSpc>
            </a:pPr>
            <a:r>
              <a:rPr lang="en-US" altLang="zh-CN"/>
              <a:t>2</a:t>
            </a:r>
            <a:r>
              <a:rPr lang="zh-CN" altLang="en-US"/>
              <a:t>，手指指根与掌骨之间通过万向节拥有</a:t>
            </a:r>
            <a:r>
              <a:rPr lang="zh-CN" altLang="en-US" b="1"/>
              <a:t>一个弯曲自由度</a:t>
            </a:r>
            <a:r>
              <a:rPr lang="zh-CN" altLang="en-US"/>
              <a:t>。</a:t>
            </a:r>
            <a:endParaRPr lang="en-US" altLang="zh-CN"/>
          </a:p>
        </p:txBody>
      </p:sp>
      <p:sp>
        <p:nvSpPr>
          <p:cNvPr id="18" name="文本框 17">
            <a:extLst>
              <a:ext uri="{FF2B5EF4-FFF2-40B4-BE49-F238E27FC236}">
                <a16:creationId xmlns:a16="http://schemas.microsoft.com/office/drawing/2014/main" id="{F1F39F45-A07E-1C52-D643-EE3A84DC348B}"/>
              </a:ext>
            </a:extLst>
          </p:cNvPr>
          <p:cNvSpPr txBox="1"/>
          <p:nvPr/>
        </p:nvSpPr>
        <p:spPr>
          <a:xfrm>
            <a:off x="4367807" y="1250058"/>
            <a:ext cx="198022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手指弯曲自由度</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490B899E-54F4-5711-F1BC-7337749C085A}"/>
              </a:ext>
            </a:extLst>
          </p:cNvPr>
          <p:cNvCxnSpPr>
            <a:cxnSpLocks/>
            <a:stCxn id="9" idx="3"/>
            <a:endCxn id="17" idx="1"/>
          </p:cNvCxnSpPr>
          <p:nvPr/>
        </p:nvCxnSpPr>
        <p:spPr>
          <a:xfrm>
            <a:off x="2351584" y="2195513"/>
            <a:ext cx="1152128" cy="2422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36628EA6-33FC-EE29-4824-021E25FEB04C}"/>
              </a:ext>
            </a:extLst>
          </p:cNvPr>
          <p:cNvCxnSpPr>
            <a:cxnSpLocks/>
            <a:stCxn id="13" idx="3"/>
            <a:endCxn id="17" idx="1"/>
          </p:cNvCxnSpPr>
          <p:nvPr/>
        </p:nvCxnSpPr>
        <p:spPr>
          <a:xfrm flipV="1">
            <a:off x="2351584" y="2437799"/>
            <a:ext cx="1152128" cy="127923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文本框 30">
            <a:extLst>
              <a:ext uri="{FF2B5EF4-FFF2-40B4-BE49-F238E27FC236}">
                <a16:creationId xmlns:a16="http://schemas.microsoft.com/office/drawing/2014/main" id="{3A7CADF8-046B-3177-2FB0-DD8416A79506}"/>
              </a:ext>
            </a:extLst>
          </p:cNvPr>
          <p:cNvSpPr txBox="1"/>
          <p:nvPr/>
        </p:nvSpPr>
        <p:spPr>
          <a:xfrm>
            <a:off x="3503712" y="4129596"/>
            <a:ext cx="3708412" cy="1982402"/>
          </a:xfrm>
          <a:prstGeom prst="rect">
            <a:avLst/>
          </a:prstGeom>
          <a:noFill/>
          <a:ln w="19050">
            <a:solidFill>
              <a:srgbClr val="0070C0"/>
            </a:solidFill>
          </a:ln>
        </p:spPr>
        <p:txBody>
          <a:bodyPr wrap="square" rtlCol="0">
            <a:spAutoFit/>
          </a:bodyPr>
          <a:lstStyle/>
          <a:p>
            <a:endParaRPr lang="en-US" altLang="zh-CN"/>
          </a:p>
          <a:p>
            <a:pPr>
              <a:lnSpc>
                <a:spcPct val="150000"/>
              </a:lnSpc>
            </a:pPr>
            <a:r>
              <a:rPr lang="en-US" altLang="zh-CN"/>
              <a:t>1</a:t>
            </a:r>
            <a:r>
              <a:rPr lang="zh-CN" altLang="en-US"/>
              <a:t>，</a:t>
            </a:r>
            <a:r>
              <a:rPr lang="zh-CN" altLang="en-US" b="1"/>
              <a:t>四指手指</a:t>
            </a:r>
            <a:r>
              <a:rPr lang="zh-CN" altLang="en-US"/>
              <a:t>指根与掌骨之间通过万向节拥有</a:t>
            </a:r>
            <a:r>
              <a:rPr lang="zh-CN" altLang="en-US" b="1"/>
              <a:t>一个摆动自由度</a:t>
            </a:r>
            <a:r>
              <a:rPr lang="zh-CN" altLang="en-US"/>
              <a:t>。</a:t>
            </a:r>
            <a:endParaRPr lang="en-US" altLang="zh-CN"/>
          </a:p>
          <a:p>
            <a:pPr>
              <a:lnSpc>
                <a:spcPct val="150000"/>
              </a:lnSpc>
            </a:pPr>
            <a:r>
              <a:rPr lang="en-US" altLang="zh-CN"/>
              <a:t>2</a:t>
            </a:r>
            <a:r>
              <a:rPr lang="zh-CN" altLang="en-US"/>
              <a:t>，</a:t>
            </a:r>
            <a:r>
              <a:rPr lang="zh-CN" altLang="en-US" b="1"/>
              <a:t>拇指手指</a:t>
            </a:r>
            <a:r>
              <a:rPr lang="zh-CN" altLang="en-US"/>
              <a:t>指根与根部万向节之间还有一个</a:t>
            </a:r>
            <a:r>
              <a:rPr lang="zh-CN" altLang="en-US" b="1"/>
              <a:t>绕自身旋转的自由度</a:t>
            </a:r>
            <a:r>
              <a:rPr lang="zh-CN" altLang="en-US"/>
              <a:t>。</a:t>
            </a:r>
            <a:endParaRPr lang="en-US" altLang="zh-CN"/>
          </a:p>
        </p:txBody>
      </p:sp>
      <p:sp>
        <p:nvSpPr>
          <p:cNvPr id="32" name="文本框 31">
            <a:extLst>
              <a:ext uri="{FF2B5EF4-FFF2-40B4-BE49-F238E27FC236}">
                <a16:creationId xmlns:a16="http://schemas.microsoft.com/office/drawing/2014/main" id="{0E4E6746-2AD7-221C-3777-07E2D4863B8B}"/>
              </a:ext>
            </a:extLst>
          </p:cNvPr>
          <p:cNvSpPr txBox="1"/>
          <p:nvPr/>
        </p:nvSpPr>
        <p:spPr>
          <a:xfrm>
            <a:off x="4367807" y="3933056"/>
            <a:ext cx="1980221" cy="400110"/>
          </a:xfrm>
          <a:prstGeom prst="rect">
            <a:avLst/>
          </a:prstGeom>
          <a:solidFill>
            <a:schemeClr val="accent1">
              <a:lumMod val="75000"/>
            </a:schemeClr>
          </a:solidFill>
          <a:ln>
            <a:solidFill>
              <a:schemeClr val="accent1">
                <a:lumMod val="20000"/>
                <a:lumOff val="80000"/>
              </a:schemeClr>
            </a:solidFill>
          </a:ln>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手指摇摆自由度</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9" name="图片 38" descr="图片包含 游戏机, 钟表&#10;&#10;AI 生成的内容可能不正确。">
            <a:extLst>
              <a:ext uri="{FF2B5EF4-FFF2-40B4-BE49-F238E27FC236}">
                <a16:creationId xmlns:a16="http://schemas.microsoft.com/office/drawing/2014/main" id="{C502FD4D-AC4C-274B-C697-57F52F7D8FF1}"/>
              </a:ext>
            </a:extLst>
          </p:cNvPr>
          <p:cNvPicPr>
            <a:picLocks noChangeAspect="1"/>
          </p:cNvPicPr>
          <p:nvPr/>
        </p:nvPicPr>
        <p:blipFill>
          <a:blip r:embed="rId3">
            <a:extLst>
              <a:ext uri="{28A0092B-C50C-407E-A947-70E740481C1C}">
                <a14:useLocalDpi xmlns:a14="http://schemas.microsoft.com/office/drawing/2010/main" val="0"/>
              </a:ext>
            </a:extLst>
          </a:blip>
          <a:srcRect l="44505" t="5917" r="44531" b="6966"/>
          <a:stretch/>
        </p:blipFill>
        <p:spPr>
          <a:xfrm>
            <a:off x="10233990" y="1290658"/>
            <a:ext cx="1203515" cy="5090670"/>
          </a:xfrm>
          <a:prstGeom prst="rect">
            <a:avLst/>
          </a:prstGeom>
        </p:spPr>
      </p:pic>
      <p:sp>
        <p:nvSpPr>
          <p:cNvPr id="40" name="箭头: 下弧形 39">
            <a:extLst>
              <a:ext uri="{FF2B5EF4-FFF2-40B4-BE49-F238E27FC236}">
                <a16:creationId xmlns:a16="http://schemas.microsoft.com/office/drawing/2014/main" id="{0B4D8CEC-36BB-4DB9-3DA3-475F54ADA288}"/>
              </a:ext>
            </a:extLst>
          </p:cNvPr>
          <p:cNvSpPr/>
          <p:nvPr/>
        </p:nvSpPr>
        <p:spPr>
          <a:xfrm>
            <a:off x="10205238" y="4395380"/>
            <a:ext cx="1336767" cy="423847"/>
          </a:xfrm>
          <a:prstGeom prst="curved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矩形 40">
            <a:extLst>
              <a:ext uri="{FF2B5EF4-FFF2-40B4-BE49-F238E27FC236}">
                <a16:creationId xmlns:a16="http://schemas.microsoft.com/office/drawing/2014/main" id="{0E58B49C-C2AF-29AD-7231-6A856680A8A9}"/>
              </a:ext>
            </a:extLst>
          </p:cNvPr>
          <p:cNvSpPr/>
          <p:nvPr/>
        </p:nvSpPr>
        <p:spPr>
          <a:xfrm>
            <a:off x="10342160" y="5567343"/>
            <a:ext cx="1010423" cy="813986"/>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solidFill>
              </a:ln>
            </a:endParaRPr>
          </a:p>
        </p:txBody>
      </p:sp>
      <p:cxnSp>
        <p:nvCxnSpPr>
          <p:cNvPr id="43" name="直接箭头连接符 42">
            <a:extLst>
              <a:ext uri="{FF2B5EF4-FFF2-40B4-BE49-F238E27FC236}">
                <a16:creationId xmlns:a16="http://schemas.microsoft.com/office/drawing/2014/main" id="{481F12B3-6102-63BD-5049-311825EFDF8D}"/>
              </a:ext>
            </a:extLst>
          </p:cNvPr>
          <p:cNvCxnSpPr>
            <a:cxnSpLocks/>
            <a:stCxn id="15" idx="1"/>
            <a:endCxn id="31" idx="3"/>
          </p:cNvCxnSpPr>
          <p:nvPr/>
        </p:nvCxnSpPr>
        <p:spPr>
          <a:xfrm flipH="1">
            <a:off x="7212124" y="3825044"/>
            <a:ext cx="896856" cy="12957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箭头连接符 46">
            <a:extLst>
              <a:ext uri="{FF2B5EF4-FFF2-40B4-BE49-F238E27FC236}">
                <a16:creationId xmlns:a16="http://schemas.microsoft.com/office/drawing/2014/main" id="{7651F863-6B57-4056-3209-6D8EB8E8DDFC}"/>
              </a:ext>
            </a:extLst>
          </p:cNvPr>
          <p:cNvCxnSpPr>
            <a:cxnSpLocks/>
            <a:stCxn id="41" idx="1"/>
            <a:endCxn id="31" idx="3"/>
          </p:cNvCxnSpPr>
          <p:nvPr/>
        </p:nvCxnSpPr>
        <p:spPr>
          <a:xfrm flipH="1" flipV="1">
            <a:off x="7212124" y="5120797"/>
            <a:ext cx="3130036" cy="85353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文本框 64">
            <a:extLst>
              <a:ext uri="{FF2B5EF4-FFF2-40B4-BE49-F238E27FC236}">
                <a16:creationId xmlns:a16="http://schemas.microsoft.com/office/drawing/2014/main" id="{DC642A0B-EEAC-B4CB-CAB9-F59010A19A63}"/>
              </a:ext>
            </a:extLst>
          </p:cNvPr>
          <p:cNvSpPr txBox="1"/>
          <p:nvPr/>
        </p:nvSpPr>
        <p:spPr>
          <a:xfrm>
            <a:off x="452602" y="6420779"/>
            <a:ext cx="313333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a</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手指弯曲自由度</a:t>
            </a:r>
            <a:endParaRPr lang="zh-CN" altLang="en-US" sz="2000" baseline="3000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D9082524-EB5E-EA5E-DAC2-186E486DBB79}"/>
              </a:ext>
            </a:extLst>
          </p:cNvPr>
          <p:cNvSpPr txBox="1"/>
          <p:nvPr/>
        </p:nvSpPr>
        <p:spPr>
          <a:xfrm>
            <a:off x="8184232" y="6420779"/>
            <a:ext cx="3133331" cy="400110"/>
          </a:xfrm>
          <a:prstGeom prst="rect">
            <a:avLst/>
          </a:prstGeom>
          <a:noFill/>
        </p:spPr>
        <p:txBody>
          <a:bodyPr wrap="square">
            <a:spAutoFit/>
          </a:bodyPr>
          <a:lstStyle/>
          <a:p>
            <a:pPr algn="ctr"/>
            <a:r>
              <a:rPr lang="zh-CN" altLang="zh-CN"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b</a:t>
            </a:r>
            <a:r>
              <a:rPr lang="zh-CN"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手指摇摆自由度</a:t>
            </a:r>
            <a:endParaRPr lang="zh-CN" altLang="en-US" sz="2000" baseline="30000">
              <a:latin typeface="宋体" panose="02010600030101010101" pitchFamily="2" charset="-122"/>
              <a:ea typeface="宋体" panose="02010600030101010101" pitchFamily="2" charset="-122"/>
            </a:endParaRPr>
          </a:p>
        </p:txBody>
      </p:sp>
      <p:sp>
        <p:nvSpPr>
          <p:cNvPr id="69" name="灯片编号占位符 4">
            <a:extLst>
              <a:ext uri="{FF2B5EF4-FFF2-40B4-BE49-F238E27FC236}">
                <a16:creationId xmlns:a16="http://schemas.microsoft.com/office/drawing/2014/main" id="{0B8F9F94-73A1-A10C-57F1-BEC36A55E6C3}"/>
              </a:ext>
            </a:extLst>
          </p:cNvPr>
          <p:cNvSpPr txBox="1">
            <a:spLocks/>
          </p:cNvSpPr>
          <p:nvPr/>
        </p:nvSpPr>
        <p:spPr>
          <a:xfrm>
            <a:off x="4588823" y="663406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a:latin typeface="微软雅黑" panose="020B0503020204020204" pitchFamily="34" charset="-122"/>
                <a:ea typeface="微软雅黑" panose="020B0503020204020204" pitchFamily="34" charset="-122"/>
              </a:rPr>
              <a:t>第</a:t>
            </a:r>
            <a:fld id="{6C5293D1-DD8D-474B-996E-8D8CD441F44F}" type="slidenum">
              <a:rPr lang="zh-CN" altLang="en-US" sz="1200" b="1">
                <a:latin typeface="微软雅黑" panose="020B0503020204020204" pitchFamily="34" charset="-122"/>
                <a:ea typeface="微软雅黑" panose="020B0503020204020204" pitchFamily="34" charset="-122"/>
              </a:rPr>
              <a:pPr algn="ctr"/>
              <a:t>9</a:t>
            </a:fld>
            <a:r>
              <a:rPr lang="zh-CN" altLang="en-US" sz="1200" b="1">
                <a:latin typeface="微软雅黑" panose="020B0503020204020204" pitchFamily="34" charset="-122"/>
                <a:ea typeface="微软雅黑" panose="020B0503020204020204" pitchFamily="34" charset="-122"/>
              </a:rPr>
              <a:t>页</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共</a:t>
            </a:r>
            <a:r>
              <a:rPr lang="en-US" altLang="zh-CN" sz="1200" b="1">
                <a:latin typeface="微软雅黑" panose="020B0503020204020204" pitchFamily="34" charset="-122"/>
                <a:ea typeface="微软雅黑" panose="020B0503020204020204" pitchFamily="34" charset="-122"/>
              </a:rPr>
              <a:t>29</a:t>
            </a:r>
            <a:r>
              <a:rPr lang="zh-CN" altLang="en-US" sz="1200" b="1">
                <a:latin typeface="微软雅黑" panose="020B0503020204020204" pitchFamily="34" charset="-122"/>
                <a:ea typeface="微软雅黑" panose="020B0503020204020204" pitchFamily="34" charset="-122"/>
              </a:rPr>
              <a:t>页</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4918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YxMmJlZDU2ZGMzN2IyZjY5N2I5YzcxNzkxZDc3MzgifQ=="/>
</p:tagLst>
</file>

<file path=ppt/tags/tag10.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Oval 5&quot;,&quot;abstypecode&quot;:0,&quot;spid&quot;:46,&quot;nativeid&quot;:10,&quot;isexit&quot;:0,&quot;bhvcode&quot;:&quot;sppp&quot;,&quot;oindex&quot;:2,&quot;autoReverse&quot;:false,&quot;isClickTriggered&quot;:false,&quot;rangedatastart&quot;:0.25,&quot;rangedataend&quot;:1.0}"/>
  <p:tag name="ESO0004600326" val="OLDID"/>
</p:tagLst>
</file>

<file path=ppt/tags/tag100.xml><?xml version="1.0" encoding="utf-8"?>
<p:tagLst xmlns:a="http://schemas.openxmlformats.org/drawingml/2006/main" xmlns:r="http://schemas.openxmlformats.org/officeDocument/2006/relationships" xmlns:p="http://schemas.openxmlformats.org/presentationml/2006/main">
  <p:tag name="ESO0000200396" val="OLDID"/>
  <p:tag name="ESE00002" val="{&quot;index&quot;:2,&quot;name&quot;:null,&quot;color&quot;:0,&quot;uid&quot;:2,&quot;displayname&quot;:&quot;矩形 1&quot;,&quot;abstypecode&quot;:0,&quot;spid&quot;:2,&quot;nativeid&quot;:10,&quot;isexit&quot;:0,&quot;bhvcode&quot;:&quot;sf&quot;,&quot;oindex&quot;:2,&quot;autoReverse&quot;:false,&quot;isClickTriggered&quot;:false,&quot;rangedatastart&quot;:0.25,&quot;rangedataend&quot;:0.75}"/>
  <p:tag name="ESE00001" val="{&quot;index&quot;:1,&quot;name&quot;:null,&quot;color&quot;:0,&quot;uid&quot;:1,&quot;displayname&quot;:&quot;矩形 15&quot;,&quot;abstypecode&quot;:0,&quot;spid&quot;:16,&quot;nativeid&quot;:10,&quot;isexit&quot;:0,&quot;bhvcode&quot;:&quot;sf&quot;,&quot;oindex&quot;:13,&quot;autoReverse&quot;:false,&quot;isClickTriggered&quot;:false,&quot;rangedatastart&quot;:0.25,&quot;rangedataend&quot;:0.75}"/>
  <p:tag name="ESO0001600331" val="OLDID"/>
</p:tagLst>
</file>

<file path=ppt/tags/tag101.xml><?xml version="1.0" encoding="utf-8"?>
<p:tagLst xmlns:a="http://schemas.openxmlformats.org/drawingml/2006/main" xmlns:r="http://schemas.openxmlformats.org/officeDocument/2006/relationships" xmlns:p="http://schemas.openxmlformats.org/presentationml/2006/main">
  <p:tag name="ESO0000400396"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4,&quot;nativeid&quot;:10,&quot;isexit&quot;:0,&quot;bhvcode&quot;:&quot;sf&quot;,&quot;oindex&quot;:3,&quot;autoReverse&quot;:false,&quot;isClickTriggered&quot;:false,&quot;rangedatastart&quot;:0.25,&quot;rangedataend&quot;:0.75}"/>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3,&quot;nativeid&quot;:10,&quot;isexit&quot;:0,&quot;bhvcode&quot;:&quot;sf&quot;,&quot;oindex&quot;:14,&quot;autoReverse&quot;:false,&quot;isClickTriggered&quot;:false,&quot;rangedatastart&quot;:0.25,&quot;rangedataend&quot;:0.75}"/>
  <p:tag name="ESO0002300331" val="OLDID"/>
</p:tagLst>
</file>

<file path=ppt/tags/tag102.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图 4&quot;,&quot;abstypecode&quot;:0,&quot;spid&quot;:5,&quot;nativeid&quot;:10,&quot;isexit&quot;:0,&quot;bhvcode&quot;:&quot;spp&quot;,&quot;oindex&quot;:6,&quot;autoReverse&quot;:false,&quot;isClickTriggered&quot;:false,&quot;rangedatastart&quot;:0.0,&quot;rangedataend&quot;:0.5}"/>
  <p:tag name="ESO0000500396" val="OLDID"/>
  <p:tag name="ESE00003" val="{&quot;index&quot;:3,&quot;name&quot;:null,&quot;color&quot;:0,&quot;uid&quot;:3,&quot;displayname&quot;:&quot;图 25&quot;,&quot;abstypecode&quot;:0,&quot;spid&quot;:26,&quot;nativeid&quot;:10,&quot;isexit&quot;:0,&quot;bhvcode&quot;:&quot;spp&quot;,&quot;oindex&quot;:15,&quot;autoReverse&quot;:false,&quot;isClickTriggered&quot;:false,&quot;rangedatastart&quot;:0.0,&quot;rangedataend&quot;:0.5}"/>
  <p:tag name="ESO0002600331" val="OLDID"/>
</p:tagLst>
</file>

<file path=ppt/tags/tag103.xml><?xml version="1.0" encoding="utf-8"?>
<p:tagLst xmlns:a="http://schemas.openxmlformats.org/drawingml/2006/main" xmlns:r="http://schemas.openxmlformats.org/officeDocument/2006/relationships" xmlns:p="http://schemas.openxmlformats.org/presentationml/2006/main">
  <p:tag name="ESO0000600336" val="OLDID"/>
  <p:tag name="ESE00002" val="{&quot;index&quot;:2,&quot;name&quot;:null,&quot;color&quot;:0,&quot;uid&quot;:2,&quot;displayname&quot;:&quot;请添加小标题&quot;,&quot;abstypecode&quot;:0,&quot;spid&quot;:26,&quot;nativeid&quot;:10,&quot;isexit&quot;:0,&quot;bhvcode&quot;:&quot;spp&quot;,&quot;oindex&quot;:2,&quot;autoReverse&quot;:false,&quot;isClickTriggered&quot;:false,&quot;rangedatastart&quot;:0.0,&quot;rangedataend&quot;:0.5}"/>
  <p:tag name="ESO0002600325" val="OLDID"/>
</p:tagLst>
</file>

<file path=ppt/tags/tag104.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quot;,&quot;abstypecode&quot;:0,&quot;spid&quot;:7,&quot;nativeid&quot;:10,&quot;isexit&quot;:0,&quot;bhvcode&quot;:&quot;spp&quot;,&quot;oindex&quot;:3,&quot;autoReverse&quot;:false,&quot;isClickTriggered&quot;:false,&quot;rangedatastart&quot;:0.0,&quot;rangedataend&quot;:0.5}"/>
  <p:tag name="ESO0000700336" val="OLDID"/>
  <p:tag name="ESE00006" val="{&quot;index&quot;:6,&quot;name&quot;:null,&quot;color&quot;:0,&quot;uid&quot;:6,&quot;displayname&quot;:&quot;单击此处输入你的正文,文字是您思想的提炼,为了最终演示发布的良好效果,请尽量言简意赅的阐述观点；&quot;,&quot;abstypecode&quot;:0,&quot;spid&quot;:27,&quot;nativeid&quot;:10,&quot;isexit&quot;:0,&quot;bhvcode&quot;:&quot;spp&quot;,&quot;oindex&quot;:3,&quot;autoReverse&quot;:false,&quot;isClickTriggered&quot;:false,&quot;rangedatastart&quot;:0.0,&quot;rangedataend&quot;:0.5}"/>
  <p:tag name="ESO0002700325" val="OLDID"/>
</p:tagLst>
</file>

<file path=ppt/tags/tag105.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请添加小标题&quot;,&quot;abstypecode&quot;:0,&quot;spid&quot;:8,&quot;nativeid&quot;:10,&quot;isexit&quot;:0,&quot;bhvcode&quot;:&quot;spp&quot;,&quot;oindex&quot;:8,&quot;autoReverse&quot;:false,&quot;isClickTriggered&quot;:false,&quot;rangedatastart&quot;:0.0,&quot;rangedataend&quot;:0.5}"/>
  <p:tag name="ESO0000800336" val="OLDID"/>
  <p:tag name="ESE00010" val="{&quot;index&quot;:10,&quot;name&quot;:null,&quot;color&quot;:0,&quot;uid&quot;:10,&quot;displayname&quot;:&quot;请添加小标题&quot;,&quot;abstypecode&quot;:0,&quot;spid&quot;:28,&quot;nativeid&quot;:10,&quot;isexit&quot;:0,&quot;bhvcode&quot;:&quot;spp&quot;,&quot;oindex&quot;:8,&quot;autoReverse&quot;:false,&quot;isClickTriggered&quot;:false,&quot;rangedatastart&quot;:0.0,&quot;rangedataend&quot;:0.5}"/>
  <p:tag name="ESO0002800325" val="OLDID"/>
</p:tagLst>
</file>

<file path=ppt/tags/tag10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单击此处输入你的正文,文字是您思想的提炼,为了最终演示发布的良好效果,请尽量言简意赅的阐述观点；&quot;,&quot;abstypecode&quot;:0,&quot;spid&quot;:9,&quot;nativeid&quot;:10,&quot;isexit&quot;:0,&quot;bhvcode&quot;:&quot;spp&quot;,&quot;oindex&quot;:9,&quot;autoReverse&quot;:false,&quot;isClickTriggered&quot;:false,&quot;rangedatastart&quot;:0.0,&quot;rangedataend&quot;:0.5}"/>
  <p:tag name="ESO0000900336" val="OLDID"/>
  <p:tag name="ESE00003" val="{&quot;index&quot;:3,&quot;name&quot;:null,&quot;color&quot;:0,&quot;uid&quot;:3,&quot;displayname&quot;:&quot;单击此处输入你的正文,文字是您思想的提炼,为了最终演示发布的良好效果,请尽量言简意赅的阐述观点；&quot;,&quot;abstypecode&quot;:0,&quot;spid&quot;:29,&quot;nativeid&quot;:10,&quot;isexit&quot;:0,&quot;bhvcode&quot;:&quot;spp&quot;,&quot;oindex&quot;:9,&quot;autoReverse&quot;:false,&quot;isClickTriggered&quot;:false,&quot;rangedatastart&quot;:0.0,&quot;rangedataend&quot;:0.5}"/>
  <p:tag name="ESO0002900325" val="OLDID"/>
</p:tagLst>
</file>

<file path=ppt/tags/tag107.xml><?xml version="1.0" encoding="utf-8"?>
<p:tagLst xmlns:a="http://schemas.openxmlformats.org/drawingml/2006/main" xmlns:r="http://schemas.openxmlformats.org/officeDocument/2006/relationships" xmlns:p="http://schemas.openxmlformats.org/presentationml/2006/main">
  <p:tag name="ESO0001000336" val="OLDID"/>
  <p:tag name="ESE00004" val="{&quot;index&quot;:4,&quot;name&quot;:null,&quot;color&quot;:0,&quot;uid&quot;:4,&quot;displayname&quot;:&quot;请添加小标题&quot;,&quot;abstypecode&quot;:0,&quot;spid&quot;:30,&quot;nativeid&quot;:10,&quot;isexit&quot;:0,&quot;bhvcode&quot;:&quot;spp&quot;,&quot;oindex&quot;:4,&quot;autoReverse&quot;:false,&quot;isClickTriggered&quot;:false,&quot;rangedatastart&quot;:0.25,&quot;rangedataend&quot;:0.75}"/>
  <p:tag name="ESO0003000325" val="OLDID"/>
</p:tagLst>
</file>

<file path=ppt/tags/tag108.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单击此处输入你的正文,文字是您思想的提炼,为了最终演示发布的良好效果,请尽量言简意赅的阐述观点；&quot;,&quot;abstypecode&quot;:0,&quot;spid&quot;:11,&quot;nativeid&quot;:10,&quot;isexit&quot;:0,&quot;bhvcode&quot;:&quot;spp&quot;,&quot;oindex&quot;:5,&quot;autoReverse&quot;:false,&quot;isClickTriggered&quot;:false,&quot;rangedatastart&quot;:0.0,&quot;rangedataend&quot;:0.5}"/>
  <p:tag name="ESO0001100336" val="OLDID"/>
  <p:tag name="ESE00007" val="{&quot;index&quot;:7,&quot;name&quot;:null,&quot;color&quot;:0,&quot;uid&quot;:7,&quot;displayname&quot;:&quot;单击此处输入你的正文,文字是您思想的提炼,为了最终演示发布的良好效果,请尽量言简意赅的阐述观点；&quot;,&quot;abstypecode&quot;:0,&quot;spid&quot;:31,&quot;nativeid&quot;:10,&quot;isexit&quot;:0,&quot;bhvcode&quot;:&quot;spp&quot;,&quot;oindex&quot;:5,&quot;autoReverse&quot;:false,&quot;isClickTriggered&quot;:false,&quot;rangedatastart&quot;:0.25,&quot;rangedataend&quot;:0.75}"/>
  <p:tag name="ESO0003100325" val="OLDID"/>
</p:tagLst>
</file>

<file path=ppt/tags/tag109.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请添加小标题&quot;,&quot;abstypecode&quot;:0,&quot;spid&quot;:12,&quot;nativeid&quot;:10,&quot;isexit&quot;:0,&quot;bhvcode&quot;:&quot;spp&quot;,&quot;oindex&quot;:10,&quot;autoReverse&quot;:false,&quot;isClickTriggered&quot;:false,&quot;rangedatastart&quot;:0.0,&quot;rangedataend&quot;:0.5}"/>
  <p:tag name="ESO0001200336" val="OLDID"/>
  <p:tag name="ESE00011" val="{&quot;index&quot;:11,&quot;name&quot;:null,&quot;color&quot;:0,&quot;uid&quot;:11,&quot;displayname&quot;:&quot;请添加小标题&quot;,&quot;abstypecode&quot;:0,&quot;spid&quot;:32,&quot;nativeid&quot;:10,&quot;isexit&quot;:0,&quot;bhvcode&quot;:&quot;spp&quot;,&quot;oindex&quot;:10,&quot;autoReverse&quot;:false,&quot;isClickTriggered&quot;:false,&quot;rangedatastart&quot;:0.25,&quot;rangedataend&quot;:0.75}"/>
  <p:tag name="ESO0003200325" val="OLDID"/>
</p:tagLst>
</file>

<file path=ppt/tags/tag11.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Oval 5&quot;,&quot;abstypecode&quot;:0,&quot;spid&quot;:47,&quot;nativeid&quot;:10,&quot;isexit&quot;:0,&quot;bhvcode&quot;:&quot;sppp&quot;,&quot;oindex&quot;:3,&quot;autoReverse&quot;:false,&quot;isClickTriggered&quot;:false,&quot;rangedatastart&quot;:0.25,&quot;rangedataend&quot;:1.0}"/>
  <p:tag name="ESO0004700326" val="OLDID"/>
</p:tagLst>
</file>

<file path=ppt/tags/tag110.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单击此处输入你的正文,文字是您思想的提炼,为了最终演示发布的良好效果,请尽量言简意赅的阐述观点；&quot;,&quot;abstypecode&quot;:0,&quot;spid&quot;:13,&quot;nativeid&quot;:10,&quot;isexit&quot;:0,&quot;bhvcode&quot;:&quot;spp&quot;,&quot;oindex&quot;:11,&quot;autoReverse&quot;:false,&quot;isClickTriggered&quot;:false,&quot;rangedatastart&quot;:0.0,&quot;rangedataend&quot;:0.5}"/>
  <p:tag name="ESO0001300336" val="OLDID"/>
  <p:tag name="ESE00005" val="{&quot;index&quot;:5,&quot;name&quot;:null,&quot;color&quot;:0,&quot;uid&quot;:5,&quot;displayname&quot;:&quot;单击此处输入你的正文,文字是您思想的提炼,为了最终演示发布的良好效果,请尽量言简意赅的阐述观点；&quot;,&quot;abstypecode&quot;:0,&quot;spid&quot;:33,&quot;nativeid&quot;:10,&quot;isexit&quot;:0,&quot;bhvcode&quot;:&quot;spp&quot;,&quot;oindex&quot;:11,&quot;autoReverse&quot;:false,&quot;isClickTriggered&quot;:false,&quot;rangedatastart&quot;:0.25,&quot;rangedataend&quot;:0.75}"/>
  <p:tag name="ESO0003300325" val="OLDID"/>
</p:tagLst>
</file>

<file path=ppt/tags/tag111.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4,&quot;nativeid&quot;:10,&quot;isexit&quot;:0,&quot;bhvcode&quot;:&quot;spp&quot;,&quot;oindex&quot;:6,&quot;autoReverse&quot;:false,&quot;isClickTriggered&quot;:false,&quot;rangedatastart&quot;:0.0,&quot;rangedataend&quot;:0.5}"/>
  <p:tag name="ESO0001400336" val="OLDID"/>
  <p:tag name="ESE00008" val="{&quot;index&quot;:8,&quot;name&quot;:null,&quot;color&quot;:0,&quot;uid&quot;:8,&quot;displayname&quot;:&quot;请添加小标题&quot;,&quot;abstypecode&quot;:0,&quot;spid&quot;:34,&quot;nativeid&quot;:10,&quot;isexit&quot;:0,&quot;bhvcode&quot;:&quot;spp&quot;,&quot;oindex&quot;:6,&quot;autoReverse&quot;:false,&quot;isClickTriggered&quot;:false,&quot;rangedatastart&quot;:0.5,&quot;rangedataend&quot;:1.0}"/>
  <p:tag name="ESO0003400325" val="OLDID"/>
</p:tagLst>
</file>

<file path=ppt/tags/tag112.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单击此处输入你的正文,文字是您思想的提炼,为了最终演示发布的良好效果,请尽量言简意赅的阐述观点；&quot;,&quot;abstypecode&quot;:0,&quot;spid&quot;:15,&quot;nativeid&quot;:10,&quot;isexit&quot;:0,&quot;bhvcode&quot;:&quot;spp&quot;,&quot;oindex&quot;:7,&quot;autoReverse&quot;:false,&quot;isClickTriggered&quot;:false,&quot;rangedatastart&quot;:0.0,&quot;rangedataend&quot;:0.5}"/>
  <p:tag name="ESO0001500336" val="OLDID"/>
  <p:tag name="ESE00009" val="{&quot;index&quot;:9,&quot;name&quot;:null,&quot;color&quot;:0,&quot;uid&quot;:9,&quot;displayname&quot;:&quot;单击此处输入你的正文,文字是您思想的提炼,为了最终演示发布的良好效果,请尽量言简意赅的阐述观点；&quot;,&quot;abstypecode&quot;:0,&quot;spid&quot;:35,&quot;nativeid&quot;:10,&quot;isexit&quot;:0,&quot;bhvcode&quot;:&quot;spp&quot;,&quot;oindex&quot;:7,&quot;autoReverse&quot;:false,&quot;isClickTriggered&quot;:false,&quot;rangedatastart&quot;:0.5,&quot;rangedataend&quot;:1.0}"/>
  <p:tag name="ESO0003500325" val="OLDID"/>
</p:tagLst>
</file>

<file path=ppt/tags/tag113.xml><?xml version="1.0" encoding="utf-8"?>
<p:tagLst xmlns:a="http://schemas.openxmlformats.org/drawingml/2006/main" xmlns:r="http://schemas.openxmlformats.org/officeDocument/2006/relationships" xmlns:p="http://schemas.openxmlformats.org/presentationml/2006/main">
  <p:tag name="ESO0001600336" val="OLDID"/>
  <p:tag name="ESE00012" val="{&quot;index&quot;:12,&quot;name&quot;:null,&quot;color&quot;:0,&quot;uid&quot;:12,&quot;displayname&quot;:&quot;请添加小标题&quot;,&quot;abstypecode&quot;:0,&quot;spid&quot;:36,&quot;nativeid&quot;:10,&quot;isexit&quot;:0,&quot;bhvcode&quot;:&quot;spp&quot;,&quot;oindex&quot;:12,&quot;autoReverse&quot;:false,&quot;isClickTriggered&quot;:false,&quot;rangedatastart&quot;:0.5,&quot;rangedataend&quot;:1.0}"/>
  <p:tag name="ESO0003600325" val="OLDID"/>
</p:tagLst>
</file>

<file path=ppt/tags/tag114.xml><?xml version="1.0" encoding="utf-8"?>
<p:tagLst xmlns:a="http://schemas.openxmlformats.org/drawingml/2006/main" xmlns:r="http://schemas.openxmlformats.org/officeDocument/2006/relationships" xmlns:p="http://schemas.openxmlformats.org/presentationml/2006/main">
  <p:tag name="ESO0001700336" val="OLDID"/>
  <p:tag name="ESE00013" val="{&quot;index&quot;:13,&quot;name&quot;:null,&quot;color&quot;:0,&quot;uid&quot;:13,&quot;displayname&quot;:&quot;单击此处输入你的正文,文字是您思想的提炼,为了最终演示发布的良好效果,请尽量言简意赅的阐述观点；&quot;,&quot;abstypecode&quot;:0,&quot;spid&quot;:37,&quot;nativeid&quot;:10,&quot;isexit&quot;:0,&quot;bhvcode&quot;:&quot;spp&quot;,&quot;oindex&quot;:13,&quot;autoReverse&quot;:false,&quot;isClickTriggered&quot;:false,&quot;rangedatastart&quot;:0.5,&quot;rangedataend&quot;:1.0}"/>
  <p:tag name="ESO0003700325" val="OLDID"/>
</p:tagLst>
</file>

<file path=ppt/tags/tag115.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图 1&quot;,&quot;abstypecode&quot;:0,&quot;spid&quot;:2,&quot;nativeid&quot;:10,&quot;isexit&quot;:0,&quot;bhvcode&quot;:&quot;spp&quot;,&quot;oindex&quot;:13,&quot;autoReverse&quot;:false,&quot;isClickTriggered&quot;:false,&quot;rangedatastart&quot;:0.0,&quot;rangedataend&quot;:0.5}"/>
  <p:tag name="ESO0000200336" val="OLDID"/>
  <p:tag name="ESE00001" val="{&quot;index&quot;:1,&quot;name&quot;:null,&quot;color&quot;:0,&quot;uid&quot;:1,&quot;displayname&quot;:&quot;图 37&quot;,&quot;abstypecode&quot;:0,&quot;spid&quot;:38,&quot;nativeid&quot;:10,&quot;isexit&quot;:0,&quot;bhvcode&quot;:&quot;spp&quot;,&quot;oindex&quot;:1,&quot;autoReverse&quot;:false,&quot;isClickTriggered&quot;:false,&quot;rangedatastart&quot;:0.0,&quot;rangedataend&quot;:0.5}"/>
  <p:tag name="ESO0003800325" val="OLDID"/>
</p:tagLst>
</file>

<file path=ppt/tags/tag116.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55" val="OLDID"/>
</p:tagLst>
</file>

<file path=ppt/tags/tag117.xml><?xml version="1.0" encoding="utf-8"?>
<p:tagLst xmlns:a="http://schemas.openxmlformats.org/drawingml/2006/main" xmlns:r="http://schemas.openxmlformats.org/officeDocument/2006/relationships" xmlns:p="http://schemas.openxmlformats.org/presentationml/2006/main">
  <p:tag name="ESO0000200355" val="OLDID"/>
  <p:tag name="ESE00002" val="{&quot;index&quot;:2,&quot;name&quot;:null,&quot;color&quot;:0,&quot;uid&quot;:2,&quot;displayname&quot;:&quot;不忘初心 继续前行&quot;,&quot;abstypecode&quot;:0,&quot;spid&quot;:2,&quot;nativeid&quot;:0,&quot;isexit&quot;:0,&quot;bhvcode&quot;:&quot;spp&quot;,&quot;oindex&quot;:2,&quot;autoReverse&quot;:false,&quot;isClickTriggered&quot;:false,&quot;rangedatastart&quot;:0.0,&quot;rangedataend&quot;:0.5}"/>
</p:tagLst>
</file>

<file path=ppt/tags/tag118.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左大括号 3&quot;,&quot;abstypecode&quot;:0,&quot;spid&quot;:4,&quot;nativeid&quot;:0,&quot;isexit&quot;:0,&quot;bhvcode&quot;:&quot;spp&quot;,&quot;oindex&quot;:3,&quot;autoReverse&quot;:false,&quot;isClickTriggered&quot;:false,&quot;rangedatastart&quot;:0.0,&quot;rangedataend&quot;:0.5}"/>
  <p:tag name="ESO0000400355" val="OLDID"/>
</p:tagLst>
</file>

<file path=ppt/tags/tag11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52" val="OLDID"/>
</p:tagLst>
</file>

<file path=ppt/tags/tag1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目录&quot;,&quot;abstypecode&quot;:0,&quot;spid&quot;:48,&quot;nativeid&quot;:10,&quot;isexit&quot;:0,&quot;bhvcode&quot;:&quot;sppp&quot;,&quot;oindex&quot;:4,&quot;autoReverse&quot;:false,&quot;isClickTriggered&quot;:false,&quot;rangedatastart&quot;:0.25,&quot;rangedataend&quot;:1.0}"/>
  <p:tag name="ESO0004800326" val="OLDID"/>
</p:tagLst>
</file>

<file path=ppt/tags/tag120.xml><?xml version="1.0" encoding="utf-8"?>
<p:tagLst xmlns:a="http://schemas.openxmlformats.org/drawingml/2006/main" xmlns:r="http://schemas.openxmlformats.org/officeDocument/2006/relationships" xmlns:p="http://schemas.openxmlformats.org/presentationml/2006/main">
  <p:tag name="ESO0006800352" val="OLDID"/>
  <p:tag name="ESE00002" val="{&quot;index&quot;:2,&quot;name&quot;:null,&quot;color&quot;:0,&quot;uid&quot;:2,&quot;displayname&quot;:&quot;Freeform 9&quot;,&quot;abstypecode&quot;:0,&quot;spid&quot;:68,&quot;nativeid&quot;:10,&quot;isexit&quot;:0,&quot;bhvcode&quot;:&quot;scccp&quot;,&quot;oindex&quot;:2,&quot;autoReverse&quot;:false,&quot;isClickTriggered&quot;:false,&quot;rangedatastart&quot;:0.0,&quot;rangedataend&quot;:0.75}"/>
</p:tagLst>
</file>

<file path=ppt/tags/tag121.xml><?xml version="1.0" encoding="utf-8"?>
<p:tagLst xmlns:a="http://schemas.openxmlformats.org/drawingml/2006/main" xmlns:r="http://schemas.openxmlformats.org/officeDocument/2006/relationships" xmlns:p="http://schemas.openxmlformats.org/presentationml/2006/main">
  <p:tag name="ESO0006200352" val="OLDID"/>
  <p:tag name="ESE00003" val="{&quot;index&quot;:3,&quot;name&quot;:null,&quot;color&quot;:0,&quot;uid&quot;:3,&quot;displayname&quot;:&quot;Freeform 10&quot;,&quot;abstypecode&quot;:0,&quot;spid&quot;:62,&quot;nativeid&quot;:10,&quot;isexit&quot;:0,&quot;bhvcode&quot;:&quot;scccp&quot;,&quot;oindex&quot;:3,&quot;autoReverse&quot;:false,&quot;isClickTriggered&quot;:false,&quot;rangedatastart&quot;:0.0,&quot;rangedataend&quot;:0.75}"/>
</p:tagLst>
</file>

<file path=ppt/tags/tag122.xml><?xml version="1.0" encoding="utf-8"?>
<p:tagLst xmlns:a="http://schemas.openxmlformats.org/drawingml/2006/main" xmlns:r="http://schemas.openxmlformats.org/officeDocument/2006/relationships" xmlns:p="http://schemas.openxmlformats.org/presentationml/2006/main">
  <p:tag name="ESO0005800352" val="OLDID"/>
  <p:tag name="ESE00004" val="{&quot;index&quot;:4,&quot;name&quot;:null,&quot;color&quot;:0,&quot;uid&quot;:4,&quot;displayname&quot;:&quot;Freeform 11&quot;,&quot;abstypecode&quot;:0,&quot;spid&quot;:58,&quot;nativeid&quot;:10,&quot;isexit&quot;:0,&quot;bhvcode&quot;:&quot;scccp&quot;,&quot;oindex&quot;:4,&quot;autoReverse&quot;:false,&quot;isClickTriggered&quot;:false,&quot;rangedatastart&quot;:0.0,&quot;rangedataend&quot;:0.75}"/>
</p:tagLst>
</file>

<file path=ppt/tags/tag123.xml><?xml version="1.0" encoding="utf-8"?>
<p:tagLst xmlns:a="http://schemas.openxmlformats.org/drawingml/2006/main" xmlns:r="http://schemas.openxmlformats.org/officeDocument/2006/relationships" xmlns:p="http://schemas.openxmlformats.org/presentationml/2006/main">
  <p:tag name="ESO0000500352" val="OLDID"/>
  <p:tag name="ESE00005" val="{&quot;index&quot;:5,&quot;name&quot;:null,&quot;color&quot;:0,&quot;uid&quot;:5,&quot;displayname&quot;:&quot;组 4&quot;,&quot;abstypecode&quot;:0,&quot;spid&quot;:5,&quot;nativeid&quot;:10,&quot;isexit&quot;:0,&quot;bhvcode&quot;:&quot;scccp&quot;,&quot;oindex&quot;:5,&quot;autoReverse&quot;:false,&quot;isClickTriggered&quot;:false,&quot;rangedatastart&quot;:0.0,&quot;rangedataend&quot;:0.75}"/>
</p:tagLst>
</file>

<file path=ppt/tags/tag124.xml><?xml version="1.0" encoding="utf-8"?>
<p:tagLst xmlns:a="http://schemas.openxmlformats.org/drawingml/2006/main" xmlns:r="http://schemas.openxmlformats.org/officeDocument/2006/relationships" xmlns:p="http://schemas.openxmlformats.org/presentationml/2006/main">
  <p:tag name="ESO0000600352" val="OLDID"/>
  <p:tag name="ESE00006" val="{&quot;index&quot;:6,&quot;name&quot;:null,&quot;color&quot;:0,&quot;uid&quot;:6,&quot;displayname&quot;:&quot;组 5&quot;,&quot;abstypecode&quot;:0,&quot;spid&quot;:6,&quot;nativeid&quot;:10,&quot;isexit&quot;:0,&quot;bhvcode&quot;:&quot;scccp&quot;,&quot;oindex&quot;:6,&quot;autoReverse&quot;:false,&quot;isClickTriggered&quot;:false,&quot;rangedatastart&quot;:0.0,&quot;rangedataend&quot;:0.75}"/>
</p:tagLst>
</file>

<file path=ppt/tags/tag125.xml><?xml version="1.0" encoding="utf-8"?>
<p:tagLst xmlns:a="http://schemas.openxmlformats.org/drawingml/2006/main" xmlns:r="http://schemas.openxmlformats.org/officeDocument/2006/relationships" xmlns:p="http://schemas.openxmlformats.org/presentationml/2006/main">
  <p:tag name="ESO0000700352" val="OLDID"/>
  <p:tag name="ESE00007" val="{&quot;index&quot;:7,&quot;name&quot;:null,&quot;color&quot;:0,&quot;uid&quot;:7,&quot;displayname&quot;:&quot;组 6&quot;,&quot;abstypecode&quot;:0,&quot;spid&quot;:7,&quot;nativeid&quot;:10,&quot;isexit&quot;:0,&quot;bhvcode&quot;:&quot;scccp&quot;,&quot;oindex&quot;:7,&quot;autoReverse&quot;:false,&quot;isClickTriggered&quot;:false,&quot;rangedatastart&quot;:0.0,&quot;rangedataend&quot;:0.75}"/>
</p:tagLst>
</file>

<file path=ppt/tags/tag126.xml><?xml version="1.0" encoding="utf-8"?>
<p:tagLst xmlns:a="http://schemas.openxmlformats.org/drawingml/2006/main" xmlns:r="http://schemas.openxmlformats.org/officeDocument/2006/relationships" xmlns:p="http://schemas.openxmlformats.org/presentationml/2006/main">
  <p:tag name="ESO0000800352" val="OLDID"/>
  <p:tag name="ESE00008" val="{&quot;index&quot;:8,&quot;name&quot;:null,&quot;color&quot;:0,&quot;uid&quot;:8,&quot;displayname&quot;:&quot;组 7&quot;,&quot;abstypecode&quot;:0,&quot;spid&quot;:8,&quot;nativeid&quot;:10,&quot;isexit&quot;:0,&quot;bhvcode&quot;:&quot;scccp&quot;,&quot;oindex&quot;:8,&quot;autoReverse&quot;:false,&quot;isClickTriggered&quot;:false,&quot;rangedatastart&quot;:0.0,&quot;rangedataend&quot;:0.75}"/>
</p:tagLst>
</file>

<file path=ppt/tags/tag127.xml><?xml version="1.0" encoding="utf-8"?>
<p:tagLst xmlns:a="http://schemas.openxmlformats.org/drawingml/2006/main" xmlns:r="http://schemas.openxmlformats.org/officeDocument/2006/relationships" xmlns:p="http://schemas.openxmlformats.org/presentationml/2006/main">
  <p:tag name="ESO0009200352" val="OLDID"/>
  <p:tag name="ESE00009" val="{&quot;index&quot;:9,&quot;name&quot;:null,&quot;color&quot;:0,&quot;uid&quot;:9,&quot;displayname&quot;:&quot;组 91&quot;,&quot;abstypecode&quot;:0,&quot;spid&quot;:92,&quot;nativeid&quot;:10,&quot;isexit&quot;:0,&quot;bhvcode&quot;:&quot;scccp&quot;,&quot;oindex&quot;:9,&quot;autoReverse&quot;:false,&quot;isClickTriggered&quot;:false,&quot;rangedatastart&quot;:0.0,&quot;rangedataend&quot;:0.75}"/>
</p:tagLst>
</file>

<file path=ppt/tags/tag128.xml><?xml version="1.0" encoding="utf-8"?>
<p:tagLst xmlns:a="http://schemas.openxmlformats.org/drawingml/2006/main" xmlns:r="http://schemas.openxmlformats.org/officeDocument/2006/relationships" xmlns:p="http://schemas.openxmlformats.org/presentationml/2006/main">
  <p:tag name="ESO0011400352" val="OLDID"/>
  <p:tag name="ESE00010" val="{&quot;index&quot;:10,&quot;name&quot;:null,&quot;color&quot;:0,&quot;uid&quot;:10,&quot;displayname&quot;:&quot;Freeform 39&quot;,&quot;abstypecode&quot;:0,&quot;spid&quot;:114,&quot;nativeid&quot;:10,&quot;isexit&quot;:0,&quot;bhvcode&quot;:&quot;scccp&quot;,&quot;oindex&quot;:10,&quot;autoReverse&quot;:false,&quot;isClickTriggered&quot;:false,&quot;rangedatastart&quot;:0.0,&quot;rangedataend&quot;:0.75}"/>
</p:tagLst>
</file>

<file path=ppt/tags/tag129.xml><?xml version="1.0" encoding="utf-8"?>
<p:tagLst xmlns:a="http://schemas.openxmlformats.org/drawingml/2006/main" xmlns:r="http://schemas.openxmlformats.org/officeDocument/2006/relationships" xmlns:p="http://schemas.openxmlformats.org/presentationml/2006/main">
  <p:tag name="ESO0011500352" val="OLDID"/>
  <p:tag name="ESE00011" val="{&quot;index&quot;:11,&quot;name&quot;:null,&quot;color&quot;:0,&quot;uid&quot;:11,&quot;displayname&quot;:&quot;组 15&quot;,&quot;abstypecode&quot;:0,&quot;spid&quot;:115,&quot;nativeid&quot;:10,&quot;isexit&quot;:0,&quot;bhvcode&quot;:&quot;scccp&quot;,&quot;oindex&quot;:11,&quot;autoReverse&quot;:false,&quot;isClickTriggered&quot;:false,&quot;rangedatastart&quot;:0.0,&quot;rangedataend&quot;:0.75}"/>
</p:tagLst>
</file>

<file path=ppt/tags/tag13.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CONTENTS&quot;,&quot;abstypecode&quot;:0,&quot;spid&quot;:49,&quot;nativeid&quot;:10,&quot;isexit&quot;:0,&quot;bhvcode&quot;:&quot;sppp&quot;,&quot;oindex&quot;:5,&quot;autoReverse&quot;:false,&quot;isClickTriggered&quot;:false,&quot;rangedatastart&quot;:0.25,&quot;rangedataend&quot;:1.0}"/>
  <p:tag name="ESO0004900326" val="OLDID"/>
</p:tagLst>
</file>

<file path=ppt/tags/tag130.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8&quot;,&quot;abstypecode&quot;:0,&quot;spid&quot;:9,&quot;nativeid&quot;:10,&quot;isexit&quot;:0,&quot;bhvcode&quot;:&quot;spp&quot;,&quot;oindex&quot;:9,&quot;autoReverse&quot;:false,&quot;isClickTriggered&quot;:false,&quot;rangedatastart&quot;:0.0,&quot;rangedataend&quot;:0.5}"/>
  <p:tag name="ESO0000900377" val="OLDID"/>
  <p:tag name="ESE00003" val="{&quot;index&quot;:3,&quot;name&quot;:null,&quot;color&quot;:0,&quot;uid&quot;:3,&quot;displayname&quot;:&quot;组 8&quot;,&quot;abstypecode&quot;:0,&quot;spid&quot;:9,&quot;nativeid&quot;:10,&quot;isexit&quot;:0,&quot;bhvcode&quot;:&quot;spp&quot;,&quot;oindex&quot;:3,&quot;autoReverse&quot;:false,&quot;isClickTriggered&quot;:false,&quot;rangedatastart&quot;:0.0,&quot;rangedataend&quot;:0.5}"/>
  <p:tag name="ESE00016" val="{&quot;index&quot;:16,&quot;name&quot;:null,&quot;color&quot;:0,&quot;uid&quot;:16,&quot;displayname&quot;:&quot;组 1&quot;,&quot;abstypecode&quot;:0,&quot;spid&quot;:2,&quot;nativeid&quot;:10,&quot;isexit&quot;:0,&quot;bhvcode&quot;:&quot;spp&quot;,&quot;oindex&quot;:3,&quot;autoReverse&quot;:false,&quot;isClickTriggered&quot;:false,&quot;rangedatastart&quot;:0.25,&quot;rangedataend&quot;:0.75}"/>
  <p:tag name="ESO0000200332" val="OLDID"/>
</p:tagLst>
</file>

<file path=ppt/tags/tag131.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组 9&quot;,&quot;abstypecode&quot;:0,&quot;spid&quot;:10,&quot;nativeid&quot;:10,&quot;isexit&quot;:0,&quot;bhvcode&quot;:&quot;spp&quot;,&quot;oindex&quot;:10,&quot;autoReverse&quot;:false,&quot;isClickTriggered&quot;:false,&quot;rangedatastart&quot;:0.0,&quot;rangedataend&quot;:0.5}"/>
  <p:tag name="ESO0001000377" val="OLDID"/>
  <p:tag name="ESE00004" val="{&quot;index&quot;:4,&quot;name&quot;:null,&quot;color&quot;:0,&quot;uid&quot;:4,&quot;displayname&quot;:&quot;组 9&quot;,&quot;abstypecode&quot;:0,&quot;spid&quot;:10,&quot;nativeid&quot;:10,&quot;isexit&quot;:0,&quot;bhvcode&quot;:&quot;spp&quot;,&quot;oindex&quot;:4,&quot;autoReverse&quot;:false,&quot;isClickTriggered&quot;:false,&quot;rangedatastart&quot;:0.0,&quot;rangedataend&quot;:0.5}"/>
  <p:tag name="ESE00017" val="{&quot;index&quot;:17,&quot;name&quot;:null,&quot;color&quot;:0,&quot;uid&quot;:17,&quot;displayname&quot;:&quot;组 5&quot;,&quot;abstypecode&quot;:0,&quot;spid&quot;:6,&quot;nativeid&quot;:10,&quot;isexit&quot;:0,&quot;bhvcode&quot;:&quot;spp&quot;,&quot;oindex&quot;:4,&quot;autoReverse&quot;:false,&quot;isClickTriggered&quot;:false,&quot;rangedatastart&quot;:0.25,&quot;rangedataend&quot;:0.75}"/>
  <p:tag name="ESO0000600332" val="OLDID"/>
</p:tagLst>
</file>

<file path=ppt/tags/tag132.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组 10&quot;,&quot;abstypecode&quot;:0,&quot;spid&quot;:11,&quot;nativeid&quot;:10,&quot;isexit&quot;:0,&quot;bhvcode&quot;:&quot;spp&quot;,&quot;oindex&quot;:7,&quot;autoReverse&quot;:false,&quot;isClickTriggered&quot;:false,&quot;rangedatastart&quot;:0.0,&quot;rangedataend&quot;:0.5}"/>
  <p:tag name="ESO0001100377" val="OLDID"/>
  <p:tag name="ESE00001" val="{&quot;index&quot;:1,&quot;name&quot;:null,&quot;color&quot;:0,&quot;uid&quot;:1,&quot;displayname&quot;:&quot;组 10&quot;,&quot;abstypecode&quot;:0,&quot;spid&quot;:11,&quot;nativeid&quot;:10,&quot;isexit&quot;:0,&quot;bhvcode&quot;:&quot;spp&quot;,&quot;oindex&quot;:1,&quot;autoReverse&quot;:false,&quot;isClickTriggered&quot;:false,&quot;rangedatastart&quot;:0.0,&quot;rangedataend&quot;:0.5}"/>
  <p:tag name="ESE00014" val="{&quot;index&quot;:14,&quot;name&quot;:null,&quot;color&quot;:0,&quot;uid&quot;:14,&quot;displayname&quot;:&quot;组 9&quot;,&quot;abstypecode&quot;:0,&quot;spid&quot;:10,&quot;nativeid&quot;:10,&quot;isexit&quot;:0,&quot;bhvcode&quot;:&quot;spp&quot;,&quot;oindex&quot;:1,&quot;autoReverse&quot;:false,&quot;isClickTriggered&quot;:false,&quot;rangedatastart&quot;:0.25,&quot;rangedataend&quot;:0.75}"/>
  <p:tag name="ESO0001000332" val="OLDID"/>
</p:tagLst>
</file>

<file path=ppt/tags/tag133.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1&quot;,&quot;abstypecode&quot;:0,&quot;spid&quot;:12,&quot;nativeid&quot;:10,&quot;isexit&quot;:0,&quot;bhvcode&quot;:&quot;spp&quot;,&quot;oindex&quot;:8,&quot;autoReverse&quot;:false,&quot;isClickTriggered&quot;:false,&quot;rangedatastart&quot;:0.0,&quot;rangedataend&quot;:0.5}"/>
  <p:tag name="ESO0001200377" val="OLDID"/>
  <p:tag name="ESE00002" val="{&quot;index&quot;:2,&quot;name&quot;:null,&quot;color&quot;:0,&quot;uid&quot;:2,&quot;displayname&quot;:&quot;组 11&quot;,&quot;abstypecode&quot;:0,&quot;spid&quot;:12,&quot;nativeid&quot;:10,&quot;isexit&quot;:0,&quot;bhvcode&quot;:&quot;spp&quot;,&quot;oindex&quot;:2,&quot;autoReverse&quot;:false,&quot;isClickTriggered&quot;:false,&quot;rangedatastart&quot;:0.0,&quot;rangedataend&quot;:0.5}"/>
  <p:tag name="ESE00015" val="{&quot;index&quot;:15,&quot;name&quot;:null,&quot;color&quot;:0,&quot;uid&quot;:15,&quot;displayname&quot;:&quot;组 13&quot;,&quot;abstypecode&quot;:0,&quot;spid&quot;:14,&quot;nativeid&quot;:10,&quot;isexit&quot;:0,&quot;bhvcode&quot;:&quot;spp&quot;,&quot;oindex&quot;:2,&quot;autoReverse&quot;:false,&quot;isClickTriggered&quot;:false,&quot;rangedatastart&quot;:0.25,&quot;rangedataend&quot;:0.75}"/>
  <p:tag name="ESO0001400332" val="OLDID"/>
</p:tagLst>
</file>

<file path=ppt/tags/tag134.xml><?xml version="1.0" encoding="utf-8"?>
<p:tagLst xmlns:a="http://schemas.openxmlformats.org/drawingml/2006/main" xmlns:r="http://schemas.openxmlformats.org/officeDocument/2006/relationships" xmlns:p="http://schemas.openxmlformats.org/presentationml/2006/main">
  <p:tag name="ESO0000400294" val="OLDID"/>
  <p:tag name="ESE00001" val="{&quot;index&quot;:1,&quot;name&quot;:null,&quot;color&quot;:0,&quot;uid&quot;:1,&quot;displayname&quot;:&quot;图 22&quot;,&quot;abstypecode&quot;:0,&quot;spid&quot;:23,&quot;nativeid&quot;:10,&quot;isexit&quot;:0,&quot;bhvcode&quot;:&quot;spp&quot;,&quot;oindex&quot;:5,&quot;autoReverse&quot;:false,&quot;isClickTriggered&quot;:false,&quot;rangedatastart&quot;:0.0,&quot;rangedataend&quot;:0.5}"/>
  <p:tag name="ESO0002300332" val="OLDID"/>
</p:tagLst>
</file>

<file path=ppt/tags/tag135.xml><?xml version="1.0" encoding="utf-8"?>
<p:tagLst xmlns:a="http://schemas.openxmlformats.org/drawingml/2006/main" xmlns:r="http://schemas.openxmlformats.org/officeDocument/2006/relationships" xmlns:p="http://schemas.openxmlformats.org/presentationml/2006/main">
  <p:tag name="ESO0000500294" val="OLDID"/>
  <p:tag name="ESE00002" val="{&quot;index&quot;:2,&quot;name&quot;:null,&quot;color&quot;:0,&quot;uid&quot;:2,&quot;displayname&quot;:&quot;矩形 25&quot;,&quot;abstypecode&quot;:0,&quot;spid&quot;:26,&quot;nativeid&quot;:10,&quot;isexit&quot;:0,&quot;bhvcode&quot;:&quot;spp&quot;,&quot;oindex&quot;:6,&quot;autoReverse&quot;:false,&quot;isClickTriggered&quot;:false,&quot;rangedatastart&quot;:0.0,&quot;rangedataend&quot;:0.5}"/>
  <p:tag name="ESO0002600332" val="OLDID"/>
</p:tagLst>
</file>

<file path=ppt/tags/tag136.xml><?xml version="1.0" encoding="utf-8"?>
<p:tagLst xmlns:a="http://schemas.openxmlformats.org/drawingml/2006/main" xmlns:r="http://schemas.openxmlformats.org/officeDocument/2006/relationships" xmlns:p="http://schemas.openxmlformats.org/presentationml/2006/main">
  <p:tag name="ESO0000600294" val="OLDID"/>
  <p:tag name="ESE00003" val="{&quot;index&quot;:3,&quot;name&quot;:null,&quot;color&quot;:0,&quot;uid&quot;:3,&quot;displayname&quot;:&quot;单击此处输入你的正文,文字是您思想的提炼。&quot;,&quot;abstypecode&quot;:0,&quot;spid&quot;:27,&quot;nativeid&quot;:10,&quot;isexit&quot;:0,&quot;bhvcode&quot;:&quot;spp&quot;,&quot;oindex&quot;:7,&quot;autoReverse&quot;:false,&quot;isClickTriggered&quot;:false,&quot;rangedatastart&quot;:0.0,&quot;rangedataend&quot;:0.5}"/>
  <p:tag name="ESO0002700332" val="OLDID"/>
</p:tagLst>
</file>

<file path=ppt/tags/tag137.xml><?xml version="1.0" encoding="utf-8"?>
<p:tagLst xmlns:a="http://schemas.openxmlformats.org/drawingml/2006/main" xmlns:r="http://schemas.openxmlformats.org/officeDocument/2006/relationships" xmlns:p="http://schemas.openxmlformats.org/presentationml/2006/main">
  <p:tag name="ESO0000700294" val="OLDID"/>
  <p:tag name="ESE00004" val="{&quot;index&quot;:4,&quot;name&quot;:null,&quot;color&quot;:0,&quot;uid&quot;:4,&quot;displayname&quot;:&quot;矩形 27&quot;,&quot;abstypecode&quot;:0,&quot;spid&quot;:28,&quot;nativeid&quot;:10,&quot;isexit&quot;:0,&quot;bhvcode&quot;:&quot;spp&quot;,&quot;oindex&quot;:8,&quot;autoReverse&quot;:false,&quot;isClickTriggered&quot;:false,&quot;rangedatastart&quot;:0.0,&quot;rangedataend&quot;:0.5}"/>
  <p:tag name="ESO0002800332" val="OLDID"/>
</p:tagLst>
</file>

<file path=ppt/tags/tag138.xml><?xml version="1.0" encoding="utf-8"?>
<p:tagLst xmlns:a="http://schemas.openxmlformats.org/drawingml/2006/main" xmlns:r="http://schemas.openxmlformats.org/officeDocument/2006/relationships" xmlns:p="http://schemas.openxmlformats.org/presentationml/2006/main">
  <p:tag name="ESO0000800294" val="OLDID"/>
  <p:tag name="ESE00005" val="{&quot;index&quot;:5,&quot;name&quot;:null,&quot;color&quot;:0,&quot;uid&quot;:5,&quot;displayname&quot;:&quot;单击此处输入你的正文,文字是您思想的提炼。&quot;,&quot;abstypecode&quot;:0,&quot;spid&quot;:29,&quot;nativeid&quot;:10,&quot;isexit&quot;:0,&quot;bhvcode&quot;:&quot;spp&quot;,&quot;oindex&quot;:9,&quot;autoReverse&quot;:false,&quot;isClickTriggered&quot;:false,&quot;rangedatastart&quot;:0.0,&quot;rangedataend&quot;:0.5}"/>
  <p:tag name="ESO0002900332" val="OLDID"/>
</p:tagLst>
</file>

<file path=ppt/tags/tag139.xml><?xml version="1.0" encoding="utf-8"?>
<p:tagLst xmlns:a="http://schemas.openxmlformats.org/drawingml/2006/main" xmlns:r="http://schemas.openxmlformats.org/officeDocument/2006/relationships" xmlns:p="http://schemas.openxmlformats.org/presentationml/2006/main">
  <p:tag name="ESO0001400294" val="OLDID"/>
  <p:tag name="ESE00006" val="{&quot;index&quot;:6,&quot;name&quot;:null,&quot;color&quot;:0,&quot;uid&quot;:6,&quot;displayname&quot;:&quot;添加标题&quot;,&quot;abstypecode&quot;:0,&quot;spid&quot;:30,&quot;nativeid&quot;:10,&quot;isexit&quot;:0,&quot;bhvcode&quot;:&quot;spp&quot;,&quot;oindex&quot;:10,&quot;autoReverse&quot;:false,&quot;isClickTriggered&quot;:false,&quot;rangedatastart&quot;:0.0,&quot;rangedataend&quot;:0.5}"/>
  <p:tag name="ESO0003000332" val="OLDID"/>
</p:tagLst>
</file>

<file path=ppt/tags/tag14.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140.xml><?xml version="1.0" encoding="utf-8"?>
<p:tagLst xmlns:a="http://schemas.openxmlformats.org/drawingml/2006/main" xmlns:r="http://schemas.openxmlformats.org/officeDocument/2006/relationships" xmlns:p="http://schemas.openxmlformats.org/presentationml/2006/main">
  <p:tag name="ESO0001500294" val="OLDID"/>
  <p:tag name="ESE00007" val="{&quot;index&quot;:7,&quot;name&quot;:null,&quot;color&quot;:0,&quot;uid&quot;:7,&quot;displayname&quot;:&quot;添加标题&quot;,&quot;abstypecode&quot;:0,&quot;spid&quot;:31,&quot;nativeid&quot;:10,&quot;isexit&quot;:0,&quot;bhvcode&quot;:&quot;spp&quot;,&quot;oindex&quot;:11,&quot;autoReverse&quot;:false,&quot;isClickTriggered&quot;:false,&quot;rangedatastart&quot;:0.0,&quot;rangedataend&quot;:0.5}"/>
  <p:tag name="ESO0003100332" val="OLDID"/>
</p:tagLst>
</file>

<file path=ppt/tags/tag141.xml><?xml version="1.0" encoding="utf-8"?>
<p:tagLst xmlns:a="http://schemas.openxmlformats.org/drawingml/2006/main" xmlns:r="http://schemas.openxmlformats.org/officeDocument/2006/relationships" xmlns:p="http://schemas.openxmlformats.org/presentationml/2006/main">
  <p:tag name="ESO0001600294" val="OLDID"/>
  <p:tag name="ESE00008" val="{&quot;index&quot;:8,&quot;name&quot;:null,&quot;color&quot;:0,&quot;uid&quot;:8,&quot;displayname&quot;:&quot;矩形 31&quot;,&quot;abstypecode&quot;:0,&quot;spid&quot;:32,&quot;nativeid&quot;:10,&quot;isexit&quot;:0,&quot;bhvcode&quot;:&quot;spp&quot;,&quot;oindex&quot;:12,&quot;autoReverse&quot;:false,&quot;isClickTriggered&quot;:false,&quot;rangedatastart&quot;:0.0,&quot;rangedataend&quot;:0.5}"/>
  <p:tag name="ESO0003200332" val="OLDID"/>
</p:tagLst>
</file>

<file path=ppt/tags/tag142.xml><?xml version="1.0" encoding="utf-8"?>
<p:tagLst xmlns:a="http://schemas.openxmlformats.org/drawingml/2006/main" xmlns:r="http://schemas.openxmlformats.org/officeDocument/2006/relationships" xmlns:p="http://schemas.openxmlformats.org/presentationml/2006/main">
  <p:tag name="ESO0001700294" val="OLDID"/>
  <p:tag name="ESE00009" val="{&quot;index&quot;:9,&quot;name&quot;:null,&quot;color&quot;:0,&quot;uid&quot;:9,&quot;displayname&quot;:&quot;单击此处输入你的正文,文字是您思想的提炼。&quot;,&quot;abstypecode&quot;:0,&quot;spid&quot;:33,&quot;nativeid&quot;:10,&quot;isexit&quot;:0,&quot;bhvcode&quot;:&quot;spp&quot;,&quot;oindex&quot;:13,&quot;autoReverse&quot;:false,&quot;isClickTriggered&quot;:false,&quot;rangedatastart&quot;:0.0,&quot;rangedataend&quot;:0.5}"/>
  <p:tag name="ESO0003300332" val="OLDID"/>
</p:tagLst>
</file>

<file path=ppt/tags/tag143.xml><?xml version="1.0" encoding="utf-8"?>
<p:tagLst xmlns:a="http://schemas.openxmlformats.org/drawingml/2006/main" xmlns:r="http://schemas.openxmlformats.org/officeDocument/2006/relationships" xmlns:p="http://schemas.openxmlformats.org/presentationml/2006/main">
  <p:tag name="ESO0001900294" val="OLDID"/>
  <p:tag name="ESE00010" val="{&quot;index&quot;:10,&quot;name&quot;:null,&quot;color&quot;:0,&quot;uid&quot;:10,&quot;displayname&quot;:&quot;添加标题&quot;,&quot;abstypecode&quot;:0,&quot;spid&quot;:34,&quot;nativeid&quot;:10,&quot;isexit&quot;:0,&quot;bhvcode&quot;:&quot;spp&quot;,&quot;oindex&quot;:14,&quot;autoReverse&quot;:false,&quot;isClickTriggered&quot;:false,&quot;rangedatastart&quot;:0.0,&quot;rangedataend&quot;:0.5}"/>
  <p:tag name="ESO0003400332" val="OLDID"/>
</p:tagLst>
</file>

<file path=ppt/tags/tag144.xml><?xml version="1.0" encoding="utf-8"?>
<p:tagLst xmlns:a="http://schemas.openxmlformats.org/drawingml/2006/main" xmlns:r="http://schemas.openxmlformats.org/officeDocument/2006/relationships" xmlns:p="http://schemas.openxmlformats.org/presentationml/2006/main">
  <p:tag name="ESO0000200294" val="OLDID"/>
  <p:tag name="ESE00011" val="{&quot;index&quot;:11,&quot;name&quot;:null,&quot;color&quot;:0,&quot;uid&quot;:11,&quot;displayname&quot;:&quot;组 32&quot;,&quot;abstypecode&quot;:0,&quot;spid&quot;:35,&quot;nativeid&quot;:10,&quot;isexit&quot;:0,&quot;bhvcode&quot;:&quot;spp&quot;,&quot;oindex&quot;:15,&quot;autoReverse&quot;:false,&quot;isClickTriggered&quot;:false,&quot;rangedatastart&quot;:0.0,&quot;rangedataend&quot;:0.5}"/>
  <p:tag name="ESO0003500332" val="OLDID"/>
</p:tagLst>
</file>

<file path=ppt/tags/tag145.xml><?xml version="1.0" encoding="utf-8"?>
<p:tagLst xmlns:a="http://schemas.openxmlformats.org/drawingml/2006/main" xmlns:r="http://schemas.openxmlformats.org/officeDocument/2006/relationships" xmlns:p="http://schemas.openxmlformats.org/presentationml/2006/main">
  <p:tag name="ESO0002100294" val="OLDID"/>
  <p:tag name="ESE00012" val="{&quot;index&quot;:12,&quot;name&quot;:null,&quot;color&quot;:0,&quot;uid&quot;:12,&quot;displayname&quot;:&quot;椭圆 13&quot;,&quot;abstypecode&quot;:0,&quot;spid&quot;:38,&quot;nativeid&quot;:10,&quot;isexit&quot;:0,&quot;bhvcode&quot;:&quot;spp&quot;,&quot;oindex&quot;:16,&quot;autoReverse&quot;:false,&quot;isClickTriggered&quot;:false,&quot;rangedatastart&quot;:0.0,&quot;rangedataend&quot;:0.5}"/>
  <p:tag name="ESO0003800332" val="OLDID"/>
</p:tagLst>
</file>

<file path=ppt/tags/tag146.xml><?xml version="1.0" encoding="utf-8"?>
<p:tagLst xmlns:a="http://schemas.openxmlformats.org/drawingml/2006/main" xmlns:r="http://schemas.openxmlformats.org/officeDocument/2006/relationships" xmlns:p="http://schemas.openxmlformats.org/presentationml/2006/main">
  <p:tag name="ESO0002200294" val="OLDID"/>
  <p:tag name="ESE00013" val="{&quot;index&quot;:13,&quot;name&quot;:null,&quot;color&quot;:0,&quot;uid&quot;:13,&quot;displayname&quot;:&quot;Oval 19&quot;,&quot;abstypecode&quot;:0,&quot;spid&quot;:39,&quot;nativeid&quot;:10,&quot;isexit&quot;:0,&quot;bhvcode&quot;:&quot;spp&quot;,&quot;oindex&quot;:17,&quot;autoReverse&quot;:false,&quot;isClickTriggered&quot;:false,&quot;rangedatastart&quot;:0.0,&quot;rangedataend&quot;:0.5}"/>
  <p:tag name="ESO0003900332" val="OLDID"/>
</p:tagLst>
</file>

<file path=ppt/tags/tag147.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选题背景与意义&quot;,&quot;abstypecode&quot;:0,&quot;spid&quot;:18,&quot;nativeid&quot;:10,&quot;isexit&quot;:0,&quot;bhvcode&quot;:&quot;spp&quot;,&quot;oindex&quot;:11,&quot;autoReverse&quot;:false,&quot;isClickTriggered&quot;:false,&quot;rangedatastart&quot;:0.0,&quot;rangedataend&quot;:0.5}"/>
  <p:tag name="ESO0001800334" val="OLDID"/>
</p:tagLst>
</file>

<file path=ppt/tags/tag148.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圆角矩形 7&quot;,&quot;abstypecode&quot;:0,&quot;spid&quot;:8,&quot;nativeid&quot;:10,&quot;isexit&quot;:0,&quot;bhvcode&quot;:&quot;spp&quot;,&quot;oindex&quot;:7,&quot;autoReverse&quot;:false,&quot;isClickTriggered&quot;:false,&quot;rangedatastart&quot;:0.0,&quot;rangedataend&quot;:0.5}"/>
  <p:tag name="ESO0000800398" val="OLDID"/>
  <p:tag name="ESO0001700334" val="OLDID"/>
  <p:tag name="ESE00001" val="{&quot;index&quot;:1,&quot;name&quot;:null,&quot;color&quot;:0,&quot;uid&quot;:1,&quot;displayname&quot;:&quot;圆角矩形 16&quot;,&quot;abstypecode&quot;:0,&quot;spid&quot;:17,&quot;nativeid&quot;:10,&quot;isexit&quot;:0,&quot;bhvcode&quot;:&quot;spp&quot;,&quot;oindex&quot;:1,&quot;autoReverse&quot;:false,&quot;isClickTriggered&quot;:false,&quot;rangedatastart&quot;:0.0,&quot;rangedataend&quot;:0.5}"/>
</p:tagLst>
</file>

<file path=ppt/tags/tag149.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形状: 形状 8&quot;,&quot;abstypecode&quot;:0,&quot;spid&quot;:9,&quot;nativeid&quot;:10,&quot;isexit&quot;:0,&quot;bhvcode&quot;:&quot;spp&quot;,&quot;oindex&quot;:8,&quot;autoReverse&quot;:false,&quot;isClickTriggered&quot;:false,&quot;rangedatastart&quot;:0.0,&quot;rangedataend&quot;:0.5}"/>
  <p:tag name="ESO0000900398" val="OLDID"/>
  <p:tag name="ESO0002300334" val="OLDID"/>
  <p:tag name="ESE00003" val="{&quot;index&quot;:3,&quot;name&quot;:null,&quot;color&quot;:0,&quot;uid&quot;:3,&quot;displayname&quot;:&quot;形状: 形状 22&quot;,&quot;abstypecode&quot;:0,&quot;spid&quot;:23,&quot;nativeid&quot;:10,&quot;isexit&quot;:0,&quot;bhvcode&quot;:&quot;spp&quot;,&quot;oindex&quot;:2,&quot;autoReverse&quot;:false,&quot;isClickTriggered&quot;:false,&quot;rangedatastart&quot;:0.0,&quot;rangedataend&quot;:0.5}"/>
</p:tagLst>
</file>

<file path=ppt/tags/tag15.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50.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矩形 9&quot;,&quot;abstypecode&quot;:0,&quot;spid&quot;:10,&quot;nativeid&quot;:10,&quot;isexit&quot;:0,&quot;bhvcode&quot;:&quot;spp&quot;,&quot;oindex&quot;:9,&quot;autoReverse&quot;:false,&quot;isClickTriggered&quot;:false,&quot;rangedatastart&quot;:0.0,&quot;rangedataend&quot;:0.5}"/>
  <p:tag name="ESO0001000398" val="OLDID"/>
  <p:tag name="ESO0002600334" val="OLDID"/>
  <p:tag name="ESE00005" val="{&quot;index&quot;:5,&quot;name&quot;:null,&quot;color&quot;:0,&quot;uid&quot;:5,&quot;displayname&quot;:&quot;矩形 25&quot;,&quot;abstypecode&quot;:0,&quot;spid&quot;:26,&quot;nativeid&quot;:10,&quot;isexit&quot;:0,&quot;bhvcode&quot;:&quot;spp&quot;,&quot;oindex&quot;:3,&quot;autoReverse&quot;:false,&quot;isClickTriggered&quot;:false,&quot;rangedatastart&quot;:0.0,&quot;rangedataend&quot;:0.5}"/>
</p:tagLst>
</file>

<file path=ppt/tags/tag151.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组 13&quot;,&quot;abstypecode&quot;:0,&quot;spid&quot;:14,&quot;nativeid&quot;:10,&quot;isexit&quot;:0,&quot;bhvcode&quot;:&quot;spp&quot;,&quot;oindex&quot;:13,&quot;autoReverse&quot;:false,&quot;isClickTriggered&quot;:false,&quot;rangedatastart&quot;:0.0,&quot;rangedataend&quot;:0.5}"/>
  <p:tag name="ESO0001400398" val="OLDID"/>
  <p:tag name="ESO0002700334" val="OLDID"/>
  <p:tag name="ESE00007" val="{&quot;index&quot;:7,&quot;name&quot;:null,&quot;color&quot;:0,&quot;uid&quot;:7,&quot;displayname&quot;:&quot;组 26&quot;,&quot;abstypecode&quot;:0,&quot;spid&quot;:27,&quot;nativeid&quot;:10,&quot;isexit&quot;:0,&quot;bhvcode&quot;:&quot;spp&quot;,&quot;oindex&quot;:4,&quot;autoReverse&quot;:false,&quot;isClickTriggered&quot;:false,&quot;rangedatastart&quot;:0.0,&quot;rangedataend&quot;:0.5}"/>
</p:tagLst>
</file>

<file path=ppt/tags/tag152.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000334" val="OLDID"/>
  <p:tag name="ESE00009" val="{&quot;index&quot;:9,&quot;name&quot;:null,&quot;color&quot;:0,&quot;uid&quot;:9,&quot;displayname&quot;:&quot;图 29&quot;,&quot;abstypecode&quot;:0,&quot;spid&quot;:30,&quot;nativeid&quot;:10,&quot;isexit&quot;:0,&quot;bhvcode&quot;:&quot;spp&quot;,&quot;oindex&quot;:5,&quot;autoReverse&quot;:false,&quot;isClickTriggered&quot;:false,&quot;rangedatastart&quot;:0.0,&quot;rangedataend&quot;:0.5}"/>
</p:tagLst>
</file>

<file path=ppt/tags/tag153.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圆角矩形 7&quot;,&quot;abstypecode&quot;:0,&quot;spid&quot;:8,&quot;nativeid&quot;:10,&quot;isexit&quot;:0,&quot;bhvcode&quot;:&quot;spp&quot;,&quot;oindex&quot;:7,&quot;autoReverse&quot;:false,&quot;isClickTriggered&quot;:false,&quot;rangedatastart&quot;:0.0,&quot;rangedataend&quot;:0.5}"/>
  <p:tag name="ESO0000800398" val="OLDID"/>
  <p:tag name="ESO0003100334" val="OLDID"/>
  <p:tag name="ESE00002" val="{&quot;index&quot;:2,&quot;name&quot;:null,&quot;color&quot;:0,&quot;uid&quot;:2,&quot;displayname&quot;:&quot;圆角矩形 30&quot;,&quot;abstypecode&quot;:0,&quot;spid&quot;:31,&quot;nativeid&quot;:10,&quot;isexit&quot;:0,&quot;bhvcode&quot;:&quot;spp&quot;,&quot;oindex&quot;:6,&quot;autoReverse&quot;:false,&quot;isClickTriggered&quot;:false,&quot;rangedatastart&quot;:0.0,&quot;rangedataend&quot;:0.5}"/>
</p:tagLst>
</file>

<file path=ppt/tags/tag154.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形状: 形状 8&quot;,&quot;abstypecode&quot;:0,&quot;spid&quot;:9,&quot;nativeid&quot;:10,&quot;isexit&quot;:0,&quot;bhvcode&quot;:&quot;spp&quot;,&quot;oindex&quot;:8,&quot;autoReverse&quot;:false,&quot;isClickTriggered&quot;:false,&quot;rangedatastart&quot;:0.0,&quot;rangedataend&quot;:0.5}"/>
  <p:tag name="ESO0000900398" val="OLDID"/>
  <p:tag name="ESO0003200334" val="OLDID"/>
  <p:tag name="ESE00004" val="{&quot;index&quot;:4,&quot;name&quot;:null,&quot;color&quot;:0,&quot;uid&quot;:4,&quot;displayname&quot;:&quot;形状: 形状 31&quot;,&quot;abstypecode&quot;:0,&quot;spid&quot;:32,&quot;nativeid&quot;:10,&quot;isexit&quot;:0,&quot;bhvcode&quot;:&quot;spp&quot;,&quot;oindex&quot;:7,&quot;autoReverse&quot;:false,&quot;isClickTriggered&quot;:false,&quot;rangedatastart&quot;:0.0,&quot;rangedataend&quot;:0.5}"/>
</p:tagLst>
</file>

<file path=ppt/tags/tag155.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矩形 9&quot;,&quot;abstypecode&quot;:0,&quot;spid&quot;:10,&quot;nativeid&quot;:10,&quot;isexit&quot;:0,&quot;bhvcode&quot;:&quot;spp&quot;,&quot;oindex&quot;:9,&quot;autoReverse&quot;:false,&quot;isClickTriggered&quot;:false,&quot;rangedatastart&quot;:0.0,&quot;rangedataend&quot;:0.5}"/>
  <p:tag name="ESO0001000398" val="OLDID"/>
  <p:tag name="ESO0003300334" val="OLDID"/>
  <p:tag name="ESE00006" val="{&quot;index&quot;:6,&quot;name&quot;:null,&quot;color&quot;:0,&quot;uid&quot;:6,&quot;displayname&quot;:&quot;矩形 32&quot;,&quot;abstypecode&quot;:0,&quot;spid&quot;:33,&quot;nativeid&quot;:10,&quot;isexit&quot;:0,&quot;bhvcode&quot;:&quot;spp&quot;,&quot;oindex&quot;:8,&quot;autoReverse&quot;:false,&quot;isClickTriggered&quot;:false,&quot;rangedatastart&quot;:0.0,&quot;rangedataend&quot;:0.5}"/>
</p:tagLst>
</file>

<file path=ppt/tags/tag156.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组 13&quot;,&quot;abstypecode&quot;:0,&quot;spid&quot;:14,&quot;nativeid&quot;:10,&quot;isexit&quot;:0,&quot;bhvcode&quot;:&quot;spp&quot;,&quot;oindex&quot;:13,&quot;autoReverse&quot;:false,&quot;isClickTriggered&quot;:false,&quot;rangedatastart&quot;:0.0,&quot;rangedataend&quot;:0.5}"/>
  <p:tag name="ESO0001400398" val="OLDID"/>
  <p:tag name="ESO0003400334" val="OLDID"/>
  <p:tag name="ESE00008" val="{&quot;index&quot;:8,&quot;name&quot;:null,&quot;color&quot;:0,&quot;uid&quot;:8,&quot;displayname&quot;:&quot;组 33&quot;,&quot;abstypecode&quot;:0,&quot;spid&quot;:34,&quot;nativeid&quot;:10,&quot;isexit&quot;:0,&quot;bhvcode&quot;:&quot;spp&quot;,&quot;oindex&quot;:9,&quot;autoReverse&quot;:false,&quot;isClickTriggered&quot;:false,&quot;rangedatastart&quot;:0.0,&quot;rangedataend&quot;:0.5}"/>
</p:tagLst>
</file>

<file path=ppt/tags/tag157.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图 14&quot;,&quot;abstypecode&quot;:0,&quot;spid&quot;:15,&quot;nativeid&quot;:10,&quot;isexit&quot;:0,&quot;bhvcode&quot;:&quot;spp&quot;,&quot;oindex&quot;:14,&quot;autoReverse&quot;:false,&quot;isClickTriggered&quot;:false,&quot;rangedatastart&quot;:0.0,&quot;rangedataend&quot;:0.5}"/>
  <p:tag name="ESO0001500398" val="OLDID"/>
  <p:tag name="ESO0003700334" val="OLDID"/>
  <p:tag name="ESE00010" val="{&quot;index&quot;:10,&quot;name&quot;:null,&quot;color&quot;:0,&quot;uid&quot;:10,&quot;displayname&quot;:&quot;图 36&quot;,&quot;abstypecode&quot;:0,&quot;spid&quot;:37,&quot;nativeid&quot;:10,&quot;isexit&quot;:0,&quot;bhvcode&quot;:&quot;spp&quot;,&quot;oindex&quot;:10,&quot;autoReverse&quot;:false,&quot;isClickTriggered&quot;:false,&quot;rangedatastart&quot;:0.0,&quot;rangedataend&quot;:0.5}"/>
</p:tagLst>
</file>

<file path=ppt/tags/tag158.xml><?xml version="1.0" encoding="utf-8"?>
<p:tagLst xmlns:a="http://schemas.openxmlformats.org/drawingml/2006/main" xmlns:r="http://schemas.openxmlformats.org/officeDocument/2006/relationships" xmlns:p="http://schemas.openxmlformats.org/presentationml/2006/main">
  <p:tag name="ESO0000301346" val="OLDID"/>
  <p:tag name="ESE00001" val="{&quot;index&quot;:1,&quot;name&quot;:null,&quot;color&quot;:0,&quot;uid&quot;:1,&quot;displayname&quot;:&quot;燕尾形 2&quot;,&quot;abstypecode&quot;:0,&quot;spid&quot;:31,&quot;nativeid&quot;:10,&quot;isexit&quot;:0,&quot;bhvcode&quot;:&quot;spp&quot;,&quot;oindex&quot;:1,&quot;autoReverse&quot;:false,&quot;isClickTriggered&quot;:false,&quot;rangedatastart&quot;:0.0,&quot;rangedataend&quot;:0.5}"/>
  <p:tag name="ESO0003100348" val="OLDID"/>
</p:tagLst>
</file>

<file path=ppt/tags/tag159.xml><?xml version="1.0" encoding="utf-8"?>
<p:tagLst xmlns:a="http://schemas.openxmlformats.org/drawingml/2006/main" xmlns:r="http://schemas.openxmlformats.org/officeDocument/2006/relationships" xmlns:p="http://schemas.openxmlformats.org/presentationml/2006/main">
  <p:tag name="ESO0000401346" val="OLDID"/>
  <p:tag name="ESE00002" val="{&quot;index&quot;:2,&quot;name&quot;:null,&quot;color&quot;:0,&quot;uid&quot;:2,&quot;displayname&quot;:&quot;请添加小标题&quot;,&quot;abstypecode&quot;:0,&quot;spid&quot;:32,&quot;nativeid&quot;:10,&quot;isexit&quot;:0,&quot;bhvcode&quot;:&quot;spp&quot;,&quot;oindex&quot;:2,&quot;autoReverse&quot;:false,&quot;isClickTriggered&quot;:false,&quot;rangedatastart&quot;:0.0,&quot;rangedataend&quot;:0.5}"/>
  <p:tag name="ESO0003200348" val="OLDID"/>
</p:tagLst>
</file>

<file path=ppt/tags/tag16.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160.xml><?xml version="1.0" encoding="utf-8"?>
<p:tagLst xmlns:a="http://schemas.openxmlformats.org/drawingml/2006/main" xmlns:r="http://schemas.openxmlformats.org/officeDocument/2006/relationships" xmlns:p="http://schemas.openxmlformats.org/presentationml/2006/main">
  <p:tag name="ESO0000601346" val="OLDID"/>
  <p:tag name="ESE00003" val="{&quot;index&quot;:3,&quot;name&quot;:null,&quot;color&quot;:0,&quot;uid&quot;:3,&quot;displayname&quot;:&quot;燕尾形 9&quot;,&quot;abstypecode&quot;:0,&quot;spid&quot;:33,&quot;nativeid&quot;:10,&quot;isexit&quot;:0,&quot;bhvcode&quot;:&quot;spp&quot;,&quot;oindex&quot;:3,&quot;autoReverse&quot;:false,&quot;isClickTriggered&quot;:false,&quot;rangedatastart&quot;:0.25,&quot;rangedataend&quot;:0.75}"/>
  <p:tag name="ESO0003300348" val="OLDID"/>
</p:tagLst>
</file>

<file path=ppt/tags/tag161.xml><?xml version="1.0" encoding="utf-8"?>
<p:tagLst xmlns:a="http://schemas.openxmlformats.org/drawingml/2006/main" xmlns:r="http://schemas.openxmlformats.org/officeDocument/2006/relationships" xmlns:p="http://schemas.openxmlformats.org/presentationml/2006/main">
  <p:tag name="ESO0000701346" val="OLDID"/>
  <p:tag name="ESE00004" val="{&quot;index&quot;:4,&quot;name&quot;:null,&quot;color&quot;:0,&quot;uid&quot;:4,&quot;displayname&quot;:&quot;请添加小标题&quot;,&quot;abstypecode&quot;:0,&quot;spid&quot;:34,&quot;nativeid&quot;:10,&quot;isexit&quot;:0,&quot;bhvcode&quot;:&quot;spp&quot;,&quot;oindex&quot;:4,&quot;autoReverse&quot;:false,&quot;isClickTriggered&quot;:false,&quot;rangedatastart&quot;:0.25,&quot;rangedataend&quot;:0.75}"/>
  <p:tag name="ESO0003400348" val="OLDID"/>
</p:tagLst>
</file>

<file path=ppt/tags/tag162.xml><?xml version="1.0" encoding="utf-8"?>
<p:tagLst xmlns:a="http://schemas.openxmlformats.org/drawingml/2006/main" xmlns:r="http://schemas.openxmlformats.org/officeDocument/2006/relationships" xmlns:p="http://schemas.openxmlformats.org/presentationml/2006/main">
  <p:tag name="ESO0000901346" val="OLDID"/>
  <p:tag name="ESE00005" val="{&quot;index&quot;:5,&quot;name&quot;:null,&quot;color&quot;:0,&quot;uid&quot;:5,&quot;displayname&quot;:&quot;燕尾形 12&quot;,&quot;abstypecode&quot;:0,&quot;spid&quot;:35,&quot;nativeid&quot;:10,&quot;isexit&quot;:0,&quot;bhvcode&quot;:&quot;spp&quot;,&quot;oindex&quot;:5,&quot;autoReverse&quot;:false,&quot;isClickTriggered&quot;:false,&quot;rangedatastart&quot;:0.5,&quot;rangedataend&quot;:1.0}"/>
  <p:tag name="ESO0003500348" val="OLDID"/>
</p:tagLst>
</file>

<file path=ppt/tags/tag163.xml><?xml version="1.0" encoding="utf-8"?>
<p:tagLst xmlns:a="http://schemas.openxmlformats.org/drawingml/2006/main" xmlns:r="http://schemas.openxmlformats.org/officeDocument/2006/relationships" xmlns:p="http://schemas.openxmlformats.org/presentationml/2006/main">
  <p:tag name="ESO0001001346" val="OLDID"/>
  <p:tag name="ESE00006" val="{&quot;index&quot;:6,&quot;name&quot;:null,&quot;color&quot;:0,&quot;uid&quot;:6,&quot;displayname&quot;:&quot;请添加小标题&quot;,&quot;abstypecode&quot;:0,&quot;spid&quot;:36,&quot;nativeid&quot;:10,&quot;isexit&quot;:0,&quot;bhvcode&quot;:&quot;spp&quot;,&quot;oindex&quot;:6,&quot;autoReverse&quot;:false,&quot;isClickTriggered&quot;:false,&quot;rangedatastart&quot;:0.5,&quot;rangedataend&quot;:1.0}"/>
  <p:tag name="ESO0003600348" val="OLDID"/>
</p:tagLst>
</file>

<file path=ppt/tags/tag164.xml><?xml version="1.0" encoding="utf-8"?>
<p:tagLst xmlns:a="http://schemas.openxmlformats.org/drawingml/2006/main" xmlns:r="http://schemas.openxmlformats.org/officeDocument/2006/relationships" xmlns:p="http://schemas.openxmlformats.org/presentationml/2006/main">
  <p:tag name="ESO0001201346" val="OLDID"/>
  <p:tag name="ESE00007" val="{&quot;index&quot;:7,&quot;name&quot;:null,&quot;color&quot;:0,&quot;uid&quot;:7,&quot;displayname&quot;:&quot;燕尾形 15&quot;,&quot;abstypecode&quot;:0,&quot;spid&quot;:37,&quot;nativeid&quot;:10,&quot;isexit&quot;:0,&quot;bhvcode&quot;:&quot;spp&quot;,&quot;oindex&quot;:7,&quot;autoReverse&quot;:false,&quot;isClickTriggered&quot;:false,&quot;rangedatastart&quot;:0.75,&quot;rangedataend&quot;:1.25}"/>
  <p:tag name="ESO0003700348" val="OLDID"/>
</p:tagLst>
</file>

<file path=ppt/tags/tag165.xml><?xml version="1.0" encoding="utf-8"?>
<p:tagLst xmlns:a="http://schemas.openxmlformats.org/drawingml/2006/main" xmlns:r="http://schemas.openxmlformats.org/officeDocument/2006/relationships" xmlns:p="http://schemas.openxmlformats.org/presentationml/2006/main">
  <p:tag name="ESO0001301346" val="OLDID"/>
  <p:tag name="ESE00008" val="{&quot;index&quot;:8,&quot;name&quot;:null,&quot;color&quot;:0,&quot;uid&quot;:8,&quot;displayname&quot;:&quot;请添加小标题&quot;,&quot;abstypecode&quot;:0,&quot;spid&quot;:38,&quot;nativeid&quot;:10,&quot;isexit&quot;:0,&quot;bhvcode&quot;:&quot;spp&quot;,&quot;oindex&quot;:8,&quot;autoReverse&quot;:false,&quot;isClickTriggered&quot;:false,&quot;rangedatastart&quot;:0.75,&quot;rangedataend&quot;:1.25}"/>
  <p:tag name="ESO0003800348" val="OLDID"/>
</p:tagLst>
</file>

<file path=ppt/tags/tag166.xml><?xml version="1.0" encoding="utf-8"?>
<p:tagLst xmlns:a="http://schemas.openxmlformats.org/drawingml/2006/main" xmlns:r="http://schemas.openxmlformats.org/officeDocument/2006/relationships" xmlns:p="http://schemas.openxmlformats.org/presentationml/2006/main">
  <p:tag name="ESO0001501346" val="OLDID"/>
  <p:tag name="ESE00009" val="{&quot;index&quot;:9,&quot;name&quot;:null,&quot;color&quot;:0,&quot;uid&quot;:9,&quot;displayname&quot;:&quot;矩形 38&quot;,&quot;abstypecode&quot;:0,&quot;spid&quot;:39,&quot;nativeid&quot;:10,&quot;isexit&quot;:0,&quot;bhvcode&quot;:&quot;spp&quot;,&quot;oindex&quot;:9,&quot;autoReverse&quot;:false,&quot;isClickTriggered&quot;:false,&quot;rangedatastart&quot;:0.0,&quot;rangedataend&quot;:0.5}"/>
  <p:tag name="ESO0003900348" val="OLDID"/>
</p:tagLst>
</file>

<file path=ppt/tags/tag167.xml><?xml version="1.0" encoding="utf-8"?>
<p:tagLst xmlns:a="http://schemas.openxmlformats.org/drawingml/2006/main" xmlns:r="http://schemas.openxmlformats.org/officeDocument/2006/relationships" xmlns:p="http://schemas.openxmlformats.org/presentationml/2006/main">
  <p:tag name="ESO0001601346" val="OLDID"/>
  <p:tag name="ESE00010" val="{&quot;index&quot;:10,&quot;name&quot;:null,&quot;color&quot;:0,&quot;uid&quot;:10,&quot;displayname&quot;:&quot;单击此处输入你的正文,文字是您思想的提炼,为了最终演示发布的良好效果,请尽量言简意赅的阐述观点；&quot;,&quot;abstypecode&quot;:0,&quot;spid&quot;:40,&quot;nativeid&quot;:10,&quot;isexit&quot;:0,&quot;bhvcode&quot;:&quot;spp&quot;,&quot;oindex&quot;:10,&quot;autoReverse&quot;:false,&quot;isClickTriggered&quot;:false,&quot;rangedatastart&quot;:0.0,&quot;rangedataend&quot;:0.5}"/>
  <p:tag name="ESO0004000348" val="OLDID"/>
</p:tagLst>
</file>

<file path=ppt/tags/tag168.xml><?xml version="1.0" encoding="utf-8"?>
<p:tagLst xmlns:a="http://schemas.openxmlformats.org/drawingml/2006/main" xmlns:r="http://schemas.openxmlformats.org/officeDocument/2006/relationships" xmlns:p="http://schemas.openxmlformats.org/presentationml/2006/main">
  <p:tag name="ESO0001701346" val="OLDID"/>
  <p:tag name="ESE00011" val="{&quot;index&quot;:11,&quot;name&quot;:null,&quot;color&quot;:0,&quot;uid&quot;:11,&quot;displayname&quot;:&quot;请添加小标题&quot;,&quot;abstypecode&quot;:0,&quot;spid&quot;:41,&quot;nativeid&quot;:10,&quot;isexit&quot;:0,&quot;bhvcode&quot;:&quot;spp&quot;,&quot;oindex&quot;:11,&quot;autoReverse&quot;:false,&quot;isClickTriggered&quot;:false,&quot;rangedatastart&quot;:0.0,&quot;rangedataend&quot;:0.5}"/>
  <p:tag name="ESO0004100348" val="OLDID"/>
</p:tagLst>
</file>

<file path=ppt/tags/tag169.xml><?xml version="1.0" encoding="utf-8"?>
<p:tagLst xmlns:a="http://schemas.openxmlformats.org/drawingml/2006/main" xmlns:r="http://schemas.openxmlformats.org/officeDocument/2006/relationships" xmlns:p="http://schemas.openxmlformats.org/presentationml/2006/main">
  <p:tag name="ESO0001801346" val="OLDID"/>
  <p:tag name="ESE00012" val="{&quot;index&quot;:12,&quot;name&quot;:null,&quot;color&quot;:0,&quot;uid&quot;:12,&quot;displayname&quot;:&quot;组 24&quot;,&quot;abstypecode&quot;:0,&quot;spid&quot;:42,&quot;nativeid&quot;:10,&quot;isexit&quot;:0,&quot;bhvcode&quot;:&quot;spp&quot;,&quot;oindex&quot;:12,&quot;autoReverse&quot;:false,&quot;isClickTriggered&quot;:false,&quot;rangedatastart&quot;:0.0,&quot;rangedataend&quot;:0.5}"/>
  <p:tag name="ESO0004200348" val="OLDID"/>
</p:tagLst>
</file>

<file path=ppt/tags/tag1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170.xml><?xml version="1.0" encoding="utf-8"?>
<p:tagLst xmlns:a="http://schemas.openxmlformats.org/drawingml/2006/main" xmlns:r="http://schemas.openxmlformats.org/officeDocument/2006/relationships" xmlns:p="http://schemas.openxmlformats.org/presentationml/2006/main">
  <p:tag name="ESO0002201346" val="OLDID"/>
  <p:tag name="ESE00013" val="{&quot;index&quot;:13,&quot;name&quot;:null,&quot;color&quot;:0,&quot;uid&quot;:13,&quot;displayname&quot;:&quot;矩形 44&quot;,&quot;abstypecode&quot;:0,&quot;spid&quot;:45,&quot;nativeid&quot;:10,&quot;isexit&quot;:0,&quot;bhvcode&quot;:&quot;spp&quot;,&quot;oindex&quot;:13,&quot;autoReverse&quot;:false,&quot;isClickTriggered&quot;:false,&quot;rangedatastart&quot;:0.25,&quot;rangedataend&quot;:0.75}"/>
  <p:tag name="ESO0004500348" val="OLDID"/>
</p:tagLst>
</file>

<file path=ppt/tags/tag171.xml><?xml version="1.0" encoding="utf-8"?>
<p:tagLst xmlns:a="http://schemas.openxmlformats.org/drawingml/2006/main" xmlns:r="http://schemas.openxmlformats.org/officeDocument/2006/relationships" xmlns:p="http://schemas.openxmlformats.org/presentationml/2006/main">
  <p:tag name="ESO0002301346" val="OLDID"/>
  <p:tag name="ESE00014" val="{&quot;index&quot;:14,&quot;name&quot;:null,&quot;color&quot;:0,&quot;uid&quot;:14,&quot;displayname&quot;:&quot;单击此处输入你的正文,文字是您思想的提炼,为了最终演示发布的良好效果,请尽量言简意赅的阐述观点；&quot;,&quot;abstypecode&quot;:0,&quot;spid&quot;:46,&quot;nativeid&quot;:10,&quot;isexit&quot;:0,&quot;bhvcode&quot;:&quot;spp&quot;,&quot;oindex&quot;:14,&quot;autoReverse&quot;:false,&quot;isClickTriggered&quot;:false,&quot;rangedatastart&quot;:0.25,&quot;rangedataend&quot;:0.75}"/>
  <p:tag name="ESO0004600348" val="OLDID"/>
</p:tagLst>
</file>

<file path=ppt/tags/tag172.xml><?xml version="1.0" encoding="utf-8"?>
<p:tagLst xmlns:a="http://schemas.openxmlformats.org/drawingml/2006/main" xmlns:r="http://schemas.openxmlformats.org/officeDocument/2006/relationships" xmlns:p="http://schemas.openxmlformats.org/presentationml/2006/main">
  <p:tag name="ESO0002401346" val="OLDID"/>
  <p:tag name="ESE00015" val="{&quot;index&quot;:15,&quot;name&quot;:null,&quot;color&quot;:0,&quot;uid&quot;:15,&quot;displayname&quot;:&quot;请添加小标题&quot;,&quot;abstypecode&quot;:0,&quot;spid&quot;:47,&quot;nativeid&quot;:10,&quot;isexit&quot;:0,&quot;bhvcode&quot;:&quot;spp&quot;,&quot;oindex&quot;:15,&quot;autoReverse&quot;:false,&quot;isClickTriggered&quot;:false,&quot;rangedatastart&quot;:0.25,&quot;rangedataend&quot;:0.75}"/>
  <p:tag name="ESO0004700348" val="OLDID"/>
</p:tagLst>
</file>

<file path=ppt/tags/tag173.xml><?xml version="1.0" encoding="utf-8"?>
<p:tagLst xmlns:a="http://schemas.openxmlformats.org/drawingml/2006/main" xmlns:r="http://schemas.openxmlformats.org/officeDocument/2006/relationships" xmlns:p="http://schemas.openxmlformats.org/presentationml/2006/main">
  <p:tag name="ESO0002501346" val="OLDID"/>
  <p:tag name="ESE00016" val="{&quot;index&quot;:16,&quot;name&quot;:null,&quot;color&quot;:0,&quot;uid&quot;:16,&quot;displayname&quot;:&quot;组 31&quot;,&quot;abstypecode&quot;:0,&quot;spid&quot;:48,&quot;nativeid&quot;:10,&quot;isexit&quot;:0,&quot;bhvcode&quot;:&quot;spp&quot;,&quot;oindex&quot;:16,&quot;autoReverse&quot;:false,&quot;isClickTriggered&quot;:false,&quot;rangedatastart&quot;:0.25,&quot;rangedataend&quot;:0.75}"/>
  <p:tag name="ESO0004800348" val="OLDID"/>
</p:tagLst>
</file>

<file path=ppt/tags/tag174.xml><?xml version="1.0" encoding="utf-8"?>
<p:tagLst xmlns:a="http://schemas.openxmlformats.org/drawingml/2006/main" xmlns:r="http://schemas.openxmlformats.org/officeDocument/2006/relationships" xmlns:p="http://schemas.openxmlformats.org/presentationml/2006/main">
  <p:tag name="ESO0002901346" val="OLDID"/>
  <p:tag name="ESE00017" val="{&quot;index&quot;:17,&quot;name&quot;:null,&quot;color&quot;:0,&quot;uid&quot;:17,&quot;displayname&quot;:&quot;矩形 50&quot;,&quot;abstypecode&quot;:0,&quot;spid&quot;:51,&quot;nativeid&quot;:10,&quot;isexit&quot;:0,&quot;bhvcode&quot;:&quot;spp&quot;,&quot;oindex&quot;:17,&quot;autoReverse&quot;:false,&quot;isClickTriggered&quot;:false,&quot;rangedatastart&quot;:0.5,&quot;rangedataend&quot;:1.0}"/>
  <p:tag name="ESO0005100348" val="OLDID"/>
</p:tagLst>
</file>

<file path=ppt/tags/tag175.xml><?xml version="1.0" encoding="utf-8"?>
<p:tagLst xmlns:a="http://schemas.openxmlformats.org/drawingml/2006/main" xmlns:r="http://schemas.openxmlformats.org/officeDocument/2006/relationships" xmlns:p="http://schemas.openxmlformats.org/presentationml/2006/main">
  <p:tag name="ESO0003001346" val="OLDID"/>
  <p:tag name="ESE00018" val="{&quot;index&quot;:18,&quot;name&quot;:null,&quot;color&quot;:0,&quot;uid&quot;:18,&quot;displayname&quot;:&quot;单击此处输入你的正文,文字是您思想的提炼,为了最终演示发布的良好效果,请尽量言简意赅的阐述观点；&quot;,&quot;abstypecode&quot;:0,&quot;spid&quot;:52,&quot;nativeid&quot;:10,&quot;isexit&quot;:0,&quot;bhvcode&quot;:&quot;spp&quot;,&quot;oindex&quot;:18,&quot;autoReverse&quot;:false,&quot;isClickTriggered&quot;:false,&quot;rangedatastart&quot;:0.5,&quot;rangedataend&quot;:1.0}"/>
  <p:tag name="ESO0005200348" val="OLDID"/>
</p:tagLst>
</file>

<file path=ppt/tags/tag176.xml><?xml version="1.0" encoding="utf-8"?>
<p:tagLst xmlns:a="http://schemas.openxmlformats.org/drawingml/2006/main" xmlns:r="http://schemas.openxmlformats.org/officeDocument/2006/relationships" xmlns:p="http://schemas.openxmlformats.org/presentationml/2006/main">
  <p:tag name="ESO0003101346" val="OLDID"/>
  <p:tag name="ESE00019" val="{&quot;index&quot;:19,&quot;name&quot;:null,&quot;color&quot;:0,&quot;uid&quot;:19,&quot;displayname&quot;:&quot;请添加小标题&quot;,&quot;abstypecode&quot;:0,&quot;spid&quot;:53,&quot;nativeid&quot;:10,&quot;isexit&quot;:0,&quot;bhvcode&quot;:&quot;spp&quot;,&quot;oindex&quot;:19,&quot;autoReverse&quot;:false,&quot;isClickTriggered&quot;:false,&quot;rangedatastart&quot;:0.5,&quot;rangedataend&quot;:1.0}"/>
  <p:tag name="ESO0005300348" val="OLDID"/>
</p:tagLst>
</file>

<file path=ppt/tags/tag177.xml><?xml version="1.0" encoding="utf-8"?>
<p:tagLst xmlns:a="http://schemas.openxmlformats.org/drawingml/2006/main" xmlns:r="http://schemas.openxmlformats.org/officeDocument/2006/relationships" xmlns:p="http://schemas.openxmlformats.org/presentationml/2006/main">
  <p:tag name="ESO0003201346" val="OLDID"/>
  <p:tag name="ESE00020" val="{&quot;index&quot;:20,&quot;name&quot;:null,&quot;color&quot;:0,&quot;uid&quot;:20,&quot;displayname&quot;:&quot;组 38&quot;,&quot;abstypecode&quot;:0,&quot;spid&quot;:54,&quot;nativeid&quot;:10,&quot;isexit&quot;:0,&quot;bhvcode&quot;:&quot;spp&quot;,&quot;oindex&quot;:20,&quot;autoReverse&quot;:false,&quot;isClickTriggered&quot;:false,&quot;rangedatastart&quot;:0.5,&quot;rangedataend&quot;:1.0}"/>
  <p:tag name="ESO0005400348" val="OLDID"/>
</p:tagLst>
</file>

<file path=ppt/tags/tag178.xml><?xml version="1.0" encoding="utf-8"?>
<p:tagLst xmlns:a="http://schemas.openxmlformats.org/drawingml/2006/main" xmlns:r="http://schemas.openxmlformats.org/officeDocument/2006/relationships" xmlns:p="http://schemas.openxmlformats.org/presentationml/2006/main">
  <p:tag name="ESO0003601346" val="OLDID"/>
  <p:tag name="ESE00021" val="{&quot;index&quot;:21,&quot;name&quot;:null,&quot;color&quot;:0,&quot;uid&quot;:21,&quot;displayname&quot;:&quot;矩形 56&quot;,&quot;abstypecode&quot;:0,&quot;spid&quot;:57,&quot;nativeid&quot;:10,&quot;isexit&quot;:0,&quot;bhvcode&quot;:&quot;spp&quot;,&quot;oindex&quot;:21,&quot;autoReverse&quot;:false,&quot;isClickTriggered&quot;:false,&quot;rangedatastart&quot;:0.75,&quot;rangedataend&quot;:1.25}"/>
  <p:tag name="ESO0005700348" val="OLDID"/>
</p:tagLst>
</file>

<file path=ppt/tags/tag179.xml><?xml version="1.0" encoding="utf-8"?>
<p:tagLst xmlns:a="http://schemas.openxmlformats.org/drawingml/2006/main" xmlns:r="http://schemas.openxmlformats.org/officeDocument/2006/relationships" xmlns:p="http://schemas.openxmlformats.org/presentationml/2006/main">
  <p:tag name="ESO0003701346" val="OLDID"/>
  <p:tag name="ESE00022" val="{&quot;index&quot;:22,&quot;name&quot;:null,&quot;color&quot;:0,&quot;uid&quot;:22,&quot;displayname&quot;:&quot;单击此处输入你的正文,文字是您思想的提炼,为了最终演示发布的良好效果,请尽量言简意赅的阐述观点；&quot;,&quot;abstypecode&quot;:0,&quot;spid&quot;:58,&quot;nativeid&quot;:10,&quot;isexit&quot;:0,&quot;bhvcode&quot;:&quot;spp&quot;,&quot;oindex&quot;:22,&quot;autoReverse&quot;:false,&quot;isClickTriggered&quot;:false,&quot;rangedatastart&quot;:0.75,&quot;rangedataend&quot;:1.25}"/>
  <p:tag name="ESO0005800348" val="OLDID"/>
</p:tagLst>
</file>

<file path=ppt/tags/tag18.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180.xml><?xml version="1.0" encoding="utf-8"?>
<p:tagLst xmlns:a="http://schemas.openxmlformats.org/drawingml/2006/main" xmlns:r="http://schemas.openxmlformats.org/officeDocument/2006/relationships" xmlns:p="http://schemas.openxmlformats.org/presentationml/2006/main">
  <p:tag name="ESO0003801346" val="OLDID"/>
  <p:tag name="ESE00023" val="{&quot;index&quot;:23,&quot;name&quot;:null,&quot;color&quot;:0,&quot;uid&quot;:23,&quot;displayname&quot;:&quot;请添加小标题&quot;,&quot;abstypecode&quot;:0,&quot;spid&quot;:59,&quot;nativeid&quot;:10,&quot;isexit&quot;:0,&quot;bhvcode&quot;:&quot;spp&quot;,&quot;oindex&quot;:23,&quot;autoReverse&quot;:false,&quot;isClickTriggered&quot;:false,&quot;rangedatastart&quot;:0.75,&quot;rangedataend&quot;:1.25}"/>
  <p:tag name="ESO0005900348" val="OLDID"/>
</p:tagLst>
</file>

<file path=ppt/tags/tag181.xml><?xml version="1.0" encoding="utf-8"?>
<p:tagLst xmlns:a="http://schemas.openxmlformats.org/drawingml/2006/main" xmlns:r="http://schemas.openxmlformats.org/officeDocument/2006/relationships" xmlns:p="http://schemas.openxmlformats.org/presentationml/2006/main">
  <p:tag name="ESO0003901346" val="OLDID"/>
  <p:tag name="ESE00024" val="{&quot;index&quot;:24,&quot;name&quot;:null,&quot;color&quot;:0,&quot;uid&quot;:24,&quot;displayname&quot;:&quot;组 45&quot;,&quot;abstypecode&quot;:0,&quot;spid&quot;:60,&quot;nativeid&quot;:10,&quot;isexit&quot;:0,&quot;bhvcode&quot;:&quot;spp&quot;,&quot;oindex&quot;:24,&quot;autoReverse&quot;:false,&quot;isClickTriggered&quot;:false,&quot;rangedatastart&quot;:0.75,&quot;rangedataend&quot;:1.25}"/>
  <p:tag name="ESO0006000348" val="OLDID"/>
</p:tagLst>
</file>

<file path=ppt/tags/tag18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5" val="OLDID"/>
</p:tagLst>
</file>

<file path=ppt/tags/tag183.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椭圆 6&quot;,&quot;abstypecode&quot;:0,&quot;spid&quot;:3,&quot;nativeid&quot;:10,&quot;isexit&quot;:0,&quot;bhvcode&quot;:&quot;spp&quot;,&quot;oindex&quot;:8,&quot;autoReverse&quot;:false,&quot;isClickTriggered&quot;:false,&quot;rangedatastart&quot;:0.20000000298023224,&quot;rangedataend&quot;:0.699999988079071}"/>
  <p:tag name="ESO0000300335" val="OLDID"/>
</p:tagLst>
</file>

<file path=ppt/tags/tag184.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椭圆 5&quot;,&quot;abstypecode&quot;:0,&quot;spid&quot;:5,&quot;nativeid&quot;:10,&quot;isexit&quot;:0,&quot;bhvcode&quot;:&quot;spp&quot;,&quot;oindex&quot;:9,&quot;autoReverse&quot;:false,&quot;isClickTriggered&quot;:false,&quot;rangedatastart&quot;:0.20000000298023224,&quot;rangedataend&quot;:0.699999988079071}"/>
  <p:tag name="ESO0000500335" val="OLDID"/>
</p:tagLst>
</file>

<file path=ppt/tags/tag185.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椭圆 4&quot;,&quot;abstypecode&quot;:0,&quot;spid&quot;:7,&quot;nativeid&quot;:10,&quot;isexit&quot;:0,&quot;bhvcode&quot;:&quot;spp&quot;,&quot;oindex&quot;:10,&quot;autoReverse&quot;:false,&quot;isClickTriggered&quot;:false,&quot;rangedatastart&quot;:0.20000000298023224,&quot;rangedataend&quot;:0.699999988079071}"/>
  <p:tag name="ESO0000700335" val="OLDID"/>
</p:tagLst>
</file>

<file path=ppt/tags/tag186.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椭圆 3&quot;,&quot;abstypecode&quot;:0,&quot;spid&quot;:9,&quot;nativeid&quot;:10,&quot;isexit&quot;:0,&quot;bhvcode&quot;:&quot;spp&quot;,&quot;oindex&quot;:11,&quot;autoReverse&quot;:false,&quot;isClickTriggered&quot;:false,&quot;rangedatastart&quot;:0.20000000298023224,&quot;rangedataend&quot;:0.699999988079071}"/>
  <p:tag name="ESO0000900335" val="OLDID"/>
</p:tagLst>
</file>

<file path=ppt/tags/tag187.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椭圆 2&quot;,&quot;abstypecode&quot;:0,&quot;spid&quot;:11,&quot;nativeid&quot;:10,&quot;isexit&quot;:0,&quot;bhvcode&quot;:&quot;spp&quot;,&quot;oindex&quot;:12,&quot;autoReverse&quot;:false,&quot;isClickTriggered&quot;:false,&quot;rangedatastart&quot;:0.20000000298023224,&quot;rangedataend&quot;:0.699999988079071}"/>
  <p:tag name="ESO0001100335" val="OLDID"/>
</p:tagLst>
</file>

<file path=ppt/tags/tag188.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图形&quot;,&quot;abstypecode&quot;:0,&quot;spid&quot;:12,&quot;nativeid&quot;:10,&quot;isexit&quot;:0,&quot;bhvcode&quot;:&quot;spp&quot;,&quot;oindex&quot;:13,&quot;autoReverse&quot;:false,&quot;isClickTriggered&quot;:false,&quot;rangedatastart&quot;:0.20000000298023224,&quot;rangedataend&quot;:0.699999988079071}"/>
  <p:tag name="ESO0001200335" val="OLDID"/>
</p:tagLst>
</file>

<file path=ppt/tags/tag189.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椭圆 1&quot;,&quot;abstypecode&quot;:0,&quot;spid&quot;:13,&quot;nativeid&quot;:10,&quot;isexit&quot;:0,&quot;bhvcode&quot;:&quot;spp&quot;,&quot;oindex&quot;:14,&quot;autoReverse&quot;:false,&quot;isClickTriggered&quot;:false,&quot;rangedatastart&quot;:0.20000000298023224,&quot;rangedataend&quot;:0.699999988079071}"/>
  <p:tag name="ESO0001300335" val="OLDID"/>
</p:tagLst>
</file>

<file path=ppt/tags/tag19.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190.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直接箭头连接符 5&quot;,&quot;abstypecode&quot;:0,&quot;spid&quot;:15,&quot;nativeid&quot;:10,&quot;isexit&quot;:0,&quot;bhvcode&quot;:&quot;spp&quot;,&quot;oindex&quot;:15,&quot;autoReverse&quot;:false,&quot;isClickTriggered&quot;:false,&quot;rangedatastart&quot;:0.20000000298023224,&quot;rangedataend&quot;:0.699999988079071}"/>
  <p:tag name="ESO0001500335" val="OLDID"/>
</p:tagLst>
</file>

<file path=ppt/tags/tag191.xml><?xml version="1.0" encoding="utf-8"?>
<p:tagLst xmlns:a="http://schemas.openxmlformats.org/drawingml/2006/main" xmlns:r="http://schemas.openxmlformats.org/officeDocument/2006/relationships" xmlns:p="http://schemas.openxmlformats.org/presentationml/2006/main">
  <p:tag name="ESE00016" val="{&quot;index&quot;:16,&quot;name&quot;:null,&quot;color&quot;:0,&quot;uid&quot;:16,&quot;displayname&quot;:&quot;直接箭头连接符 4&quot;,&quot;abstypecode&quot;:0,&quot;spid&quot;:16,&quot;nativeid&quot;:10,&quot;isexit&quot;:0,&quot;bhvcode&quot;:&quot;spp&quot;,&quot;oindex&quot;:16,&quot;autoReverse&quot;:false,&quot;isClickTriggered&quot;:false,&quot;rangedatastart&quot;:0.20000000298023224,&quot;rangedataend&quot;:0.699999988079071}"/>
  <p:tag name="ESO0001600335" val="OLDID"/>
</p:tagLst>
</file>

<file path=ppt/tags/tag192.xml><?xml version="1.0" encoding="utf-8"?>
<p:tagLst xmlns:a="http://schemas.openxmlformats.org/drawingml/2006/main" xmlns:r="http://schemas.openxmlformats.org/officeDocument/2006/relationships" xmlns:p="http://schemas.openxmlformats.org/presentationml/2006/main">
  <p:tag name="ESE00017" val="{&quot;index&quot;:17,&quot;name&quot;:null,&quot;color&quot;:0,&quot;uid&quot;:17,&quot;displayname&quot;:&quot;直接箭头连接符 3&quot;,&quot;abstypecode&quot;:0,&quot;spid&quot;:17,&quot;nativeid&quot;:10,&quot;isexit&quot;:0,&quot;bhvcode&quot;:&quot;spp&quot;,&quot;oindex&quot;:17,&quot;autoReverse&quot;:false,&quot;isClickTriggered&quot;:false,&quot;rangedatastart&quot;:0.20000000298023224,&quot;rangedataend&quot;:0.699999988079071}"/>
  <p:tag name="ESO0001700335" val="OLDID"/>
</p:tagLst>
</file>

<file path=ppt/tags/tag193.xml><?xml version="1.0" encoding="utf-8"?>
<p:tagLst xmlns:a="http://schemas.openxmlformats.org/drawingml/2006/main" xmlns:r="http://schemas.openxmlformats.org/officeDocument/2006/relationships" xmlns:p="http://schemas.openxmlformats.org/presentationml/2006/main">
  <p:tag name="ESE00018" val="{&quot;index&quot;:18,&quot;name&quot;:null,&quot;color&quot;:0,&quot;uid&quot;:18,&quot;displayname&quot;:&quot;直接箭头连接符 2&quot;,&quot;abstypecode&quot;:0,&quot;spid&quot;:23,&quot;nativeid&quot;:10,&quot;isexit&quot;:0,&quot;bhvcode&quot;:&quot;spp&quot;,&quot;oindex&quot;:18,&quot;autoReverse&quot;:false,&quot;isClickTriggered&quot;:false,&quot;rangedatastart&quot;:0.20000000298023224,&quot;rangedataend&quot;:0.699999988079071}"/>
  <p:tag name="ESO0002300335" val="OLDID"/>
</p:tagLst>
</file>

<file path=ppt/tags/tag194.xml><?xml version="1.0" encoding="utf-8"?>
<p:tagLst xmlns:a="http://schemas.openxmlformats.org/drawingml/2006/main" xmlns:r="http://schemas.openxmlformats.org/officeDocument/2006/relationships" xmlns:p="http://schemas.openxmlformats.org/presentationml/2006/main">
  <p:tag name="ESE00019" val="{&quot;index&quot;:19,&quot;name&quot;:null,&quot;color&quot;:0,&quot;uid&quot;:19,&quot;displayname&quot;:&quot;直接箭头连接符 1&quot;,&quot;abstypecode&quot;:0,&quot;spid&quot;:26,&quot;nativeid&quot;:10,&quot;isexit&quot;:0,&quot;bhvcode&quot;:&quot;spp&quot;,&quot;oindex&quot;:19,&quot;autoReverse&quot;:false,&quot;isClickTriggered&quot;:false,&quot;rangedatastart&quot;:0.20000000298023224,&quot;rangedataend&quot;:0.699999988079071}"/>
  <p:tag name="ESO0002600335" val="OLDID"/>
</p:tagLst>
</file>

<file path=ppt/tags/tag195.xml><?xml version="1.0" encoding="utf-8"?>
<p:tagLst xmlns:a="http://schemas.openxmlformats.org/drawingml/2006/main" xmlns:r="http://schemas.openxmlformats.org/officeDocument/2006/relationships" xmlns:p="http://schemas.openxmlformats.org/presentationml/2006/main">
  <p:tag name="ESE00020" val="{&quot;index&quot;:20,&quot;name&quot;:null,&quot;color&quot;:0,&quot;uid&quot;:20,&quot;displayname&quot;:&quot;关键词&quot;,&quot;abstypecode&quot;:0,&quot;spid&quot;:27,&quot;nativeid&quot;:10,&quot;isexit&quot;:0,&quot;bhvcode&quot;:&quot;spp&quot;,&quot;oindex&quot;:20,&quot;autoReverse&quot;:false,&quot;isClickTriggered&quot;:false,&quot;rangedatastart&quot;:0.20000000298023224,&quot;rangedataend&quot;:0.699999988079071}"/>
  <p:tag name="ESO0002700335" val="OLDID"/>
</p:tagLst>
</file>

<file path=ppt/tags/tag196.xml><?xml version="1.0" encoding="utf-8"?>
<p:tagLst xmlns:a="http://schemas.openxmlformats.org/drawingml/2006/main" xmlns:r="http://schemas.openxmlformats.org/officeDocument/2006/relationships" xmlns:p="http://schemas.openxmlformats.org/presentationml/2006/main">
  <p:tag name="ESE00021" val="{&quot;index&quot;:21,&quot;name&quot;:null,&quot;color&quot;:0,&quot;uid&quot;:21,&quot;displayname&quot;:&quot;关键词&quot;,&quot;abstypecode&quot;:0,&quot;spid&quot;:28,&quot;nativeid&quot;:10,&quot;isexit&quot;:0,&quot;bhvcode&quot;:&quot;spp&quot;,&quot;oindex&quot;:21,&quot;autoReverse&quot;:false,&quot;isClickTriggered&quot;:false,&quot;rangedatastart&quot;:0.20000000298023224,&quot;rangedataend&quot;:0.699999988079071}"/>
  <p:tag name="ESO0002800335" val="OLDID"/>
</p:tagLst>
</file>

<file path=ppt/tags/tag197.xml><?xml version="1.0" encoding="utf-8"?>
<p:tagLst xmlns:a="http://schemas.openxmlformats.org/drawingml/2006/main" xmlns:r="http://schemas.openxmlformats.org/officeDocument/2006/relationships" xmlns:p="http://schemas.openxmlformats.org/presentationml/2006/main">
  <p:tag name="ESE00022" val="{&quot;index&quot;:22,&quot;name&quot;:null,&quot;color&quot;:0,&quot;uid&quot;:22,&quot;displayname&quot;:&quot;关键词&quot;,&quot;abstypecode&quot;:0,&quot;spid&quot;:29,&quot;nativeid&quot;:10,&quot;isexit&quot;:0,&quot;bhvcode&quot;:&quot;spp&quot;,&quot;oindex&quot;:22,&quot;autoReverse&quot;:false,&quot;isClickTriggered&quot;:false,&quot;rangedatastart&quot;:0.20000000298023224,&quot;rangedataend&quot;:0.699999988079071}"/>
  <p:tag name="ESO0002900335" val="OLDID"/>
</p:tagLst>
</file>

<file path=ppt/tags/tag198.xml><?xml version="1.0" encoding="utf-8"?>
<p:tagLst xmlns:a="http://schemas.openxmlformats.org/drawingml/2006/main" xmlns:r="http://schemas.openxmlformats.org/officeDocument/2006/relationships" xmlns:p="http://schemas.openxmlformats.org/presentationml/2006/main">
  <p:tag name="ESE00023" val="{&quot;index&quot;:23,&quot;name&quot;:null,&quot;color&quot;:0,&quot;uid&quot;:23,&quot;displayname&quot;:&quot;关键词&quot;,&quot;abstypecode&quot;:0,&quot;spid&quot;:30,&quot;nativeid&quot;:10,&quot;isexit&quot;:0,&quot;bhvcode&quot;:&quot;spp&quot;,&quot;oindex&quot;:23,&quot;autoReverse&quot;:false,&quot;isClickTriggered&quot;:false,&quot;rangedatastart&quot;:0.20000000298023224,&quot;rangedataend&quot;:0.699999988079071}"/>
  <p:tag name="ESO0003000335" val="OLDID"/>
</p:tagLst>
</file>

<file path=ppt/tags/tag199.xml><?xml version="1.0" encoding="utf-8"?>
<p:tagLst xmlns:a="http://schemas.openxmlformats.org/drawingml/2006/main" xmlns:r="http://schemas.openxmlformats.org/officeDocument/2006/relationships" xmlns:p="http://schemas.openxmlformats.org/presentationml/2006/main">
  <p:tag name="ESE00024" val="{&quot;index&quot;:24,&quot;name&quot;:null,&quot;color&quot;:0,&quot;uid&quot;:24,&quot;displayname&quot;:&quot;关键词&quot;,&quot;abstypecode&quot;:0,&quot;spid&quot;:31,&quot;nativeid&quot;:10,&quot;isexit&quot;:0,&quot;bhvcode&quot;:&quot;spp&quot;,&quot;oindex&quot;:24,&quot;autoReverse&quot;:false,&quot;isClickTriggered&quot;:false,&quot;rangedatastart&quot;:0.20000000298023224,&quot;rangedataend&quot;:0.699999988079071}"/>
  <p:tag name="ESO0003100335" val="OLDID"/>
</p:tagLst>
</file>

<file path=ppt/tags/tag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4" val="OLDID"/>
</p:tagLst>
</file>

<file path=ppt/tags/tag20.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00.xml><?xml version="1.0" encoding="utf-8"?>
<p:tagLst xmlns:a="http://schemas.openxmlformats.org/drawingml/2006/main" xmlns:r="http://schemas.openxmlformats.org/officeDocument/2006/relationships" xmlns:p="http://schemas.openxmlformats.org/presentationml/2006/main">
  <p:tag name="ESE00025" val="{&quot;index&quot;:25,&quot;name&quot;:null,&quot;color&quot;:0,&quot;uid&quot;:25,&quot;displayname&quot;:&quot;关键词&quot;,&quot;abstypecode&quot;:0,&quot;spid&quot;:32,&quot;nativeid&quot;:10,&quot;isexit&quot;:0,&quot;bhvcode&quot;:&quot;spp&quot;,&quot;oindex&quot;:25,&quot;autoReverse&quot;:false,&quot;isClickTriggered&quot;:false,&quot;rangedatastart&quot;:0.20000000298023224,&quot;rangedataend&quot;:0.699999988079071}"/>
  <p:tag name="ESO0003200335" val="OLDID"/>
</p:tagLst>
</file>

<file path=ppt/tags/tag201.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圆角矩形 4&quot;,&quot;abstypecode&quot;:0,&quot;spid&quot;:33,&quot;nativeid&quot;:0,&quot;isexit&quot;:0,&quot;bhvcode&quot;:&quot;spp&quot;,&quot;oindex&quot;:3,&quot;autoReverse&quot;:false,&quot;isClickTriggered&quot;:false,&quot;rangedatastart&quot;:0.0,&quot;rangedataend&quot;:0.5}"/>
  <p:tag name="ESO0003300335" val="OLDID"/>
</p:tagLst>
</file>

<file path=ppt/tags/tag20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34,&quot;nativeid&quot;:0,&quot;isexit&quot;:0,&quot;bhvcode&quot;:&quot;spp&quot;,&quot;oindex&quot;:4,&quot;autoReverse&quot;:false,&quot;isClickTriggered&quot;:false,&quot;rangedatastart&quot;:0.0,&quot;rangedataend&quot;:0.5}"/>
  <p:tag name="ESO0003400335" val="OLDID"/>
</p:tagLst>
</file>

<file path=ppt/tags/tag203.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请添加标题&quot;,&quot;abstypecode&quot;:0,&quot;spid&quot;:35,&quot;nativeid&quot;:0,&quot;isexit&quot;:0,&quot;bhvcode&quot;:&quot;spp&quot;,&quot;oindex&quot;:5,&quot;autoReverse&quot;:false,&quot;isClickTriggered&quot;:false,&quot;rangedatastart&quot;:0.0,&quot;rangedataend&quot;:0.5}"/>
  <p:tag name="ESO0003500335" val="OLDID"/>
</p:tagLst>
</file>

<file path=ppt/tags/tag20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XX&quot;,&quot;abstypecode&quot;:0,&quot;spid&quot;:36,&quot;nativeid&quot;:0,&quot;isexit&quot;:0,&quot;bhvcode&quot;:&quot;spp&quot;,&quot;oindex&quot;:6,&quot;autoReverse&quot;:false,&quot;isClickTriggered&quot;:false,&quot;rangedatastart&quot;:0.0,&quot;rangedataend&quot;:0.5}"/>
  <p:tag name="ESO0003600335" val="OLDID"/>
</p:tagLst>
</file>

<file path=ppt/tags/tag20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36&quot;,&quot;abstypecode&quot;:0,&quot;spid&quot;:37,&quot;nativeid&quot;:0,&quot;isexit&quot;:0,&quot;bhvcode&quot;:&quot;spp&quot;,&quot;oindex&quot;:7,&quot;autoReverse&quot;:false,&quot;isClickTriggered&quot;:false,&quot;rangedatastart&quot;:0.0,&quot;rangedataend&quot;:0.5}"/>
  <p:tag name="ESO0003700335" val="OLDID"/>
</p:tagLst>
</file>

<file path=ppt/tags/tag206.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图 37&quot;,&quot;abstypecode&quot;:0,&quot;spid&quot;:38,&quot;nativeid&quot;:10,&quot;isexit&quot;:0,&quot;bhvcode&quot;:&quot;sppp&quot;,&quot;oindex&quot;:2,&quot;autoReverse&quot;:false,&quot;isClickTriggered&quot;:false,&quot;rangedatastart&quot;:0.0,&quot;rangedataend&quot;:0.5}"/>
  <p:tag name="ESO0003800335" val="OLDID"/>
</p:tagLst>
</file>

<file path=ppt/tags/tag207.xml><?xml version="1.0" encoding="utf-8"?>
<p:tagLst xmlns:a="http://schemas.openxmlformats.org/drawingml/2006/main" xmlns:r="http://schemas.openxmlformats.org/officeDocument/2006/relationships" xmlns:p="http://schemas.openxmlformats.org/presentationml/2006/main">
  <p:tag name="ESE00026" val="{&quot;index&quot;:26,&quot;name&quot;:null,&quot;color&quot;:0,&quot;uid&quot;:26,&quot;displayname&quot;:&quot;Designer简10&quot;,&quot;abstypecode&quot;:0,&quot;spid&quot;:39,&quot;nativeid&quot;:10,&quot;isexit&quot;:0,&quot;bhvcode&quot;:&quot;spp&quot;,&quot;oindex&quot;:26,&quot;autoReverse&quot;:false,&quot;isClickTriggered&quot;:false,&quot;rangedatastart&quot;:0.20000000298023224,&quot;rangedataend&quot;:0.699999988079071}"/>
  <p:tag name="ESO0003900335" val="OLDID"/>
</p:tagLst>
</file>

<file path=ppt/tags/tag208.xml><?xml version="1.0" encoding="utf-8"?>
<p:tagLst xmlns:a="http://schemas.openxmlformats.org/drawingml/2006/main" xmlns:r="http://schemas.openxmlformats.org/officeDocument/2006/relationships" xmlns:p="http://schemas.openxmlformats.org/presentationml/2006/main">
  <p:tag name="ESE00027" val="{&quot;index&quot;:27,&quot;name&quot;:null,&quot;color&quot;:0,&quot;uid&quot;:27,&quot;displayname&quot;:&quot;Oval 10&quot;,&quot;abstypecode&quot;:0,&quot;spid&quot;:40,&quot;nativeid&quot;:10,&quot;isexit&quot;:0,&quot;bhvcode&quot;:&quot;spp&quot;,&quot;oindex&quot;:27,&quot;autoReverse&quot;:false,&quot;isClickTriggered&quot;:false,&quot;rangedatastart&quot;:0.20000000298023224,&quot;rangedataend&quot;:0.699999988079071}"/>
  <p:tag name="ESO0004000335" val="OLDID"/>
</p:tagLst>
</file>

<file path=ppt/tags/tag209.xml><?xml version="1.0" encoding="utf-8"?>
<p:tagLst xmlns:a="http://schemas.openxmlformats.org/drawingml/2006/main" xmlns:r="http://schemas.openxmlformats.org/officeDocument/2006/relationships" xmlns:p="http://schemas.openxmlformats.org/presentationml/2006/main">
  <p:tag name="ESE00028" val="{&quot;index&quot;:28,&quot;name&quot;:null,&quot;color&quot;:0,&quot;uid&quot;:28,&quot;displayname&quot;:&quot;图形 44&quot;,&quot;abstypecode&quot;:0,&quot;spid&quot;:41,&quot;nativeid&quot;:10,&quot;isexit&quot;:0,&quot;bhvcode&quot;:&quot;spp&quot;,&quot;oindex&quot;:28,&quot;autoReverse&quot;:false,&quot;isClickTriggered&quot;:false,&quot;rangedatastart&quot;:0.20000000298023224,&quot;rangedataend&quot;:0.699999988079071}"/>
  <p:tag name="ESO0004100335" val="OLDID"/>
</p:tagLst>
</file>

<file path=ppt/tags/tag21.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10.xml><?xml version="1.0" encoding="utf-8"?>
<p:tagLst xmlns:a="http://schemas.openxmlformats.org/drawingml/2006/main" xmlns:r="http://schemas.openxmlformats.org/officeDocument/2006/relationships" xmlns:p="http://schemas.openxmlformats.org/presentationml/2006/main">
  <p:tag name="ESE00029" val="{&quot;index&quot;:29,&quot;name&quot;:null,&quot;color&quot;:0,&quot;uid&quot;:29,&quot;displayname&quot;:&quot;iṩľiḋé&quot;,&quot;abstypecode&quot;:0,&quot;spid&quot;:42,&quot;nativeid&quot;:10,&quot;isexit&quot;:0,&quot;bhvcode&quot;:&quot;spp&quot;,&quot;oindex&quot;:29,&quot;autoReverse&quot;:false,&quot;isClickTriggered&quot;:false,&quot;rangedatastart&quot;:0.20000000298023224,&quot;rangedataend&quot;:0.699999988079071}"/>
  <p:tag name="ESO0004200335" val="OLDID"/>
</p:tagLst>
</file>

<file path=ppt/tags/tag211.xml><?xml version="1.0" encoding="utf-8"?>
<p:tagLst xmlns:a="http://schemas.openxmlformats.org/drawingml/2006/main" xmlns:r="http://schemas.openxmlformats.org/officeDocument/2006/relationships" xmlns:p="http://schemas.openxmlformats.org/presentationml/2006/main">
  <p:tag name="ESE00030" val="{&quot;index&quot;:30,&quot;name&quot;:null,&quot;color&quot;:0,&quot;uid&quot;:30,&quot;displayname&quot;:&quot;图形 2986&quot;,&quot;abstypecode&quot;:0,&quot;spid&quot;:43,&quot;nativeid&quot;:10,&quot;isexit&quot;:0,&quot;bhvcode&quot;:&quot;spp&quot;,&quot;oindex&quot;:30,&quot;autoReverse&quot;:false,&quot;isClickTriggered&quot;:false,&quot;rangedatastart&quot;:0.20000000298023224,&quot;rangedataend&quot;:0.699999988079071}"/>
  <p:tag name="ESO0004300335" val="OLDID"/>
</p:tagLst>
</file>

<file path=ppt/tags/tag21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54" val="OLDID"/>
</p:tagLst>
</file>

<file path=ppt/tags/tag213.xml><?xml version="1.0" encoding="utf-8"?>
<p:tagLst xmlns:a="http://schemas.openxmlformats.org/drawingml/2006/main" xmlns:r="http://schemas.openxmlformats.org/officeDocument/2006/relationships" xmlns:p="http://schemas.openxmlformats.org/presentationml/2006/main">
  <p:tag name="ESO0000200354" val="OLDID"/>
  <p:tag name="ESE00002" val="{&quot;index&quot;:2,&quot;name&quot;:null,&quot;color&quot;:0,&quot;uid&quot;:2,&quot;displayname&quot;:&quot;Freeform 30&quot;,&quot;abstypecode&quot;:0,&quot;spid&quot;:2,&quot;nativeid&quot;:10,&quot;isexit&quot;:0,&quot;bhvcode&quot;:&quot;sppp&quot;,&quot;oindex&quot;:2,&quot;autoReverse&quot;:false,&quot;isClickTriggered&quot;:false,&quot;rangedatastart&quot;:0.5,&quot;rangedataend&quot;:1.0}"/>
</p:tagLst>
</file>

<file path=ppt/tags/tag214.xml><?xml version="1.0" encoding="utf-8"?>
<p:tagLst xmlns:a="http://schemas.openxmlformats.org/drawingml/2006/main" xmlns:r="http://schemas.openxmlformats.org/officeDocument/2006/relationships" xmlns:p="http://schemas.openxmlformats.org/presentationml/2006/main">
  <p:tag name="ESO0000300354" val="OLDID"/>
  <p:tag name="ESE00003" val="{&quot;index&quot;:3,&quot;name&quot;:null,&quot;color&quot;:0,&quot;uid&quot;:3,&quot;displayname&quot;:&quot;Freeform 31&quot;,&quot;abstypecode&quot;:0,&quot;spid&quot;:3,&quot;nativeid&quot;:10,&quot;isexit&quot;:0,&quot;bhvcode&quot;:&quot;sppp&quot;,&quot;oindex&quot;:3,&quot;autoReverse&quot;:false,&quot;isClickTriggered&quot;:false,&quot;rangedatastart&quot;:0.5,&quot;rangedataend&quot;:1.0}"/>
</p:tagLst>
</file>

<file path=ppt/tags/tag215.xml><?xml version="1.0" encoding="utf-8"?>
<p:tagLst xmlns:a="http://schemas.openxmlformats.org/drawingml/2006/main" xmlns:r="http://schemas.openxmlformats.org/officeDocument/2006/relationships" xmlns:p="http://schemas.openxmlformats.org/presentationml/2006/main">
  <p:tag name="ESO0000400354" val="OLDID"/>
  <p:tag name="ESE00004" val="{&quot;index&quot;:4,&quot;name&quot;:null,&quot;color&quot;:0,&quot;uid&quot;:4,&quot;displayname&quot;:&quot;Freeform 32&quot;,&quot;abstypecode&quot;:0,&quot;spid&quot;:4,&quot;nativeid&quot;:10,&quot;isexit&quot;:0,&quot;bhvcode&quot;:&quot;sppp&quot;,&quot;oindex&quot;:4,&quot;autoReverse&quot;:false,&quot;isClickTriggered&quot;:false,&quot;rangedatastart&quot;:0.5,&quot;rangedataend&quot;:1.0}"/>
</p:tagLst>
</file>

<file path=ppt/tags/tag216.xml><?xml version="1.0" encoding="utf-8"?>
<p:tagLst xmlns:a="http://schemas.openxmlformats.org/drawingml/2006/main" xmlns:r="http://schemas.openxmlformats.org/officeDocument/2006/relationships" xmlns:p="http://schemas.openxmlformats.org/presentationml/2006/main">
  <p:tag name="ESO0000500354" val="OLDID"/>
  <p:tag name="ESE00005" val="{&quot;index&quot;:5,&quot;name&quot;:null,&quot;color&quot;:0,&quot;uid&quot;:5,&quot;displayname&quot;:&quot;Freeform 33&quot;,&quot;abstypecode&quot;:0,&quot;spid&quot;:5,&quot;nativeid&quot;:10,&quot;isexit&quot;:0,&quot;bhvcode&quot;:&quot;sppp&quot;,&quot;oindex&quot;:5,&quot;autoReverse&quot;:false,&quot;isClickTriggered&quot;:false,&quot;rangedatastart&quot;:0.5,&quot;rangedataend&quot;:1.0}"/>
</p:tagLst>
</file>

<file path=ppt/tags/tag217.xml><?xml version="1.0" encoding="utf-8"?>
<p:tagLst xmlns:a="http://schemas.openxmlformats.org/drawingml/2006/main" xmlns:r="http://schemas.openxmlformats.org/officeDocument/2006/relationships" xmlns:p="http://schemas.openxmlformats.org/presentationml/2006/main">
  <p:tag name="ESO0000600354" val="OLDID"/>
  <p:tag name="ESE00006" val="{&quot;index&quot;:6,&quot;name&quot;:null,&quot;color&quot;:0,&quot;uid&quot;:6,&quot;displayname&quot;:&quot;Freeform 25&quot;,&quot;abstypecode&quot;:0,&quot;spid&quot;:6,&quot;nativeid&quot;:10,&quot;isexit&quot;:0,&quot;bhvcode&quot;:&quot;sppp&quot;,&quot;oindex&quot;:6,&quot;autoReverse&quot;:false,&quot;isClickTriggered&quot;:false,&quot;rangedatastart&quot;:0.5,&quot;rangedataend&quot;:1.0}"/>
</p:tagLst>
</file>

<file path=ppt/tags/tag218.xml><?xml version="1.0" encoding="utf-8"?>
<p:tagLst xmlns:a="http://schemas.openxmlformats.org/drawingml/2006/main" xmlns:r="http://schemas.openxmlformats.org/officeDocument/2006/relationships" xmlns:p="http://schemas.openxmlformats.org/presentationml/2006/main">
  <p:tag name="ESO0000700354" val="OLDID"/>
  <p:tag name="ESE00007" val="{&quot;index&quot;:7,&quot;name&quot;:null,&quot;color&quot;:0,&quot;uid&quot;:7,&quot;displayname&quot;:&quot;Freeform 26&quot;,&quot;abstypecode&quot;:0,&quot;spid&quot;:7,&quot;nativeid&quot;:10,&quot;isexit&quot;:0,&quot;bhvcode&quot;:&quot;sppp&quot;,&quot;oindex&quot;:7,&quot;autoReverse&quot;:false,&quot;isClickTriggered&quot;:false,&quot;rangedatastart&quot;:0.5,&quot;rangedataend&quot;:1.0}"/>
</p:tagLst>
</file>

<file path=ppt/tags/tag219.xml><?xml version="1.0" encoding="utf-8"?>
<p:tagLst xmlns:a="http://schemas.openxmlformats.org/drawingml/2006/main" xmlns:r="http://schemas.openxmlformats.org/officeDocument/2006/relationships" xmlns:p="http://schemas.openxmlformats.org/presentationml/2006/main">
  <p:tag name="ESO0000800354" val="OLDID"/>
  <p:tag name="ESE00008" val="{&quot;index&quot;:8,&quot;name&quot;:null,&quot;color&quot;:0,&quot;uid&quot;:8,&quot;displayname&quot;:&quot;Freeform 27&quot;,&quot;abstypecode&quot;:0,&quot;spid&quot;:8,&quot;nativeid&quot;:10,&quot;isexit&quot;:0,&quot;bhvcode&quot;:&quot;sppp&quot;,&quot;oindex&quot;:8,&quot;autoReverse&quot;:false,&quot;isClickTriggered&quot;:false,&quot;rangedatastart&quot;:0.5,&quot;rangedataend&quot;:1.0}"/>
</p:tagLst>
</file>

<file path=ppt/tags/tag2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20.xml><?xml version="1.0" encoding="utf-8"?>
<p:tagLst xmlns:a="http://schemas.openxmlformats.org/drawingml/2006/main" xmlns:r="http://schemas.openxmlformats.org/officeDocument/2006/relationships" xmlns:p="http://schemas.openxmlformats.org/presentationml/2006/main">
  <p:tag name="ESO0000900354" val="OLDID"/>
  <p:tag name="ESE00009" val="{&quot;index&quot;:9,&quot;name&quot;:null,&quot;color&quot;:0,&quot;uid&quot;:9,&quot;displayname&quot;:&quot;Freeform 28&quot;,&quot;abstypecode&quot;:0,&quot;spid&quot;:9,&quot;nativeid&quot;:10,&quot;isexit&quot;:0,&quot;bhvcode&quot;:&quot;sppp&quot;,&quot;oindex&quot;:9,&quot;autoReverse&quot;:false,&quot;isClickTriggered&quot;:false,&quot;rangedatastart&quot;:0.5,&quot;rangedataend&quot;:1.0}"/>
</p:tagLst>
</file>

<file path=ppt/tags/tag221.xml><?xml version="1.0" encoding="utf-8"?>
<p:tagLst xmlns:a="http://schemas.openxmlformats.org/drawingml/2006/main" xmlns:r="http://schemas.openxmlformats.org/officeDocument/2006/relationships" xmlns:p="http://schemas.openxmlformats.org/presentationml/2006/main">
  <p:tag name="ESO0001000354" val="OLDID"/>
  <p:tag name="ESE00010" val="{&quot;index&quot;:10,&quot;name&quot;:null,&quot;color&quot;:0,&quot;uid&quot;:10,&quot;displayname&quot;:&quot;Freeform 29&quot;,&quot;abstypecode&quot;:0,&quot;spid&quot;:10,&quot;nativeid&quot;:10,&quot;isexit&quot;:0,&quot;bhvcode&quot;:&quot;sppp&quot;,&quot;oindex&quot;:10,&quot;autoReverse&quot;:false,&quot;isClickTriggered&quot;:false,&quot;rangedatastart&quot;:0.5,&quot;rangedataend&quot;:1.0}"/>
</p:tagLst>
</file>

<file path=ppt/tags/tag222.xml><?xml version="1.0" encoding="utf-8"?>
<p:tagLst xmlns:a="http://schemas.openxmlformats.org/drawingml/2006/main" xmlns:r="http://schemas.openxmlformats.org/officeDocument/2006/relationships" xmlns:p="http://schemas.openxmlformats.org/presentationml/2006/main">
  <p:tag name="ESE00016" val="{&quot;index&quot;:16,&quot;name&quot;:null,&quot;color&quot;:0,&quot;uid&quot;:16,&quot;displayname&quot;:&quot;Freeform 42&quot;,&quot;abstypecode&quot;:0,&quot;spid&quot;:14,&quot;nativeid&quot;:0,&quot;isexit&quot;:0,&quot;bhvcode&quot;:&quot;spp&quot;,&quot;oindex&quot;:16,&quot;autoReverse&quot;:false,&quot;isClickTriggered&quot;:false,&quot;rangedatastart&quot;:0.0,&quot;rangedataend&quot;:0.5}"/>
  <p:tag name="ESO0001400354" val="OLDID"/>
</p:tagLst>
</file>

<file path=ppt/tags/tag223.xml><?xml version="1.0" encoding="utf-8"?>
<p:tagLst xmlns:a="http://schemas.openxmlformats.org/drawingml/2006/main" xmlns:r="http://schemas.openxmlformats.org/officeDocument/2006/relationships" xmlns:p="http://schemas.openxmlformats.org/presentationml/2006/main">
  <p:tag name="ESE00017" val="{&quot;index&quot;:17,&quot;name&quot;:null,&quot;color&quot;:0,&quot;uid&quot;:17,&quot;displayname&quot;:&quot;Freeform 42&quot;,&quot;abstypecode&quot;:0,&quot;spid&quot;:15,&quot;nativeid&quot;:0,&quot;isexit&quot;:0,&quot;bhvcode&quot;:&quot;spp&quot;,&quot;oindex&quot;:17,&quot;autoReverse&quot;:false,&quot;isClickTriggered&quot;:false,&quot;rangedatastart&quot;:0.0,&quot;rangedataend&quot;:0.5}"/>
  <p:tag name="ESO0001500354" val="OLDID"/>
</p:tagLst>
</file>

<file path=ppt/tags/tag224.xml><?xml version="1.0" encoding="utf-8"?>
<p:tagLst xmlns:a="http://schemas.openxmlformats.org/drawingml/2006/main" xmlns:r="http://schemas.openxmlformats.org/officeDocument/2006/relationships" xmlns:p="http://schemas.openxmlformats.org/presentationml/2006/main">
  <p:tag name="ESE00018" val="{&quot;index&quot;:18,&quot;name&quot;:null,&quot;color&quot;:0,&quot;uid&quot;:18,&quot;displayname&quot;:&quot;组 30&quot;,&quot;abstypecode&quot;:0,&quot;spid&quot;:31,&quot;nativeid&quot;:0,&quot;isexit&quot;:0,&quot;bhvcode&quot;:&quot;spp&quot;,&quot;oindex&quot;:18,&quot;autoReverse&quot;:false,&quot;isClickTriggered&quot;:false,&quot;rangedatastart&quot;:0.0,&quot;rangedataend&quot;:0.5}"/>
  <p:tag name="ESO0003100354" val="OLDID"/>
</p:tagLst>
</file>

<file path=ppt/tags/tag225.xml><?xml version="1.0" encoding="utf-8"?>
<p:tagLst xmlns:a="http://schemas.openxmlformats.org/drawingml/2006/main" xmlns:r="http://schemas.openxmlformats.org/officeDocument/2006/relationships" xmlns:p="http://schemas.openxmlformats.org/presentationml/2006/main">
  <p:tag name="ESE00019" val="{&quot;index&quot;:19,&quot;name&quot;:null,&quot;color&quot;:0,&quot;uid&quot;:19,&quot;displayname&quot;:&quot;组 31&quot;,&quot;abstypecode&quot;:0,&quot;spid&quot;:32,&quot;nativeid&quot;:0,&quot;isexit&quot;:0,&quot;bhvcode&quot;:&quot;spp&quot;,&quot;oindex&quot;:19,&quot;autoReverse&quot;:false,&quot;isClickTriggered&quot;:false,&quot;rangedatastart&quot;:0.0,&quot;rangedataend&quot;:0.5}"/>
  <p:tag name="ESO0003200354" val="OLDID"/>
</p:tagLst>
</file>

<file path=ppt/tags/tag226.xml><?xml version="1.0" encoding="utf-8"?>
<p:tagLst xmlns:a="http://schemas.openxmlformats.org/drawingml/2006/main" xmlns:r="http://schemas.openxmlformats.org/officeDocument/2006/relationships" xmlns:p="http://schemas.openxmlformats.org/presentationml/2006/main">
  <p:tag name="ESO0004300354" val="OLDID"/>
  <p:tag name="ESE00011" val="{&quot;index&quot;:11,&quot;name&quot;:null,&quot;color&quot;:0,&quot;uid&quot;:11,&quot;displayname&quot;:&quot;图形 13&quot;,&quot;abstypecode&quot;:0,&quot;spid&quot;:43,&quot;nativeid&quot;:10,&quot;isexit&quot;:0,&quot;bhvcode&quot;:&quot;sppp&quot;,&quot;oindex&quot;:11,&quot;autoReverse&quot;:false,&quot;isClickTriggered&quot;:false,&quot;rangedatastart&quot;:0.5,&quot;rangedataend&quot;:1.0}"/>
</p:tagLst>
</file>

<file path=ppt/tags/tag227.xml><?xml version="1.0" encoding="utf-8"?>
<p:tagLst xmlns:a="http://schemas.openxmlformats.org/drawingml/2006/main" xmlns:r="http://schemas.openxmlformats.org/officeDocument/2006/relationships" xmlns:p="http://schemas.openxmlformats.org/presentationml/2006/main">
  <p:tag name="ESO0004400354" val="OLDID"/>
  <p:tag name="ESE00012" val="{&quot;index&quot;:12,&quot;name&quot;:null,&quot;color&quot;:0,&quot;uid&quot;:12,&quot;displayname&quot;:&quot;图形 15&quot;,&quot;abstypecode&quot;:0,&quot;spid&quot;:44,&quot;nativeid&quot;:10,&quot;isexit&quot;:0,&quot;bhvcode&quot;:&quot;sppp&quot;,&quot;oindex&quot;:12,&quot;autoReverse&quot;:false,&quot;isClickTriggered&quot;:false,&quot;rangedatastart&quot;:0.5,&quot;rangedataend&quot;:1.0}"/>
</p:tagLst>
</file>

<file path=ppt/tags/tag228.xml><?xml version="1.0" encoding="utf-8"?>
<p:tagLst xmlns:a="http://schemas.openxmlformats.org/drawingml/2006/main" xmlns:r="http://schemas.openxmlformats.org/officeDocument/2006/relationships" xmlns:p="http://schemas.openxmlformats.org/presentationml/2006/main">
  <p:tag name="ESO0004500354" val="OLDID"/>
  <p:tag name="ESE00013" val="{&quot;index&quot;:13,&quot;name&quot;:null,&quot;color&quot;:0,&quot;uid&quot;:13,&quot;displayname&quot;:&quot;形状&quot;,&quot;abstypecode&quot;:0,&quot;spid&quot;:45,&quot;nativeid&quot;:10,&quot;isexit&quot;:0,&quot;bhvcode&quot;:&quot;sppp&quot;,&quot;oindex&quot;:13,&quot;autoReverse&quot;:false,&quot;isClickTriggered&quot;:false,&quot;rangedatastart&quot;:0.5,&quot;rangedataend&quot;:1.0}"/>
</p:tagLst>
</file>

<file path=ppt/tags/tag229.xml><?xml version="1.0" encoding="utf-8"?>
<p:tagLst xmlns:a="http://schemas.openxmlformats.org/drawingml/2006/main" xmlns:r="http://schemas.openxmlformats.org/officeDocument/2006/relationships" xmlns:p="http://schemas.openxmlformats.org/presentationml/2006/main">
  <p:tag name="ESO0004600354" val="OLDID"/>
  <p:tag name="ESE00014" val="{&quot;index&quot;:14,&quot;name&quot;:null,&quot;color&quot;:0,&quot;uid&quot;:14,&quot;displayname&quot;:&quot;形状&quot;,&quot;abstypecode&quot;:0,&quot;spid&quot;:46,&quot;nativeid&quot;:10,&quot;isexit&quot;:0,&quot;bhvcode&quot;:&quot;sppp&quot;,&quot;oindex&quot;:14,&quot;autoReverse&quot;:false,&quot;isClickTriggered&quot;:false,&quot;rangedatastart&quot;:0.5,&quot;rangedataend&quot;:1.0}"/>
</p:tagLst>
</file>

<file path=ppt/tags/tag23.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30.xml><?xml version="1.0" encoding="utf-8"?>
<p:tagLst xmlns:a="http://schemas.openxmlformats.org/drawingml/2006/main" xmlns:r="http://schemas.openxmlformats.org/officeDocument/2006/relationships" xmlns:p="http://schemas.openxmlformats.org/presentationml/2006/main">
  <p:tag name="ESO0004700354" val="OLDID"/>
  <p:tag name="ESE00015" val="{&quot;index&quot;:15,&quot;name&quot;:null,&quot;color&quot;:0,&quot;uid&quot;:15,&quot;displayname&quot;:&quot;形状&quot;,&quot;abstypecode&quot;:0,&quot;spid&quot;:47,&quot;nativeid&quot;:10,&quot;isexit&quot;:0,&quot;bhvcode&quot;:&quot;sppp&quot;,&quot;oindex&quot;:15,&quot;autoReverse&quot;:false,&quot;isClickTriggered&quot;:false,&quot;rangedatastart&quot;:0.5,&quot;rangedataend&quot;:1.0}"/>
</p:tagLst>
</file>

<file path=ppt/tags/tag231.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组 2&quot;,&quot;abstypecode&quot;:0,&quot;spid&quot;:3,&quot;nativeid&quot;:10,&quot;isexit&quot;:0,&quot;bhvcode&quot;:&quot;spp&quot;,&quot;oindex&quot;:2,&quot;autoReverse&quot;:false,&quot;isClickTriggered&quot;:false,&quot;rangedatastart&quot;:0.0,&quot;rangedataend&quot;:0.5}"/>
  <p:tag name="ESO0000300330" val="OLDID"/>
  <p:tag name="ESE00013" val="{&quot;index&quot;:13,&quot;name&quot;:null,&quot;color&quot;:0,&quot;uid&quot;:13,&quot;displayname&quot;:&quot;组 1&quot;,&quot;abstypecode&quot;:0,&quot;spid&quot;:2,&quot;nativeid&quot;:10,&quot;isexit&quot;:0,&quot;bhvcode&quot;:&quot;spp&quot;,&quot;oindex&quot;:1,&quot;autoReverse&quot;:false,&quot;isClickTriggered&quot;:false,&quot;rangedatastart&quot;:0.0,&quot;rangedataend&quot;:0.75}"/>
  <p:tag name="ESO0000200330" val="OLDID"/>
</p:tagLst>
</file>

<file path=ppt/tags/tag232.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组 3&quot;,&quot;abstypecode&quot;:0,&quot;spid&quot;:4,&quot;nativeid&quot;:10,&quot;isexit&quot;:0,&quot;bhvcode&quot;:&quot;spp&quot;,&quot;oindex&quot;:3,&quot;autoReverse&quot;:false,&quot;isClickTriggered&quot;:false,&quot;rangedatastart&quot;:0.0,&quot;rangedataend&quot;:0.5}"/>
  <p:tag name="ESO0000400330" val="OLDID"/>
  <p:tag name="ESE00014" val="{&quot;index&quot;:14,&quot;name&quot;:null,&quot;color&quot;:0,&quot;uid&quot;:14,&quot;displayname&quot;:&quot;组 4&quot;,&quot;abstypecode&quot;:0,&quot;spid&quot;:5,&quot;nativeid&quot;:10,&quot;isexit&quot;:0,&quot;bhvcode&quot;:&quot;spp&quot;,&quot;oindex&quot;:2,&quot;autoReverse&quot;:false,&quot;isClickTriggered&quot;:false,&quot;rangedatastart&quot;:0.25,&quot;rangedataend&quot;:1.0}"/>
  <p:tag name="ESO0000500330" val="OLDID"/>
</p:tagLst>
</file>

<file path=ppt/tags/tag23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组 4&quot;,&quot;abstypecode&quot;:0,&quot;spid&quot;:5,&quot;nativeid&quot;:10,&quot;isexit&quot;:0,&quot;bhvcode&quot;:&quot;spp&quot;,&quot;oindex&quot;:4,&quot;autoReverse&quot;:false,&quot;isClickTriggered&quot;:false,&quot;rangedatastart&quot;:0.0,&quot;rangedataend&quot;:0.5}"/>
  <p:tag name="ESO0000500330" val="OLDID"/>
  <p:tag name="ESE00015" val="{&quot;index&quot;:15,&quot;name&quot;:null,&quot;color&quot;:0,&quot;uid&quot;:15,&quot;displayname&quot;:&quot;组 7&quot;,&quot;abstypecode&quot;:0,&quot;spid&quot;:8,&quot;nativeid&quot;:10,&quot;isexit&quot;:0,&quot;bhvcode&quot;:&quot;spp&quot;,&quot;oindex&quot;:3,&quot;autoReverse&quot;:false,&quot;isClickTriggered&quot;:false,&quot;rangedatastart&quot;:0.5,&quot;rangedataend&quot;:1.25}"/>
  <p:tag name="ESO0000800330" val="OLDID"/>
</p:tagLst>
</file>

<file path=ppt/tags/tag234.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组 5&quot;,&quot;abstypecode&quot;:0,&quot;spid&quot;:6,&quot;nativeid&quot;:10,&quot;isexit&quot;:0,&quot;bhvcode&quot;:&quot;spp&quot;,&quot;oindex&quot;:5,&quot;autoReverse&quot;:false,&quot;isClickTriggered&quot;:false,&quot;rangedatastart&quot;:0.0,&quot;rangedataend&quot;:0.5}"/>
  <p:tag name="ESO0000600330" val="OLDID"/>
  <p:tag name="ESE00016" val="{&quot;index&quot;:16,&quot;name&quot;:null,&quot;color&quot;:0,&quot;uid&quot;:16,&quot;displayname&quot;:&quot;组 10&quot;,&quot;abstypecode&quot;:0,&quot;spid&quot;:11,&quot;nativeid&quot;:10,&quot;isexit&quot;:0,&quot;bhvcode&quot;:&quot;spp&quot;,&quot;oindex&quot;:4,&quot;autoReverse&quot;:false,&quot;isClickTriggered&quot;:false,&quot;rangedatastart&quot;:0.0,&quot;rangedataend&quot;:0.75}"/>
  <p:tag name="ESO0001100330" val="OLDID"/>
</p:tagLst>
</file>

<file path=ppt/tags/tag23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330" val="OLDID"/>
  <p:tag name="ESE00017" val="{&quot;index&quot;:17,&quot;name&quot;:null,&quot;color&quot;:0,&quot;uid&quot;:17,&quot;displayname&quot;:&quot;组 13&quot;,&quot;abstypecode&quot;:0,&quot;spid&quot;:14,&quot;nativeid&quot;:10,&quot;isexit&quot;:0,&quot;bhvcode&quot;:&quot;spp&quot;,&quot;oindex&quot;:5,&quot;autoReverse&quot;:false,&quot;isClickTriggered&quot;:false,&quot;rangedatastart&quot;:0.25,&quot;rangedataend&quot;:1.0}"/>
  <p:tag name="ESO0001400330" val="OLDID"/>
</p:tagLst>
</file>

<file path=ppt/tags/tag236.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组 7&quot;,&quot;abstypecode&quot;:0,&quot;spid&quot;:8,&quot;nativeid&quot;:10,&quot;isexit&quot;:0,&quot;bhvcode&quot;:&quot;spp&quot;,&quot;oindex&quot;:7,&quot;autoReverse&quot;:false,&quot;isClickTriggered&quot;:false,&quot;rangedatastart&quot;:0.0,&quot;rangedataend&quot;:0.5}"/>
  <p:tag name="ESO0000800330" val="OLDID"/>
  <p:tag name="ESE00018" val="{&quot;index&quot;:18,&quot;name&quot;:null,&quot;color&quot;:0,&quot;uid&quot;:18,&quot;displayname&quot;:&quot;组 16&quot;,&quot;abstypecode&quot;:0,&quot;spid&quot;:17,&quot;nativeid&quot;:10,&quot;isexit&quot;:0,&quot;bhvcode&quot;:&quot;spp&quot;,&quot;oindex&quot;:6,&quot;autoReverse&quot;:false,&quot;isClickTriggered&quot;:false,&quot;rangedatastart&quot;:0.5,&quot;rangedataend&quot;:1.25}"/>
  <p:tag name="ESO0001700330" val="OLDID"/>
</p:tagLst>
</file>

<file path=ppt/tags/tag237.xml><?xml version="1.0" encoding="utf-8"?>
<p:tagLst xmlns:a="http://schemas.openxmlformats.org/drawingml/2006/main" xmlns:r="http://schemas.openxmlformats.org/officeDocument/2006/relationships" xmlns:p="http://schemas.openxmlformats.org/presentationml/2006/main">
  <p:tag name="ESO0001700796" val="OLDID"/>
  <p:tag name="TEXTGLOW" val="0"/>
  <p:tag name="TEXTREFLECTION" val="0"/>
  <p:tag name="LINERULEAFTER" val="-1"/>
  <p:tag name="MARGINBOTTOM" val="3.6"/>
  <p:tag name="MARGINRIGHT" val="7.2"/>
  <p:tag name="MARGINLEFT" val="7.2"/>
  <p:tag name="MARGINTOP" val="3.6"/>
  <p:tag name="FONTSIZE" val="18"/>
  <p:tag name="SOFTEDGE" val="0"/>
  <p:tag name="SHAPEGLOW" val="0"/>
  <p:tag name="SHAPEREFLECTION" val="-2.147484E+09"/>
  <p:tag name="HEIGHT" val="159.6176"/>
  <p:tag name="WIDTH" val="159.0938"/>
  <p:tag name="LEFT" val="105.8344"/>
  <p:tag name="TOP" val="208.336"/>
  <p:tag name="ESE00012" val="{&quot;index&quot;:12,&quot;name&quot;:null,&quot;color&quot;:0,&quot;uid&quot;:12,&quot;displayname&quot;:&quot;Freeform 6&quot;,&quot;abstypecode&quot;:0,&quot;spid&quot;:27,&quot;nativeid&quot;:10,&quot;isexit&quot;:0,&quot;bhvcode&quot;:&quot;spp&quot;,&quot;oindex&quot;:18,&quot;autoReverse&quot;:false,&quot;isClickTriggered&quot;:false,&quot;rangedatastart&quot;:0.0,&quot;rangedataend&quot;:0.5}"/>
  <p:tag name="ESO0002700330" val="OLDID"/>
</p:tagLst>
</file>

<file path=ppt/tags/tag238.xml><?xml version="1.0" encoding="utf-8"?>
<p:tagLst xmlns:a="http://schemas.openxmlformats.org/drawingml/2006/main" xmlns:r="http://schemas.openxmlformats.org/officeDocument/2006/relationships" xmlns:p="http://schemas.openxmlformats.org/presentationml/2006/main">
  <p:tag name="ESO0001800796" val="OLDID"/>
  <p:tag name="TEXTGLOW" val="0"/>
  <p:tag name="TEXTREFLECTION" val="0"/>
  <p:tag name="LINERULEAFTER" val="-1"/>
  <p:tag name="MARGINBOTTOM" val="0"/>
  <p:tag name="MARGINRIGHT" val="0"/>
  <p:tag name="MARGINLEFT" val="0"/>
  <p:tag name="MARGINTOP" val="0"/>
  <p:tag name="FONTSIZE" val="20"/>
  <p:tag name="SOFTEDGE" val="0"/>
  <p:tag name="SHAPEGLOW" val="0"/>
  <p:tag name="SHAPEREFLECTION" val="-2.147484E+09"/>
  <p:tag name="HEIGHT" val="24.23441"/>
  <p:tag name="WIDTH" val="102.6994"/>
  <p:tag name="LEFT" val="140.9083"/>
  <p:tag name="TOP" val="257.8583"/>
  <p:tag name="ESE00001" val="{&quot;index&quot;:1,&quot;name&quot;:null,&quot;color&quot;:0,&quot;uid&quot;:1,&quot;displayname&quot;:&quot;添加标题&quot;,&quot;abstypecode&quot;:0,&quot;spid&quot;:28,&quot;nativeid&quot;:10,&quot;isexit&quot;:0,&quot;bhvcode&quot;:&quot;spp&quot;,&quot;oindex&quot;:7,&quot;autoReverse&quot;:false,&quot;isClickTriggered&quot;:false,&quot;rangedatastart&quot;:0.0,&quot;rangedataend&quot;:0.5}"/>
  <p:tag name="ESO0002800330" val="OLDID"/>
</p:tagLst>
</file>

<file path=ppt/tags/tag239.xml><?xml version="1.0" encoding="utf-8"?>
<p:tagLst xmlns:a="http://schemas.openxmlformats.org/drawingml/2006/main" xmlns:r="http://schemas.openxmlformats.org/officeDocument/2006/relationships" xmlns:p="http://schemas.openxmlformats.org/presentationml/2006/main">
  <p:tag name="ESO0001900796" val="OLDID"/>
  <p:tag name="TEXTGLOW" val="0"/>
  <p:tag name="TEXTREFLECTION" val="0"/>
  <p:tag name="LINERULEAFTER" val="-1"/>
  <p:tag name="MARGINBOTTOM" val="3.6"/>
  <p:tag name="MARGINRIGHT" val="7.2"/>
  <p:tag name="MARGINLEFT" val="7.2"/>
  <p:tag name="MARGINTOP" val="3.6"/>
  <p:tag name="FONTSIZE" val="32"/>
  <p:tag name="SOFTEDGE" val="0"/>
  <p:tag name="SHAPEGLOW" val="0"/>
  <p:tag name="SHAPEREFLECTION" val="-2.147484E+09"/>
  <p:tag name="HEIGHT" val="46.04528"/>
  <p:tag name="WIDTH" val="70.33015"/>
  <p:tag name="LEFT" val="161.2372"/>
  <p:tag name="TOP" val="282.8427"/>
  <p:tag name="ESE00002" val="{&quot;index&quot;:2,&quot;name&quot;:null,&quot;color&quot;:0,&quot;uid&quot;:2,&quot;displayname&quot;:&quot;40%&quot;,&quot;abstypecode&quot;:0,&quot;spid&quot;:29,&quot;nativeid&quot;:10,&quot;isexit&quot;:0,&quot;bhvcode&quot;:&quot;spp&quot;,&quot;oindex&quot;:8,&quot;autoReverse&quot;:false,&quot;isClickTriggered&quot;:false,&quot;rangedatastart&quot;:0.0,&quot;rangedataend&quot;:0.5}"/>
  <p:tag name="ESO0002900330" val="OLDID"/>
</p:tagLst>
</file>

<file path=ppt/tags/tag24.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40.xml><?xml version="1.0" encoding="utf-8"?>
<p:tagLst xmlns:a="http://schemas.openxmlformats.org/drawingml/2006/main" xmlns:r="http://schemas.openxmlformats.org/officeDocument/2006/relationships" xmlns:p="http://schemas.openxmlformats.org/presentationml/2006/main">
  <p:tag name="ESO0001400796" val="OLDID"/>
  <p:tag name="TEXTGLOW" val="0"/>
  <p:tag name="TEXTREFLECTION" val="0"/>
  <p:tag name="LINERULEAFTER" val="-1"/>
  <p:tag name="MARGINBOTTOM" val="3.6"/>
  <p:tag name="MARGINRIGHT" val="7.2"/>
  <p:tag name="MARGINLEFT" val="7.2"/>
  <p:tag name="MARGINTOP" val="3.6"/>
  <p:tag name="FONTSIZE" val="18"/>
  <p:tag name="SOFTEDGE" val="0"/>
  <p:tag name="SHAPEGLOW" val="0"/>
  <p:tag name="SHAPEREFLECTION" val="-2.147484E+09"/>
  <p:tag name="HEIGHT" val="129.1717"/>
  <p:tag name="WIDTH" val="128.7479"/>
  <p:tag name="LEFT" val="237.3397"/>
  <p:tag name="TOP" val="318.3628"/>
  <p:tag name="ESE00003" val="{&quot;index&quot;:3,&quot;name&quot;:null,&quot;color&quot;:0,&quot;uid&quot;:3,&quot;displayname&quot;:&quot;Freeform 7&quot;,&quot;abstypecode&quot;:0,&quot;spid&quot;:30,&quot;nativeid&quot;:10,&quot;isexit&quot;:0,&quot;bhvcode&quot;:&quot;spp&quot;,&quot;oindex&quot;:9,&quot;autoReverse&quot;:false,&quot;isClickTriggered&quot;:false,&quot;rangedatastart&quot;:0.0,&quot;rangedataend&quot;:0.5}"/>
  <p:tag name="ESO0003000330" val="OLDID"/>
</p:tagLst>
</file>

<file path=ppt/tags/tag241.xml><?xml version="1.0" encoding="utf-8"?>
<p:tagLst xmlns:a="http://schemas.openxmlformats.org/drawingml/2006/main" xmlns:r="http://schemas.openxmlformats.org/officeDocument/2006/relationships" xmlns:p="http://schemas.openxmlformats.org/presentationml/2006/main">
  <p:tag name="ESO0001500796" val="OLDID"/>
  <p:tag name="TEXTGLOW" val="0"/>
  <p:tag name="TEXTREFLECTION" val="0"/>
  <p:tag name="LINERULEAFTER" val="-1"/>
  <p:tag name="MARGINBOTTOM" val="0"/>
  <p:tag name="MARGINRIGHT" val="0"/>
  <p:tag name="MARGINLEFT" val="0"/>
  <p:tag name="MARGINTOP" val="0"/>
  <p:tag name="FONTSIZE" val="18"/>
  <p:tag name="SOFTEDGE" val="0"/>
  <p:tag name="SHAPEGLOW" val="0"/>
  <p:tag name="SHAPEREFLECTION" val="-2.147484E+09"/>
  <p:tag name="HEIGHT" val="21.81095"/>
  <p:tag name="WIDTH" val="84.93401"/>
  <p:tag name="LEFT" val="261.5103"/>
  <p:tag name="TOP" val="350.3148"/>
  <p:tag name="ESE00004" val="{&quot;index&quot;:4,&quot;name&quot;:null,&quot;color&quot;:0,&quot;uid&quot;:4,&quot;displayname&quot;:&quot;添加标题&quot;,&quot;abstypecode&quot;:0,&quot;spid&quot;:31,&quot;nativeid&quot;:10,&quot;isexit&quot;:0,&quot;bhvcode&quot;:&quot;spp&quot;,&quot;oindex&quot;:10,&quot;autoReverse&quot;:false,&quot;isClickTriggered&quot;:false,&quot;rangedatastart&quot;:0.0,&quot;rangedataend&quot;:0.5}"/>
  <p:tag name="ESO0003100330" val="OLDID"/>
</p:tagLst>
</file>

<file path=ppt/tags/tag242.xml><?xml version="1.0" encoding="utf-8"?>
<p:tagLst xmlns:a="http://schemas.openxmlformats.org/drawingml/2006/main" xmlns:r="http://schemas.openxmlformats.org/officeDocument/2006/relationships" xmlns:p="http://schemas.openxmlformats.org/presentationml/2006/main">
  <p:tag name="ESO0001600796" val="OLDID"/>
  <p:tag name="TEXTGLOW" val="0"/>
  <p:tag name="TEXTREFLECTION" val="0"/>
  <p:tag name="LINERULEAFTER" val="-1"/>
  <p:tag name="MARGINBOTTOM" val="3.6"/>
  <p:tag name="MARGINRIGHT" val="7.2"/>
  <p:tag name="MARGINLEFT" val="7.2"/>
  <p:tag name="MARGINTOP" val="3.6"/>
  <p:tag name="FONTSIZE" val="32"/>
  <p:tag name="SOFTEDGE" val="0"/>
  <p:tag name="SHAPEGLOW" val="0"/>
  <p:tag name="SHAPEREFLECTION" val="-2.147484E+09"/>
  <p:tag name="HEIGHT" val="46.04528"/>
  <p:tag name="WIDTH" val="70.33015"/>
  <p:tag name="LEFT" val="277.0843"/>
  <p:tag name="TOP" val="371.7761"/>
  <p:tag name="ESE00005" val="{&quot;index&quot;:5,&quot;name&quot;:null,&quot;color&quot;:0,&quot;uid&quot;:5,&quot;displayname&quot;:&quot;30%&quot;,&quot;abstypecode&quot;:0,&quot;spid&quot;:32,&quot;nativeid&quot;:10,&quot;isexit&quot;:0,&quot;bhvcode&quot;:&quot;spp&quot;,&quot;oindex&quot;:11,&quot;autoReverse&quot;:false,&quot;isClickTriggered&quot;:false,&quot;rangedatastart&quot;:0.0,&quot;rangedataend&quot;:0.5}"/>
  <p:tag name="ESO0003200330" val="OLDID"/>
</p:tagLst>
</file>

<file path=ppt/tags/tag243.xml><?xml version="1.0" encoding="utf-8"?>
<p:tagLst xmlns:a="http://schemas.openxmlformats.org/drawingml/2006/main" xmlns:r="http://schemas.openxmlformats.org/officeDocument/2006/relationships" xmlns:p="http://schemas.openxmlformats.org/presentationml/2006/main">
  <p:tag name="ESO0001100796" val="OLDID"/>
  <p:tag name="TEXTGLOW" val="0"/>
  <p:tag name="TEXTREFLECTION" val="0"/>
  <p:tag name="LINERULEAFTER" val="-1"/>
  <p:tag name="MARGINBOTTOM" val="3.6"/>
  <p:tag name="MARGINRIGHT" val="7.2"/>
  <p:tag name="MARGINLEFT" val="7.2"/>
  <p:tag name="MARGINTOP" val="3.6"/>
  <p:tag name="FONTSIZE" val="18"/>
  <p:tag name="SOFTEDGE" val="0"/>
  <p:tag name="SHAPEGLOW" val="0"/>
  <p:tag name="SHAPEREFLECTION" val="-2.147484E+09"/>
  <p:tag name="HEIGHT" val="102.3745"/>
  <p:tag name="WIDTH" val="102.0457"/>
  <p:tag name="LEFT" val="327.2683"/>
  <p:tag name="TOP" val="236.9575"/>
  <p:tag name="ESE00006" val="{&quot;index&quot;:6,&quot;name&quot;:null,&quot;color&quot;:0,&quot;uid&quot;:6,&quot;displayname&quot;:&quot;Freeform 5&quot;,&quot;abstypecode&quot;:0,&quot;spid&quot;:33,&quot;nativeid&quot;:10,&quot;isexit&quot;:0,&quot;bhvcode&quot;:&quot;spp&quot;,&quot;oindex&quot;:12,&quot;autoReverse&quot;:false,&quot;isClickTriggered&quot;:false,&quot;rangedatastart&quot;:0.0,&quot;rangedataend&quot;:0.5}"/>
  <p:tag name="ESO0003300330" val="OLDID"/>
</p:tagLst>
</file>

<file path=ppt/tags/tag244.xml><?xml version="1.0" encoding="utf-8"?>
<p:tagLst xmlns:a="http://schemas.openxmlformats.org/drawingml/2006/main" xmlns:r="http://schemas.openxmlformats.org/officeDocument/2006/relationships" xmlns:p="http://schemas.openxmlformats.org/presentationml/2006/main">
  <p:tag name="ESO0001200796" val="OLDID"/>
  <p:tag name="TEXTGLOW" val="0"/>
  <p:tag name="TEXTREFLECTION" val="0"/>
  <p:tag name="LINERULEAFTER" val="-1"/>
  <p:tag name="MARGINBOTTOM" val="0"/>
  <p:tag name="MARGINRIGHT" val="0"/>
  <p:tag name="MARGINLEFT" val="0"/>
  <p:tag name="MARGINTOP" val="0"/>
  <p:tag name="FONTSIZE" val="14"/>
  <p:tag name="SOFTEDGE" val="0"/>
  <p:tag name="SHAPEGLOW" val="0"/>
  <p:tag name="SHAPEREFLECTION" val="-2.147484E+09"/>
  <p:tag name="HEIGHT" val="16.96409"/>
  <p:tag name="WIDTH" val="70.96945"/>
  <p:tag name="LEFT" val="341.3064"/>
  <p:tag name="TOP" val="263.1741"/>
  <p:tag name="ESE00007" val="{&quot;index&quot;:7,&quot;name&quot;:null,&quot;color&quot;:0,&quot;uid&quot;:7,&quot;displayname&quot;:&quot;添加标题&quot;,&quot;abstypecode&quot;:0,&quot;spid&quot;:34,&quot;nativeid&quot;:10,&quot;isexit&quot;:0,&quot;bhvcode&quot;:&quot;spp&quot;,&quot;oindex&quot;:13,&quot;autoReverse&quot;:false,&quot;isClickTriggered&quot;:false,&quot;rangedatastart&quot;:0.0,&quot;rangedataend&quot;:0.5}"/>
  <p:tag name="ESO0003400330" val="OLDID"/>
</p:tagLst>
</file>

<file path=ppt/tags/tag245.xml><?xml version="1.0" encoding="utf-8"?>
<p:tagLst xmlns:a="http://schemas.openxmlformats.org/drawingml/2006/main" xmlns:r="http://schemas.openxmlformats.org/officeDocument/2006/relationships" xmlns:p="http://schemas.openxmlformats.org/presentationml/2006/main">
  <p:tag name="ESO0001300796" val="OLDID"/>
  <p:tag name="TEXTGLOW" val="0"/>
  <p:tag name="TEXTREFLECTION" val="0"/>
  <p:tag name="LINERULEAFTER" val="-1"/>
  <p:tag name="MARGINBOTTOM" val="3.6"/>
  <p:tag name="MARGINRIGHT" val="7.2"/>
  <p:tag name="MARGINLEFT" val="7.2"/>
  <p:tag name="MARGINTOP" val="3.6"/>
  <p:tag name="FONTSIZE" val="32"/>
  <p:tag name="SOFTEDGE" val="0"/>
  <p:tag name="SHAPEGLOW" val="0"/>
  <p:tag name="SHAPEREFLECTION" val="-2.147484E+09"/>
  <p:tag name="HEIGHT" val="46.04528"/>
  <p:tag name="WIDTH" val="70.33015"/>
  <p:tag name="LEFT" val="346.1472"/>
  <p:tag name="TOP" val="276.7582"/>
  <p:tag name="ESE00008" val="{&quot;index&quot;:8,&quot;name&quot;:null,&quot;color&quot;:0,&quot;uid&quot;:8,&quot;displayname&quot;:&quot;20%&quot;,&quot;abstypecode&quot;:0,&quot;spid&quot;:35,&quot;nativeid&quot;:10,&quot;isexit&quot;:0,&quot;bhvcode&quot;:&quot;spp&quot;,&quot;oindex&quot;:14,&quot;autoReverse&quot;:false,&quot;isClickTriggered&quot;:false,&quot;rangedatastart&quot;:0.0,&quot;rangedataend&quot;:0.5}"/>
  <p:tag name="ESO0003500330" val="OLDID"/>
</p:tagLst>
</file>

<file path=ppt/tags/tag246.xml><?xml version="1.0" encoding="utf-8"?>
<p:tagLst xmlns:a="http://schemas.openxmlformats.org/drawingml/2006/main" xmlns:r="http://schemas.openxmlformats.org/officeDocument/2006/relationships" xmlns:p="http://schemas.openxmlformats.org/presentationml/2006/main">
  <p:tag name="ESO0000800796" val="OLDID"/>
  <p:tag name="TEXTGLOW" val="0"/>
  <p:tag name="TEXTREFLECTION" val="0"/>
  <p:tag name="LINERULEAFTER" val="-1"/>
  <p:tag name="MARGINBOTTOM" val="3.6"/>
  <p:tag name="MARGINRIGHT" val="7.2"/>
  <p:tag name="MARGINLEFT" val="7.2"/>
  <p:tag name="MARGINTOP" val="3.6"/>
  <p:tag name="FONTSIZE" val="18"/>
  <p:tag name="SOFTEDGE" val="0"/>
  <p:tag name="SHAPEGLOW" val="0"/>
  <p:tag name="SHAPEREFLECTION" val="-2.147484E+09"/>
  <p:tag name="HEIGHT" val="84.51165"/>
  <p:tag name="WIDTH" val="84.24023"/>
  <p:tag name="LEFT" val="261.1436"/>
  <p:tag name="TOP" val="180.8984"/>
  <p:tag name="ESE00009" val="{&quot;index&quot;:9,&quot;name&quot;:null,&quot;color&quot;:0,&quot;uid&quot;:9,&quot;displayname&quot;:&quot;Freeform 5&quot;,&quot;abstypecode&quot;:0,&quot;spid&quot;:36,&quot;nativeid&quot;:10,&quot;isexit&quot;:0,&quot;bhvcode&quot;:&quot;spp&quot;,&quot;oindex&quot;:15,&quot;autoReverse&quot;:false,&quot;isClickTriggered&quot;:false,&quot;rangedatastart&quot;:0.0,&quot;rangedataend&quot;:0.5}"/>
  <p:tag name="ESO0003600330" val="OLDID"/>
</p:tagLst>
</file>

<file path=ppt/tags/tag247.xml><?xml version="1.0" encoding="utf-8"?>
<p:tagLst xmlns:a="http://schemas.openxmlformats.org/drawingml/2006/main" xmlns:r="http://schemas.openxmlformats.org/officeDocument/2006/relationships" xmlns:p="http://schemas.openxmlformats.org/presentationml/2006/main">
  <p:tag name="ESO0000900796" val="OLDID"/>
  <p:tag name="TEXTGLOW" val="0"/>
  <p:tag name="TEXTREFLECTION" val="0"/>
  <p:tag name="LINERULEAFTER" val="-1"/>
  <p:tag name="MARGINBOTTOM" val="0"/>
  <p:tag name="MARGINRIGHT" val="0"/>
  <p:tag name="MARGINLEFT" val="0"/>
  <p:tag name="MARGINTOP" val="0"/>
  <p:tag name="FONTSIZE" val="12"/>
  <p:tag name="SOFTEDGE" val="0"/>
  <p:tag name="SHAPEGLOW" val="0"/>
  <p:tag name="SHAPEREFLECTION" val="-2.147484E+09"/>
  <p:tag name="HEIGHT" val="14.54063"/>
  <p:tag name="WIDTH" val="55.00189"/>
  <p:tag name="LEFT" val="274.2128"/>
  <p:tag name="TOP" val="206.1395"/>
  <p:tag name="ESE00010" val="{&quot;index&quot;:10,&quot;name&quot;:null,&quot;color&quot;:0,&quot;uid&quot;:10,&quot;displayname&quot;:&quot;添加标题&quot;,&quot;abstypecode&quot;:0,&quot;spid&quot;:37,&quot;nativeid&quot;:10,&quot;isexit&quot;:0,&quot;bhvcode&quot;:&quot;spp&quot;,&quot;oindex&quot;:16,&quot;autoReverse&quot;:false,&quot;isClickTriggered&quot;:false,&quot;rangedatastart&quot;:0.0,&quot;rangedataend&quot;:0.5}"/>
  <p:tag name="ESO0003700330" val="OLDID"/>
</p:tagLst>
</file>

<file path=ppt/tags/tag248.xml><?xml version="1.0" encoding="utf-8"?>
<p:tagLst xmlns:a="http://schemas.openxmlformats.org/drawingml/2006/main" xmlns:r="http://schemas.openxmlformats.org/officeDocument/2006/relationships" xmlns:p="http://schemas.openxmlformats.org/presentationml/2006/main">
  <p:tag name="ESO0001000796" val="OLDID"/>
  <p:tag name="TEXTGLOW" val="0"/>
  <p:tag name="TEXTREFLECTION" val="0"/>
  <p:tag name="LINERULEAFTER" val="-1"/>
  <p:tag name="MARGINBOTTOM" val="3.6"/>
  <p:tag name="MARGINRIGHT" val="7.2"/>
  <p:tag name="MARGINLEFT" val="7.2"/>
  <p:tag name="MARGINTOP" val="3.6"/>
  <p:tag name="FONTSIZE" val="24"/>
  <p:tag name="SOFTEDGE" val="0"/>
  <p:tag name="SHAPEGLOW" val="0"/>
  <p:tag name="SHAPEREFLECTION" val="-2.147484E+09"/>
  <p:tag name="HEIGHT" val="36.35157"/>
  <p:tag name="WIDTH" val="56.69835"/>
  <p:tag name="LEFT" val="279.9782"/>
  <p:tag name="TOP" val="216.9551"/>
  <p:tag name="ESE00011" val="{&quot;index&quot;:11,&quot;name&quot;:null,&quot;color&quot;:0,&quot;uid&quot;:11,&quot;displayname&quot;:&quot;10%&quot;,&quot;abstypecode&quot;:0,&quot;spid&quot;:38,&quot;nativeid&quot;:10,&quot;isexit&quot;:0,&quot;bhvcode&quot;:&quot;spp&quot;,&quot;oindex&quot;:17,&quot;autoReverse&quot;:false,&quot;isClickTriggered&quot;:false,&quot;rangedatastart&quot;:0.0,&quot;rangedataend&quot;:0.5}"/>
  <p:tag name="ESO0003800330" val="OLDID"/>
</p:tagLst>
</file>

<file path=ppt/tags/tag249.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50.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51.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52.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单击此处输入你的正文,文字是您思想的提炼,为了最终演示发布的良好效果,请尽量言简意赅的阐述观点；单击此处输入你的正文；&quot;,&quot;abstypecode&quot;:0,&quot;spid&quot;:16,&quot;nativeid&quot;:0,&quot;isexit&quot;:0,&quot;bhvcode&quot;:&quot;spp&quot;,&quot;oindex&quot;:5,&quot;autoReverse&quot;:false,&quot;isClickTriggered&quot;:false,&quot;rangedatastart&quot;:1.0,&quot;rangedataend&quot;:1.5}"/>
  <p:tag name="ESO0001600328" val="OLDID"/>
</p:tagLst>
</file>

<file path=ppt/tags/tag25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54.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选题背景与意义&quot;,&quot;abstypecode&quot;:0,&quot;spid&quot;:18,&quot;nativeid&quot;:10,&quot;isexit&quot;:0,&quot;bhvcode&quot;:&quot;spp&quot;,&quot;oindex&quot;:4,&quot;autoReverse&quot;:false,&quot;isClickTriggered&quot;:false,&quot;rangedatastart&quot;:0.0,&quot;rangedataend&quot;:0.5}"/>
  <p:tag name="ESO0001800333" val="OLDID"/>
</p:tagLst>
</file>

<file path=ppt/tags/tag255.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单击此处输入你的正文,文字是您思想的提炼,为了最终演示发布的良好效果,请尽量言简意赅的阐述观点；根据需要可酌情增减文字,以便观者可以准确理解您所传达的信息。&quot;,&quot;abstypecode&quot;:0,&quot;spid&quot;:7,&quot;nativeid&quot;:10,&quot;isexit&quot;:0,&quot;bhvcode&quot;:&quot;spp&quot;,&quot;oindex&quot;:4,&quot;autoReverse&quot;:false,&quot;isClickTriggered&quot;:false,&quot;rangedatastart&quot;:0.0,&quot;rangedataend&quot;:0.5}"/>
  <p:tag name="ESO0000700343" val="OLDID"/>
  <p:tag name="ESO0000200333" val="OLDID"/>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quot;,&quot;abstypecode&quot;:0,&quot;spid&quot;:2,&quot;nativeid&quot;:10,&quot;isexit&quot;:0,&quot;bhvcode&quot;:&quot;spp&quot;,&quot;oindex&quot;:3,&quot;autoReverse&quot;:false,&quot;isClickTriggered&quot;:false,&quot;rangedatastart&quot;:1.25,&quot;rangedataend&quot;:1.75}"/>
</p:tagLst>
</file>

<file path=ppt/tags/tag256.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8,&quot;nativeid&quot;:10,&quot;isexit&quot;:0,&quot;bhvcode&quot;:&quot;spp&quot;,&quot;oindex&quot;:3,&quot;autoReverse&quot;:false,&quot;isClickTriggered&quot;:false,&quot;rangedatastart&quot;:0.0,&quot;rangedataend&quot;:0.5}"/>
  <p:tag name="ESO0000800343" val="OLDID"/>
  <p:tag name="ESO0000300333" val="OLDID"/>
  <p:tag name="ESE00002" val="{&quot;index&quot;:2,&quot;name&quot;:null,&quot;color&quot;:0,&quot;uid&quot;:2,&quot;displayname&quot;:&quot;单击此处输入你的正文,文字是您思想的提炼,为了最终演示发布的良好效果,请尽量言简意赅的阐述观点；以便观者可以准确理解您所传达的信息。&quot;,&quot;abstypecode&quot;:0,&quot;spid&quot;:3,&quot;nativeid&quot;:10,&quot;isexit&quot;:0,&quot;bhvcode&quot;:&quot;spp&quot;,&quot;oindex&quot;:2,&quot;autoReverse&quot;:false,&quot;isClickTriggered&quot;:false,&quot;rangedatastart&quot;:1.5,&quot;rangedataend&quot;:2.0}"/>
</p:tagLst>
</file>

<file path=ppt/tags/tag257.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请添加小标题&quot;,&quot;abstypecode&quot;:0,&quot;spid&quot;:10,&quot;nativeid&quot;:10,&quot;isexit&quot;:0,&quot;bhvcode&quot;:&quot;spp&quot;,&quot;oindex&quot;:6,&quot;autoReverse&quot;:false,&quot;isClickTriggered&quot;:false,&quot;rangedatastart&quot;:0.0,&quot;rangedataend&quot;:0.5}"/>
  <p:tag name="ESO0001000343" val="OLDID"/>
  <p:tag name="ESE00004" val="{&quot;index&quot;:4,&quot;name&quot;:null,&quot;color&quot;:0,&quot;uid&quot;:4,&quot;displayname&quot;:&quot;请添加小标题&quot;,&quot;abstypecode&quot;:0,&quot;spid&quot;:10,&quot;nativeid&quot;:10,&quot;isexit&quot;:0,&quot;bhvcode&quot;:&quot;spp&quot;,&quot;oindex&quot;:4,&quot;autoReverse&quot;:false,&quot;isClickTriggered&quot;:false,&quot;rangedatastart&quot;:0.0,&quot;rangedataend&quot;:0.5}"/>
  <p:tag name="ESE00002" val="{&quot;index&quot;:2,&quot;name&quot;:null,&quot;color&quot;:0,&quot;uid&quot;:2,&quot;displayname&quot;:&quot;请添加小标题&quot;,&quot;abstypecode&quot;:0,&quot;spid&quot;:10,&quot;nativeid&quot;:10,&quot;isexit&quot;:0,&quot;bhvcode&quot;:&quot;spp&quot;,&quot;oindex&quot;:2,&quot;autoReverse&quot;:false,&quot;isClickTriggered&quot;:false,&quot;rangedatastart&quot;:0.0,&quot;rangedataend&quot;:0.5}"/>
  <p:tag name="ESO0000400333" val="OLDID"/>
  <p:tag name="ESE00001" val="{&quot;index&quot;:1,&quot;name&quot;:null,&quot;color&quot;:0,&quot;uid&quot;:1,&quot;displayname&quot;:&quot;请添加小标题&quot;,&quot;abstypecode&quot;:0,&quot;spid&quot;:4,&quot;nativeid&quot;:10,&quot;isexit&quot;:0,&quot;bhvcode&quot;:&quot;spp&quot;,&quot;oindex&quot;:1,&quot;autoReverse&quot;:false,&quot;isClickTriggered&quot;:false,&quot;rangedatastart&quot;:1.0,&quot;rangedataend&quot;:1.5}"/>
</p:tagLst>
</file>

<file path=ppt/tags/tag258.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17&quot;,&quot;abstypecode&quot;:0,&quot;spid&quot;:6,&quot;nativeid&quot;:0,&quot;isexit&quot;:0,&quot;bhvcode&quot;:&quot;spp&quot;,&quot;oindex&quot;:5,&quot;autoReverse&quot;:false,&quot;isClickTriggered&quot;:false,&quot;rangedatastart&quot;:0.75,&quot;rangedataend&quot;:1.25}"/>
  <p:tag name="ESO0000600333" val="OLDID"/>
</p:tagLst>
</file>

<file path=ppt/tags/tag259.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图 6&quot;,&quot;abstypecode&quot;:0,&quot;spid&quot;:7,&quot;nativeid&quot;:1,&quot;isexit&quot;:0,&quot;bhvcode&quot;:&quot;s&quot;,&quot;oindex&quot;:6,&quot;autoReverse&quot;:false,&quot;isClickTriggered&quot;:false,&quot;rangedatastart&quot;:0.0,&quot;rangedataend&quot;:0.0010000000474974513}"/>
  <p:tag name="ESO0000700333" val="OLDID"/>
</p:tagLst>
</file>

<file path=ppt/tags/tag26.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60.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53" val="OLDID"/>
</p:tagLst>
</file>

<file path=ppt/tags/tag261.xml><?xml version="1.0" encoding="utf-8"?>
<p:tagLst xmlns:a="http://schemas.openxmlformats.org/drawingml/2006/main" xmlns:r="http://schemas.openxmlformats.org/officeDocument/2006/relationships" xmlns:p="http://schemas.openxmlformats.org/presentationml/2006/main">
  <p:tag name="ESO0003100353" val="OLDID"/>
  <p:tag name="ESE00002" val="{&quot;index&quot;:2,&quot;name&quot;:null,&quot;color&quot;:0,&quot;uid&quot;:2,&quot;displayname&quot;:&quot;组 30&quot;,&quot;abstypecode&quot;:0,&quot;spid&quot;:31,&quot;nativeid&quot;:10,&quot;isexit&quot;:0,&quot;bhvcode&quot;:&quot;sppp&quot;,&quot;oindex&quot;:2,&quot;autoReverse&quot;:false,&quot;isClickTriggered&quot;:false,&quot;rangedatastart&quot;:0.0,&quot;rangedataend&quot;:0.5}"/>
</p:tagLst>
</file>

<file path=ppt/tags/tag262.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51" val="OLDID"/>
</p:tagLst>
</file>

<file path=ppt/tags/tag263.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8" val="OLDID"/>
</p:tagLst>
</file>

<file path=ppt/tags/tag264.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65.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66.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单击此处输入你的正文,文字是您思想的提炼,为了最终演示发布的良好效果,请尽量言简意赅的阐述观点；单击此处输入你的正文；&quot;,&quot;abstypecode&quot;:0,&quot;spid&quot;:16,&quot;nativeid&quot;:0,&quot;isexit&quot;:0,&quot;bhvcode&quot;:&quot;spp&quot;,&quot;oindex&quot;:5,&quot;autoReverse&quot;:false,&quot;isClickTriggered&quot;:false,&quot;rangedatastart&quot;:1.0,&quot;rangedataend&quot;:1.5}"/>
  <p:tag name="ESO0001600328" val="OLDID"/>
</p:tagLst>
</file>

<file path=ppt/tags/tag267.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268.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表 1&quot;,&quot;abstypecode&quot;:0,&quot;spid&quot;:2,&quot;nativeid&quot;:10,&quot;isexit&quot;:0,&quot;bhvcode&quot;:&quot;sppc&quot;,&quot;oindex&quot;:1,&quot;autoReverse&quot;:false,&quot;isClickTriggered&quot;:false,&quot;rangedatastart&quot;:0.0,&quot;rangedataend&quot;:0.5}"/>
  <p:tag name="ESO0000201343" val="OLDID"/>
  <p:tag name="ESO0000200329" val="OLDID"/>
</p:tagLst>
</file>

<file path=ppt/tags/tag269.xml><?xml version="1.0" encoding="utf-8"?>
<p:tagLst xmlns:a="http://schemas.openxmlformats.org/drawingml/2006/main" xmlns:r="http://schemas.openxmlformats.org/officeDocument/2006/relationships" xmlns:p="http://schemas.openxmlformats.org/presentationml/2006/main">
  <p:tag name="ESO0000401343" val="OLDID"/>
  <p:tag name="ESE00002" val="{&quot;index&quot;:2,&quot;name&quot;:null,&quot;color&quot;:0,&quot;uid&quot;:2,&quot;displayname&quot;:&quot;单击此处输入你的正文,为了最终演示发布的良好效果,请尽量言简意赅的阐述观点；&quot;,&quot;abstypecode&quot;:0,&quot;spid&quot;:3,&quot;nativeid&quot;:10,&quot;isexit&quot;:0,&quot;bhvcode&quot;:&quot;spp&quot;,&quot;oindex&quot;:2,&quot;autoReverse&quot;:false,&quot;isClickTriggered&quot;:false,&quot;rangedatastart&quot;:0.0,&quot;rangedataend&quot;:0.5}"/>
  <p:tag name="ESO0000300329" val="OLDID"/>
</p:tagLst>
</file>

<file path=ppt/tags/tag27.xml><?xml version="1.0" encoding="utf-8"?>
<p:tagLst xmlns:a="http://schemas.openxmlformats.org/drawingml/2006/main" xmlns:r="http://schemas.openxmlformats.org/officeDocument/2006/relationships" xmlns:p="http://schemas.openxmlformats.org/presentationml/2006/main">
  <p:tag name="ESO0000800328" val="OLDID"/>
  <p:tag name="ESE00002" val="{&quot;index&quot;:2,&quot;name&quot;:null,&quot;color&quot;:0,&quot;uid&quot;:2,&quot;displayname&quot;:&quot;独爱礼坊7&quot;,&quot;abstypecode&quot;:0,&quot;spid&quot;:8,&quot;nativeid&quot;:10,&quot;isexit&quot;:0,&quot;bhvcode&quot;:&quot;sppp&quot;,&quot;oindex&quot;:2,&quot;autoReverse&quot;:false,&quot;isClickTriggered&quot;:false,&quot;rangedatastart&quot;:0.25,&quot;rangedataend&quot;:0.75}"/>
</p:tagLst>
</file>

<file path=ppt/tags/tag270.xml><?xml version="1.0" encoding="utf-8"?>
<p:tagLst xmlns:a="http://schemas.openxmlformats.org/drawingml/2006/main" xmlns:r="http://schemas.openxmlformats.org/officeDocument/2006/relationships" xmlns:p="http://schemas.openxmlformats.org/presentationml/2006/main">
  <p:tag name="ESO0000501343" val="OLDID"/>
  <p:tag name="ESE00003" val="{&quot;index&quot;:3,&quot;name&quot;:null,&quot;color&quot;:0,&quot;uid&quot;:3,&quot;displayname&quot;:&quot;第一季度&quot;,&quot;abstypecode&quot;:0,&quot;spid&quot;:4,&quot;nativeid&quot;:10,&quot;isexit&quot;:0,&quot;bhvcode&quot;:&quot;spp&quot;,&quot;oindex&quot;:3,&quot;autoReverse&quot;:false,&quot;isClickTriggered&quot;:false,&quot;rangedatastart&quot;:0.0,&quot;rangedataend&quot;:0.5}"/>
  <p:tag name="ESO0000400329" val="OLDID"/>
</p:tagLst>
</file>

<file path=ppt/tags/tag271.xml><?xml version="1.0" encoding="utf-8"?>
<p:tagLst xmlns:a="http://schemas.openxmlformats.org/drawingml/2006/main" xmlns:r="http://schemas.openxmlformats.org/officeDocument/2006/relationships" xmlns:p="http://schemas.openxmlformats.org/presentationml/2006/main">
  <p:tag name="ESO0000701343" val="OLDID"/>
  <p:tag name="ESE00004" val="{&quot;index&quot;:4,&quot;name&quot;:null,&quot;color&quot;:0,&quot;uid&quot;:4,&quot;displayname&quot;:&quot;椭圆 4&quot;,&quot;abstypecode&quot;:0,&quot;spid&quot;:5,&quot;nativeid&quot;:10,&quot;isexit&quot;:0,&quot;bhvcode&quot;:&quot;spp&quot;,&quot;oindex&quot;:4,&quot;autoReverse&quot;:false,&quot;isClickTriggered&quot;:false,&quot;rangedatastart&quot;:0.0,&quot;rangedataend&quot;:0.5}"/>
  <p:tag name="ESO0000500329" val="OLDID"/>
</p:tagLst>
</file>

<file path=ppt/tags/tag272.xml><?xml version="1.0" encoding="utf-8"?>
<p:tagLst xmlns:a="http://schemas.openxmlformats.org/drawingml/2006/main" xmlns:r="http://schemas.openxmlformats.org/officeDocument/2006/relationships" xmlns:p="http://schemas.openxmlformats.org/presentationml/2006/main">
  <p:tag name="ESO0001201343" val="OLDID"/>
  <p:tag name="ESE00005" val="{&quot;index&quot;:5,&quot;name&quot;:null,&quot;color&quot;:0,&quot;uid&quot;:5,&quot;displayname&quot;:&quot;椭圆 5&quot;,&quot;abstypecode&quot;:0,&quot;spid&quot;:6,&quot;nativeid&quot;:10,&quot;isexit&quot;:0,&quot;bhvcode&quot;:&quot;spp&quot;,&quot;oindex&quot;:5,&quot;autoReverse&quot;:false,&quot;isClickTriggered&quot;:false,&quot;rangedatastart&quot;:0.25,&quot;rangedataend&quot;:0.75}"/>
  <p:tag name="ESO0000600329" val="OLDID"/>
</p:tagLst>
</file>

<file path=ppt/tags/tag273.xml><?xml version="1.0" encoding="utf-8"?>
<p:tagLst xmlns:a="http://schemas.openxmlformats.org/drawingml/2006/main" xmlns:r="http://schemas.openxmlformats.org/officeDocument/2006/relationships" xmlns:p="http://schemas.openxmlformats.org/presentationml/2006/main">
  <p:tag name="ESO0001901343" val="OLDID"/>
  <p:tag name="ESE00006" val="{&quot;index&quot;:6,&quot;name&quot;:null,&quot;color&quot;:0,&quot;uid&quot;:6,&quot;displayname&quot;:&quot;椭圆 6&quot;,&quot;abstypecode&quot;:0,&quot;spid&quot;:7,&quot;nativeid&quot;:10,&quot;isexit&quot;:0,&quot;bhvcode&quot;:&quot;spp&quot;,&quot;oindex&quot;:6,&quot;autoReverse&quot;:false,&quot;isClickTriggered&quot;:false,&quot;rangedatastart&quot;:0.0,&quot;rangedataend&quot;:0.5}"/>
  <p:tag name="ESO0000700329" val="OLDID"/>
</p:tagLst>
</file>

<file path=ppt/tags/tag274.xml><?xml version="1.0" encoding="utf-8"?>
<p:tagLst xmlns:a="http://schemas.openxmlformats.org/drawingml/2006/main" xmlns:r="http://schemas.openxmlformats.org/officeDocument/2006/relationships" xmlns:p="http://schemas.openxmlformats.org/presentationml/2006/main">
  <p:tag name="ESO0002201343" val="OLDID"/>
  <p:tag name="ESE00007" val="{&quot;index&quot;:7,&quot;name&quot;:null,&quot;color&quot;:0,&quot;uid&quot;:7,&quot;displayname&quot;:&quot;椭圆 7&quot;,&quot;abstypecode&quot;:0,&quot;spid&quot;:8,&quot;nativeid&quot;:10,&quot;isexit&quot;:0,&quot;bhvcode&quot;:&quot;spp&quot;,&quot;oindex&quot;:7,&quot;autoReverse&quot;:false,&quot;isClickTriggered&quot;:false,&quot;rangedatastart&quot;:0.25,&quot;rangedataend&quot;:0.75}"/>
  <p:tag name="ESO0000800329" val="OLDID"/>
</p:tagLst>
</file>

<file path=ppt/tags/tag275.xml><?xml version="1.0" encoding="utf-8"?>
<p:tagLst xmlns:a="http://schemas.openxmlformats.org/drawingml/2006/main" xmlns:r="http://schemas.openxmlformats.org/officeDocument/2006/relationships" xmlns:p="http://schemas.openxmlformats.org/presentationml/2006/main">
  <p:tag name="ESO0002701343" val="OLDID"/>
  <p:tag name="ESE00008" val="{&quot;index&quot;:8,&quot;name&quot;:null,&quot;color&quot;:0,&quot;uid&quot;:8,&quot;displayname&quot;:&quot;单击此处输入你的正文,为了最终演示发布的良好效果,请尽量言简意赅的阐述观点；&quot;,&quot;abstypecode&quot;:0,&quot;spid&quot;:9,&quot;nativeid&quot;:10,&quot;isexit&quot;:0,&quot;bhvcode&quot;:&quot;spp&quot;,&quot;oindex&quot;:8,&quot;autoReverse&quot;:false,&quot;isClickTriggered&quot;:false,&quot;rangedatastart&quot;:0.25,&quot;rangedataend&quot;:0.75}"/>
  <p:tag name="ESO0000900329" val="OLDID"/>
</p:tagLst>
</file>

<file path=ppt/tags/tag276.xml><?xml version="1.0" encoding="utf-8"?>
<p:tagLst xmlns:a="http://schemas.openxmlformats.org/drawingml/2006/main" xmlns:r="http://schemas.openxmlformats.org/officeDocument/2006/relationships" xmlns:p="http://schemas.openxmlformats.org/presentationml/2006/main">
  <p:tag name="ESO0002801343" val="OLDID"/>
  <p:tag name="ESE00009" val="{&quot;index&quot;:9,&quot;name&quot;:null,&quot;color&quot;:0,&quot;uid&quot;:9,&quot;displayname&quot;:&quot;第二季度&quot;,&quot;abstypecode&quot;:0,&quot;spid&quot;:10,&quot;nativeid&quot;:10,&quot;isexit&quot;:0,&quot;bhvcode&quot;:&quot;spp&quot;,&quot;oindex&quot;:9,&quot;autoReverse&quot;:false,&quot;isClickTriggered&quot;:false,&quot;rangedatastart&quot;:0.25,&quot;rangedataend&quot;:0.75}"/>
  <p:tag name="ESO0001000329" val="OLDID"/>
</p:tagLst>
</file>

<file path=ppt/tags/tag277.xml><?xml version="1.0" encoding="utf-8"?>
<p:tagLst xmlns:a="http://schemas.openxmlformats.org/drawingml/2006/main" xmlns:r="http://schemas.openxmlformats.org/officeDocument/2006/relationships" xmlns:p="http://schemas.openxmlformats.org/presentationml/2006/main">
  <p:tag name="ESO0003001343" val="OLDID"/>
  <p:tag name="ESE00010" val="{&quot;index&quot;:10,&quot;name&quot;:null,&quot;color&quot;:0,&quot;uid&quot;:10,&quot;displayname&quot;:&quot;单击此处输入你的正文,为了最终演示发布的良好效果,请尽量言简意赅的阐述观点；&quot;,&quot;abstypecode&quot;:0,&quot;spid&quot;:11,&quot;nativeid&quot;:10,&quot;isexit&quot;:0,&quot;bhvcode&quot;:&quot;spp&quot;,&quot;oindex&quot;:10,&quot;autoReverse&quot;:false,&quot;isClickTriggered&quot;:false,&quot;rangedatastart&quot;:0.0,&quot;rangedataend&quot;:0.5}"/>
  <p:tag name="ESO0001100329" val="OLDID"/>
</p:tagLst>
</file>

<file path=ppt/tags/tag278.xml><?xml version="1.0" encoding="utf-8"?>
<p:tagLst xmlns:a="http://schemas.openxmlformats.org/drawingml/2006/main" xmlns:r="http://schemas.openxmlformats.org/officeDocument/2006/relationships" xmlns:p="http://schemas.openxmlformats.org/presentationml/2006/main">
  <p:tag name="ESO0003101343" val="OLDID"/>
  <p:tag name="ESE00011" val="{&quot;index&quot;:11,&quot;name&quot;:null,&quot;color&quot;:0,&quot;uid&quot;:11,&quot;displayname&quot;:&quot;第三季度&quot;,&quot;abstypecode&quot;:0,&quot;spid&quot;:12,&quot;nativeid&quot;:10,&quot;isexit&quot;:0,&quot;bhvcode&quot;:&quot;spp&quot;,&quot;oindex&quot;:11,&quot;autoReverse&quot;:false,&quot;isClickTriggered&quot;:false,&quot;rangedatastart&quot;:0.0,&quot;rangedataend&quot;:0.5}"/>
  <p:tag name="ESO0001200329" val="OLDID"/>
</p:tagLst>
</file>

<file path=ppt/tags/tag279.xml><?xml version="1.0" encoding="utf-8"?>
<p:tagLst xmlns:a="http://schemas.openxmlformats.org/drawingml/2006/main" xmlns:r="http://schemas.openxmlformats.org/officeDocument/2006/relationships" xmlns:p="http://schemas.openxmlformats.org/presentationml/2006/main">
  <p:tag name="ESO0003301343" val="OLDID"/>
  <p:tag name="ESE00012" val="{&quot;index&quot;:12,&quot;name&quot;:null,&quot;color&quot;:0,&quot;uid&quot;:12,&quot;displayname&quot;:&quot;单击此处输入你的正文,为了最终演示发布的良好效果,请尽量言简意赅的阐述观点；&quot;,&quot;abstypecode&quot;:0,&quot;spid&quot;:13,&quot;nativeid&quot;:10,&quot;isexit&quot;:0,&quot;bhvcode&quot;:&quot;spp&quot;,&quot;oindex&quot;:12,&quot;autoReverse&quot;:false,&quot;isClickTriggered&quot;:false,&quot;rangedatastart&quot;:0.25,&quot;rangedataend&quot;:0.75}"/>
  <p:tag name="ESO0001300329" val="OLDID"/>
</p:tagLst>
</file>

<file path=ppt/tags/tag28.xml><?xml version="1.0" encoding="utf-8"?>
<p:tagLst xmlns:a="http://schemas.openxmlformats.org/drawingml/2006/main" xmlns:r="http://schemas.openxmlformats.org/officeDocument/2006/relationships" xmlns:p="http://schemas.openxmlformats.org/presentationml/2006/main">
  <p:tag name="ESO0001100328" val="OLDID"/>
  <p:tag name="ESE00003" val="{&quot;index&quot;:3,&quot;name&quot;:null,&quot;color&quot;:0,&quot;uid&quot;:3,&quot;displayname&quot;:&quot;选题背景与意义&quot;,&quot;abstypecode&quot;:0,&quot;spid&quot;:11,&quot;nativeid&quot;:10,&quot;isexit&quot;:0,&quot;bhvcode&quot;:&quot;sppp&quot;,&quot;oindex&quot;:3,&quot;autoReverse&quot;:false,&quot;isClickTriggered&quot;:false,&quot;rangedatastart&quot;:0.25,&quot;rangedataend&quot;:1.0}"/>
</p:tagLst>
</file>

<file path=ppt/tags/tag280.xml><?xml version="1.0" encoding="utf-8"?>
<p:tagLst xmlns:a="http://schemas.openxmlformats.org/drawingml/2006/main" xmlns:r="http://schemas.openxmlformats.org/officeDocument/2006/relationships" xmlns:p="http://schemas.openxmlformats.org/presentationml/2006/main">
  <p:tag name="ESO0003401343" val="OLDID"/>
  <p:tag name="ESE00013" val="{&quot;index&quot;:13,&quot;name&quot;:null,&quot;color&quot;:0,&quot;uid&quot;:13,&quot;displayname&quot;:&quot;第四季度&quot;,&quot;abstypecode&quot;:0,&quot;spid&quot;:14,&quot;nativeid&quot;:10,&quot;isexit&quot;:0,&quot;bhvcode&quot;:&quot;spp&quot;,&quot;oindex&quot;:13,&quot;autoReverse&quot;:false,&quot;isClickTriggered&quot;:false,&quot;rangedatastart&quot;:0.25,&quot;rangedataend&quot;:0.75}"/>
  <p:tag name="ESO0001400329" val="OLDID"/>
</p:tagLst>
</file>

<file path=ppt/tags/tag281.xml><?xml version="1.0" encoding="utf-8"?>
<p:tagLst xmlns:a="http://schemas.openxmlformats.org/drawingml/2006/main" xmlns:r="http://schemas.openxmlformats.org/officeDocument/2006/relationships" xmlns:p="http://schemas.openxmlformats.org/presentationml/2006/main">
  <p:tag name="ESO0000301343" val="OLDID"/>
  <p:tag name="ESE00014" val="{&quot;index&quot;:14,&quot;name&quot;:null,&quot;color&quot;:0,&quot;uid&quot;:14,&quot;displayname&quot;:&quot;Freeform 13&quot;,&quot;abstypecode&quot;:0,&quot;spid&quot;:15,&quot;nativeid&quot;:10,&quot;isexit&quot;:0,&quot;bhvcode&quot;:&quot;spp&quot;,&quot;oindex&quot;:14,&quot;autoReverse&quot;:false,&quot;isClickTriggered&quot;:false,&quot;rangedatastart&quot;:0.0,&quot;rangedataend&quot;:0.5}"/>
  <p:tag name="ESO0001500329" val="OLDID"/>
</p:tagLst>
</file>

<file path=ppt/tags/tag282.xml><?xml version="1.0" encoding="utf-8"?>
<p:tagLst xmlns:a="http://schemas.openxmlformats.org/drawingml/2006/main" xmlns:r="http://schemas.openxmlformats.org/officeDocument/2006/relationships" xmlns:p="http://schemas.openxmlformats.org/presentationml/2006/main">
  <p:tag name="ESO0001101343" val="OLDID"/>
  <p:tag name="ESE00015" val="{&quot;index&quot;:15,&quot;name&quot;:null,&quot;color&quot;:0,&quot;uid&quot;:15,&quot;displayname&quot;:&quot;组 15&quot;,&quot;abstypecode&quot;:0,&quot;spid&quot;:16,&quot;nativeid&quot;:10,&quot;isexit&quot;:0,&quot;bhvcode&quot;:&quot;spp&quot;,&quot;oindex&quot;:15,&quot;autoReverse&quot;:false,&quot;isClickTriggered&quot;:false,&quot;rangedatastart&quot;:0.25,&quot;rangedataend&quot;:0.75}"/>
  <p:tag name="ESO0001600329" val="OLDID"/>
</p:tagLst>
</file>

<file path=ppt/tags/tag283.xml><?xml version="1.0" encoding="utf-8"?>
<p:tagLst xmlns:a="http://schemas.openxmlformats.org/drawingml/2006/main" xmlns:r="http://schemas.openxmlformats.org/officeDocument/2006/relationships" xmlns:p="http://schemas.openxmlformats.org/presentationml/2006/main">
  <p:tag name="ESO0003801343" val="OLDID"/>
  <p:tag name="ESE00016" val="{&quot;index&quot;:16,&quot;name&quot;:null,&quot;color&quot;:0,&quot;uid&quot;:16,&quot;displayname&quot;:&quot;Freeform 75&quot;,&quot;abstypecode&quot;:0,&quot;spid&quot;:32,&quot;nativeid&quot;:10,&quot;isexit&quot;:0,&quot;bhvcode&quot;:&quot;spp&quot;,&quot;oindex&quot;:16,&quot;autoReverse&quot;:false,&quot;isClickTriggered&quot;:false,&quot;rangedatastart&quot;:0.0,&quot;rangedataend&quot;:0.5}"/>
  <p:tag name="ESO0003200329" val="OLDID"/>
</p:tagLst>
</file>

<file path=ppt/tags/tag284.xml><?xml version="1.0" encoding="utf-8"?>
<p:tagLst xmlns:a="http://schemas.openxmlformats.org/drawingml/2006/main" xmlns:r="http://schemas.openxmlformats.org/officeDocument/2006/relationships" xmlns:p="http://schemas.openxmlformats.org/presentationml/2006/main">
  <p:tag name="ESO0004501343" val="OLDID"/>
  <p:tag name="ESE00017" val="{&quot;index&quot;:17,&quot;name&quot;:null,&quot;color&quot;:0,&quot;uid&quot;:17,&quot;displayname&quot;:&quot;组 4&quot;,&quot;abstypecode&quot;:0,&quot;spid&quot;:33,&quot;nativeid&quot;:10,&quot;isexit&quot;:0,&quot;bhvcode&quot;:&quot;spp&quot;,&quot;oindex&quot;:17,&quot;autoReverse&quot;:false,&quot;isClickTriggered&quot;:false,&quot;rangedatastart&quot;:0.25,&quot;rangedataend&quot;:0.75}"/>
  <p:tag name="ESO0003300329" val="OLDID"/>
</p:tagLst>
</file>

<file path=ppt/tags/tag28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选题背景与意义&quot;,&quot;abstypecode&quot;:0,&quot;spid&quot;:18,&quot;nativeid&quot;:10,&quot;isexit&quot;:0,&quot;bhvcode&quot;:&quot;spp&quot;,&quot;oindex&quot;:1,&quot;autoReverse&quot;:false,&quot;isClickTriggered&quot;:false,&quot;rangedatastart&quot;:0.0,&quot;rangedataend&quot;:0.5}"/>
  <p:tag name="ESO0001800337" val="OLDID"/>
</p:tagLst>
</file>

<file path=ppt/tags/tag286.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图表 1&quot;,&quot;abstypecode&quot;:0,&quot;spid&quot;:2,&quot;nativeid&quot;:10,&quot;isexit&quot;:0,&quot;bhvcode&quot;:&quot;sf&quot;,&quot;oindex&quot;:2,&quot;autoReverse&quot;:false,&quot;isClickTriggered&quot;:false,&quot;rangedatastart&quot;:0.0,&quot;rangedataend&quot;:0.5}"/>
  <p:tag name="ESO0000200337" val="OLDID"/>
</p:tagLst>
</file>

<file path=ppt/tags/tag29.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单击此处输入你的正文,文字是您思想的提炼,为了最终演示发布的良好效果,请尽量言简意赅的阐述观点；单击此处输入你的正文；&quot;,&quot;abstypecode&quot;:0,&quot;spid&quot;:16,&quot;nativeid&quot;:0,&quot;isexit&quot;:0,&quot;bhvcode&quot;:&quot;spp&quot;,&quot;oindex&quot;:5,&quot;autoReverse&quot;:false,&quot;isClickTriggered&quot;:false,&quot;rangedatastart&quot;:1.0,&quot;rangedataend&quot;:1.5}"/>
  <p:tag name="ESO0001600328" val="OLDID"/>
</p:tagLst>
</file>

<file path=ppt/tags/tag3.xml><?xml version="1.0" encoding="utf-8"?>
<p:tagLst xmlns:a="http://schemas.openxmlformats.org/drawingml/2006/main" xmlns:r="http://schemas.openxmlformats.org/officeDocument/2006/relationships" xmlns:p="http://schemas.openxmlformats.org/presentationml/2006/main">
  <p:tag name="ESO0000300324" val="OLDID"/>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5,&quot;rangedataend&quot;:1.0}"/>
</p:tagLst>
</file>

<file path=ppt/tags/tag30.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17&quot;,&quot;abstypecode&quot;:0,&quot;spid&quot;:18,&quot;nativeid&quot;:0,&quot;isexit&quot;:0,&quot;bhvcode&quot;:&quot;spp&quot;,&quot;oindex&quot;:4,&quot;autoReverse&quot;:false,&quot;isClickTriggered&quot;:false,&quot;rangedatastart&quot;:0.75,&quot;rangedataend&quot;:1.25}"/>
  <p:tag name="ESO0001800328" val="OLDID"/>
</p:tagLst>
</file>

<file path=ppt/tags/tag31.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组 14&quot;,&quot;abstypecode&quot;:0,&quot;spid&quot;:15,&quot;nativeid&quot;:10,&quot;isexit&quot;:0,&quot;bhvcode&quot;:&quot;spp&quot;,&quot;oindex&quot;:1,&quot;autoReverse&quot;:false,&quot;isClickTriggered&quot;:false,&quot;rangedatastart&quot;:0.0,&quot;rangedataend&quot;:0.5}"/>
  <p:tag name="ESO0001500324" val="OLDID"/>
</p:tagLst>
</file>

<file path=ppt/tags/tag32.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连接符 2&quot;,&quot;abstypecode&quot;:0,&quot;spid&quot;:3,&quot;nativeid&quot;:10,&quot;isexit&quot;:0,&quot;bhvcode&quot;:&quot;spp&quot;,&quot;oindex&quot;:4,&quot;autoReverse&quot;:false,&quot;isClickTriggered&quot;:false,&quot;rangedatastart&quot;:0.0,&quot;rangedataend&quot;:0.5}"/>
  <p:tag name="ESO0000300324" val="OLDID"/>
</p:tagLst>
</file>

<file path=ppt/tags/tag33.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0,&quot;rangedataend&quot;:0.5}"/>
  <p:tag name="ESO0000400324" val="OLDID"/>
</p:tagLst>
</file>

<file path=ppt/tags/tag34.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0,&quot;rangedataend&quot;:0.75}"/>
  <p:tag name="ESO0000500324" val="OLDID"/>
</p:tagLst>
</file>

<file path=ppt/tags/tag35.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0,&quot;rangedataend&quot;:0.5}"/>
  <p:tag name="ESO0000600324" val="OLDID"/>
</p:tagLst>
</file>

<file path=ppt/tags/tag36.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0,&quot;rangedataend&quot;:0.5}"/>
  <p:tag name="ESO0000700324" val="OLDID"/>
</p:tagLst>
</file>

<file path=ppt/tags/tag37.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组 36&quot;,&quot;abstypecode&quot;:0,&quot;spid&quot;:37,&quot;nativeid&quot;:10,&quot;isexit&quot;:0,&quot;bhvcode&quot;:&quot;sppp&quot;,&quot;oindex&quot;:2,&quot;autoReverse&quot;:false,&quot;isClickTriggered&quot;:false,&quot;rangedatastart&quot;:0.0,&quot;rangedataend&quot;:0.5}"/>
  <p:tag name="ESO0003700324" val="OLDID"/>
</p:tagLst>
</file>

<file path=ppt/tags/tag38.xml><?xml version="1.0" encoding="utf-8"?>
<p:tagLst xmlns:a="http://schemas.openxmlformats.org/drawingml/2006/main" xmlns:r="http://schemas.openxmlformats.org/officeDocument/2006/relationships" xmlns:p="http://schemas.openxmlformats.org/presentationml/2006/main">
  <p:tag name="ESO0011000324" val="OLDID"/>
  <p:tag name="ESE00003" val="{&quot;index&quot;:3,&quot;name&quot;:null,&quot;color&quot;:0,&quot;uid&quot;:3,&quot;displayname&quot;:&quot;Your logo&quot;,&quot;abstypecode&quot;:0,&quot;spid&quot;:110,&quot;nativeid&quot;:10,&quot;isexit&quot;:0,&quot;bhvcode&quot;:&quot;sppp&quot;,&quot;oindex&quot;:3,&quot;autoReverse&quot;:false,&quot;isClickTriggered&quot;:false,&quot;rangedatastart&quot;:0.25,&quot;rangedataend&quot;:0.75}"/>
</p:tagLst>
</file>

<file path=ppt/tags/tag39.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选题背景与意义&quot;,&quot;abstypecode&quot;:0,&quot;spid&quot;:18,&quot;nativeid&quot;:10,&quot;isexit&quot;:0,&quot;bhvcode&quot;:&quot;spp&quot;,&quot;oindex&quot;:10,&quot;autoReverse&quot;:false,&quot;isClickTriggered&quot;:false,&quot;rangedatastart&quot;:0.0,&quot;rangedataend&quot;:0.5}"/>
  <p:tag name="ESO0001800336" val="OLDID"/>
</p:tagLst>
</file>

<file path=ppt/tags/tag4.xml><?xml version="1.0" encoding="utf-8"?>
<p:tagLst xmlns:a="http://schemas.openxmlformats.org/drawingml/2006/main" xmlns:r="http://schemas.openxmlformats.org/officeDocument/2006/relationships" xmlns:p="http://schemas.openxmlformats.org/presentationml/2006/main">
  <p:tag name="ESO0000400324" val="OLDID"/>
  <p:tag name="ESE00005" val="{&quot;index&quot;:5,&quot;name&quot;:null,&quot;color&quot;:0,&quot;uid&quot;:5,&quot;displayname&quot;:&quot;圆角矩形 3&quot;,&quot;abstypecode&quot;:0,&quot;spid&quot;:4,&quot;nativeid&quot;:10,&quot;isexit&quot;:0,&quot;bhvcode&quot;:&quot;spp&quot;,&quot;oindex&quot;:5,&quot;autoReverse&quot;:false,&quot;isClickTriggered&quot;:false,&quot;rangedatastart&quot;:0.5,&quot;rangedataend&quot;:1.0}"/>
</p:tagLst>
</file>

<file path=ppt/tags/tag40.xml><?xml version="1.0" encoding="utf-8"?>
<p:tagLst xmlns:a="http://schemas.openxmlformats.org/drawingml/2006/main" xmlns:r="http://schemas.openxmlformats.org/officeDocument/2006/relationships" xmlns:p="http://schemas.openxmlformats.org/presentationml/2006/main">
  <p:tag name="ESE00002" val="{&quot;index&quot;:2,&quot;name&quot;:null,&quot;color&quot;:0,&quot;uid&quot;:2,&quot;displayname&quot;:&quot;请添加小标题&quot;,&quot;abstypecode&quot;:0,&quot;spid&quot;:2,&quot;nativeid&quot;:10,&quot;isexit&quot;:0,&quot;bhvcode&quot;:&quot;spp&quot;,&quot;oindex&quot;:2,&quot;autoReverse&quot;:false,&quot;isClickTriggered&quot;:false,&quot;rangedatastart&quot;:0.0,&quot;rangedataend&quot;:0.5}"/>
  <p:tag name="ESO0000200262" val="OLDID"/>
  <p:tag name="ESE00001" val="{&quot;index&quot;:1,&quot;name&quot;:null,&quot;color&quot;:0,&quot;uid&quot;:1,&quot;displayname&quot;:&quot;请添加小标题&quot;,&quot;abstypecode&quot;:0,&quot;spid&quot;:2,&quot;nativeid&quot;:10,&quot;isexit&quot;:0,&quot;bhvcode&quot;:&quot;spp&quot;,&quot;oindex&quot;:1,&quot;autoReverse&quot;:false,&quot;isClickTriggered&quot;:false,&quot;rangedatastart&quot;:0.0,&quot;rangedataend&quot;:0.5}"/>
  <p:tag name="ESO0000200336" val="OLDID"/>
</p:tagLst>
</file>

<file path=ppt/tags/tag41.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3,&quot;autoReverse&quot;:false,&quot;isClickTriggered&quot;:false,&quot;rangedatastart&quot;:0.0,&quot;rangedataend&quot;:0.5}"/>
  <p:tag name="ESO0000300262" val="OLDID"/>
  <p:tag name="ESE00002" val="{&quot;index&quot;:2,&quot;name&quot;:null,&quot;color&quot;:0,&quot;uid&quot;:2,&quot;displayname&quot;:&quot;单击此处输入你的正文,文字是您思想的提炼,为了最终演示发布的良好效果,请尽量言简意赅的阐述观点；根据需要可酌情增减文字,以便观者可以准确理解您所传达的信息。&quot;,&quot;abstypecode&quot;:0,&quot;spid&quot;:3,&quot;nativeid&quot;:10,&quot;isexit&quot;:0,&quot;bhvcode&quot;:&quot;spp&quot;,&quot;oindex&quot;:2,&quot;autoReverse&quot;:false,&quot;isClickTriggered&quot;:false,&quot;rangedatastart&quot;:0.0,&quot;rangedataend&quot;:0.5}"/>
  <p:tag name="ESO0000300336" val="OLDID"/>
</p:tagLst>
</file>

<file path=ppt/tags/tag42.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图 3&quot;,&quot;abstypecode&quot;:0,&quot;spid&quot;:4,&quot;nativeid&quot;:10,&quot;isexit&quot;:0,&quot;bhvcode&quot;:&quot;spp&quot;,&quot;oindex&quot;:9,&quot;autoReverse&quot;:false,&quot;isClickTriggered&quot;:false,&quot;rangedatastart&quot;:0.0,&quot;rangedataend&quot;:0.5}"/>
  <p:tag name="ESO0000400262" val="OLDID"/>
  <p:tag name="ESO0000400336" val="OLDID"/>
</p:tagLst>
</file>

<file path=ppt/tags/tag43.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15&quot;,&quot;abstypecode&quot;:0,&quot;spid&quot;:5,&quot;nativeid&quot;:10,&quot;isexit&quot;:0,&quot;bhvcode&quot;:&quot;spp&quot;,&quot;oindex&quot;:4,&quot;autoReverse&quot;:false,&quot;isClickTriggered&quot;:false,&quot;rangedatastart&quot;:0.0,&quot;rangedataend&quot;:0.5}"/>
  <p:tag name="ESO0000500262" val="OLDID"/>
  <p:tag name="ESE00003" val="{&quot;index&quot;:3,&quot;name&quot;:null,&quot;color&quot;:0,&quot;uid&quot;:3,&quot;displayname&quot;:&quot;15&quot;,&quot;abstypecode&quot;:0,&quot;spid&quot;:5,&quot;nativeid&quot;:10,&quot;isexit&quot;:0,&quot;bhvcode&quot;:&quot;spp&quot;,&quot;oindex&quot;:3,&quot;autoReverse&quot;:false,&quot;isClickTriggered&quot;:false,&quot;rangedatastart&quot;:0.0,&quot;rangedataend&quot;:0.5}"/>
  <p:tag name="ESO0000500336" val="OLDID"/>
</p:tagLst>
</file>

<file path=ppt/tags/tag44.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6&quot;,&quot;abstypecode&quot;:0,&quot;spid&quot;:7,&quot;nativeid&quot;:10,&quot;isexit&quot;:0,&quot;bhvcode&quot;:&quot;spp&quot;,&quot;oindex&quot;:6,&quot;autoReverse&quot;:false,&quot;isClickTriggered&quot;:false,&quot;rangedatastart&quot;:0.0,&quot;rangedataend&quot;:0.5}"/>
  <p:tag name="ESO0000700262" val="OLDID"/>
  <p:tag name="ESE00005" val="{&quot;index&quot;:5,&quot;name&quot;:null,&quot;color&quot;:0,&quot;uid&quot;:5,&quot;displayname&quot;:&quot;组 6&quot;,&quot;abstypecode&quot;:0,&quot;spid&quot;:7,&quot;nativeid&quot;:10,&quot;isexit&quot;:0,&quot;bhvcode&quot;:&quot;spp&quot;,&quot;oindex&quot;:5,&quot;autoReverse&quot;:false,&quot;isClickTriggered&quot;:false,&quot;rangedatastart&quot;:0.0,&quot;rangedataend&quot;:0.5}"/>
  <p:tag name="ESE00004" val="{&quot;index&quot;:4,&quot;name&quot;:null,&quot;color&quot;:0,&quot;uid&quot;:4,&quot;displayname&quot;:&quot;组 5&quot;,&quot;abstypecode&quot;:0,&quot;spid&quot;:6,&quot;nativeid&quot;:10,&quot;isexit&quot;:0,&quot;bhvcode&quot;:&quot;spp&quot;,&quot;oindex&quot;:4,&quot;autoReverse&quot;:false,&quot;isClickTriggered&quot;:false,&quot;rangedatastart&quot;:0.0,&quot;rangedataend&quot;:0.5}"/>
  <p:tag name="ESO0000600336" val="OLDID"/>
</p:tagLst>
</file>

<file path=ppt/tags/tag45.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15&quot;,&quot;abstypecode&quot;:0,&quot;spid&quot;:8,&quot;nativeid&quot;:10,&quot;isexit&quot;:0,&quot;bhvcode&quot;:&quot;spp&quot;,&quot;oindex&quot;:7,&quot;autoReverse&quot;:false,&quot;isClickTriggered&quot;:false,&quot;rangedatastart&quot;:0.0,&quot;rangedataend&quot;:0.5}"/>
  <p:tag name="ESO0000800262" val="OLDID"/>
  <p:tag name="ESE00006" val="{&quot;index&quot;:6,&quot;name&quot;:null,&quot;color&quot;:0,&quot;uid&quot;:6,&quot;displayname&quot;:&quot;15&quot;,&quot;abstypecode&quot;:0,&quot;spid&quot;:8,&quot;nativeid&quot;:10,&quot;isexit&quot;:0,&quot;bhvcode&quot;:&quot;spp&quot;,&quot;oindex&quot;:6,&quot;autoReverse&quot;:false,&quot;isClickTriggered&quot;:false,&quot;rangedatastart&quot;:0.0,&quot;rangedataend&quot;:0.5}"/>
  <p:tag name="ESE00005" val="{&quot;index&quot;:5,&quot;name&quot;:null,&quot;color&quot;:0,&quot;uid&quot;:5,&quot;displayname&quot;:&quot;15&quot;,&quot;abstypecode&quot;:0,&quot;spid&quot;:9,&quot;nativeid&quot;:10,&quot;isexit&quot;:0,&quot;bhvcode&quot;:&quot;spp&quot;,&quot;oindex&quot;:5,&quot;autoReverse&quot;:false,&quot;isClickTriggered&quot;:false,&quot;rangedatastart&quot;:0.0,&quot;rangedataend&quot;:0.5}"/>
  <p:tag name="ESO0000900336" val="OLDID"/>
</p:tagLst>
</file>

<file path=ppt/tags/tag46.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组 9&quot;,&quot;abstypecode&quot;:0,&quot;spid&quot;:10,&quot;nativeid&quot;:10,&quot;isexit&quot;:0,&quot;bhvcode&quot;:&quot;spp&quot;,&quot;oindex&quot;:9,&quot;autoReverse&quot;:false,&quot;isClickTriggered&quot;:false,&quot;rangedatastart&quot;:0.0,&quot;rangedataend&quot;:0.5}"/>
  <p:tag name="ESO0001000262" val="OLDID"/>
  <p:tag name="ESE00007" val="{&quot;index&quot;:7,&quot;name&quot;:null,&quot;color&quot;:0,&quot;uid&quot;:7,&quot;displayname&quot;:&quot;组 9&quot;,&quot;abstypecode&quot;:0,&quot;spid&quot;:10,&quot;nativeid&quot;:10,&quot;isexit&quot;:0,&quot;bhvcode&quot;:&quot;spp&quot;,&quot;oindex&quot;:7,&quot;autoReverse&quot;:false,&quot;isClickTriggered&quot;:false,&quot;rangedatastart&quot;:0.0,&quot;rangedataend&quot;:0.5}"/>
  <p:tag name="ESE00006" val="{&quot;index&quot;:6,&quot;name&quot;:null,&quot;color&quot;:0,&quot;uid&quot;:6,&quot;displayname&quot;:&quot;组 9&quot;,&quot;abstypecode&quot;:0,&quot;spid&quot;:10,&quot;nativeid&quot;:10,&quot;isexit&quot;:0,&quot;bhvcode&quot;:&quot;spp&quot;,&quot;oindex&quot;:6,&quot;autoReverse&quot;:false,&quot;isClickTriggered&quot;:false,&quot;rangedatastart&quot;:0.0,&quot;rangedataend&quot;:0.5}"/>
  <p:tag name="ESO0001000336" val="OLDID"/>
</p:tagLst>
</file>

<file path=ppt/tags/tag47.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组 14&quot;,&quot;abstypecode&quot;:0,&quot;spid&quot;:15,&quot;nativeid&quot;:10,&quot;isexit&quot;:0,&quot;bhvcode&quot;:&quot;spp&quot;,&quot;oindex&quot;:8,&quot;autoReverse&quot;:false,&quot;isClickTriggered&quot;:false,&quot;rangedatastart&quot;:0.0,&quot;rangedataend&quot;:0.5}"/>
  <p:tag name="ESO0001500262" val="OLDID"/>
  <p:tag name="ESE00007" val="{&quot;index&quot;:7,&quot;name&quot;:null,&quot;color&quot;:0,&quot;uid&quot;:7,&quot;displayname&quot;:&quot;组 12&quot;,&quot;abstypecode&quot;:0,&quot;spid&quot;:13,&quot;nativeid&quot;:10,&quot;isexit&quot;:0,&quot;bhvcode&quot;:&quot;spp&quot;,&quot;oindex&quot;:7,&quot;autoReverse&quot;:false,&quot;isClickTriggered&quot;:false,&quot;rangedatastart&quot;:0.0,&quot;rangedataend&quot;:0.5}"/>
  <p:tag name="ESO0001300336" val="OLDID"/>
</p:tagLst>
</file>

<file path=ppt/tags/tag48.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pie-graphic-symbol-for-business-stats_44639&quot;,&quot;abstypecode&quot;:0,&quot;spid&quot;:21,&quot;nativeid&quot;:10,&quot;isexit&quot;:0,&quot;bhvcode&quot;:&quot;spp&quot;,&quot;oindex&quot;:9,&quot;autoReverse&quot;:false,&quot;isClickTriggered&quot;:false,&quot;rangedatastart&quot;:0.0,&quot;rangedataend&quot;:0.5}"/>
  <p:tag name="ESO0002100262" val="OLDID"/>
  <p:tag name="ESE00008" val="{&quot;index&quot;:8,&quot;name&quot;:null,&quot;color&quot;:0,&quot;uid&quot;:8,&quot;displayname&quot;:&quot;pie-graphic-symbol-for-business-stats_44639&quot;,&quot;abstypecode&quot;:0,&quot;spid&quot;:26,&quot;nativeid&quot;:10,&quot;isexit&quot;:0,&quot;bhvcode&quot;:&quot;spp&quot;,&quot;oindex&quot;:8,&quot;autoReverse&quot;:false,&quot;isClickTriggered&quot;:false,&quot;rangedatastart&quot;:0.0,&quot;rangedataend&quot;:0.5}"/>
  <p:tag name="ESO0002600336" val="OLDID"/>
</p:tagLst>
</file>

<file path=ppt/tags/tag49.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选题背景与意义&quot;,&quot;abstypecode&quot;:0,&quot;spid&quot;:18,&quot;nativeid&quot;:10,&quot;isexit&quot;:0,&quot;bhvcode&quot;:&quot;spp&quot;,&quot;oindex&quot;:8,&quot;autoReverse&quot;:false,&quot;isClickTriggered&quot;:false,&quot;rangedatastart&quot;:0.0,&quot;rangedataend&quot;:0.5}"/>
  <p:tag name="ESO0001800349" val="OLDID"/>
</p:tagLst>
</file>

<file path=ppt/tags/tag5.xml><?xml version="1.0" encoding="utf-8"?>
<p:tagLst xmlns:a="http://schemas.openxmlformats.org/drawingml/2006/main" xmlns:r="http://schemas.openxmlformats.org/officeDocument/2006/relationships" xmlns:p="http://schemas.openxmlformats.org/presentationml/2006/main">
  <p:tag name="ESO0000500324" val="OLDID"/>
  <p:tag name="ESE00008" val="{&quot;index&quot;:8,&quot;name&quot;:null,&quot;color&quot;:0,&quot;uid&quot;:8,&quot;displayname&quot;:&quot;毕业论文答辩通用PPT模板&quot;,&quot;abstypecode&quot;:0,&quot;spid&quot;:5,&quot;nativeid&quot;:10,&quot;isexit&quot;:0,&quot;bhvcode&quot;:&quot;sppp&quot;,&quot;oindex&quot;:8,&quot;autoReverse&quot;:false,&quot;isClickTriggered&quot;:false,&quot;rangedatastart&quot;:0.5,&quot;rangedataend&quot;:1.25}"/>
</p:tagLst>
</file>

<file path=ppt/tags/tag50.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组 1&quot;,&quot;abstypecode&quot;:0,&quot;spid&quot;:2,&quot;nativeid&quot;:0,&quot;isexit&quot;:0,&quot;bhvcode&quot;:&quot;spp&quot;,&quot;oindex&quot;:1,&quot;autoReverse&quot;:false,&quot;isClickTriggered&quot;:false,&quot;rangedatastart&quot;:0.0,&quot;rangedataend&quot;:0.5}"/>
  <p:tag name="ESO0000200349" val="OLDID"/>
</p:tagLst>
</file>

<file path=ppt/tags/tag51.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11&quot;,&quot;abstypecode&quot;:0,&quot;spid&quot;:12,&quot;nativeid&quot;:0,&quot;isexit&quot;:0,&quot;bhvcode&quot;:&quot;spp&quot;,&quot;oindex&quot;:2,&quot;autoReverse&quot;:false,&quot;isClickTriggered&quot;:false,&quot;rangedatastart&quot;:0.25,&quot;rangedataend&quot;:0.75}"/>
  <p:tag name="ESO0001200349" val="OLDID"/>
</p:tagLst>
</file>

<file path=ppt/tags/tag52.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组 28&quot;,&quot;abstypecode&quot;:0,&quot;spid&quot;:29,&quot;nativeid&quot;:0,&quot;isexit&quot;:0,&quot;bhvcode&quot;:&quot;spp&quot;,&quot;oindex&quot;:3,&quot;autoReverse&quot;:false,&quot;isClickTriggered&quot;:false,&quot;rangedatastart&quot;:0.5,&quot;rangedataend&quot;:1.0}"/>
  <p:tag name="ESO0002900349" val="OLDID"/>
</p:tagLst>
</file>

<file path=ppt/tags/tag53.xml><?xml version="1.0" encoding="utf-8"?>
<p:tagLst xmlns:a="http://schemas.openxmlformats.org/drawingml/2006/main" xmlns:r="http://schemas.openxmlformats.org/officeDocument/2006/relationships" xmlns:p="http://schemas.openxmlformats.org/presentationml/2006/main">
  <p:tag name="ESO0000300484" val="OLDID"/>
  <p:tag name="ESE00003" val="{&quot;index&quot;:3,&quot;name&quot;:null,&quot;color&quot;:0,&quot;uid&quot;:3,&quot;displayname&quot;:&quot;11&quot;,&quot;abstypecode&quot;:0,&quot;spid&quot;:39,&quot;nativeid&quot;:39,&quot;isexit&quot;:0,&quot;bhvcode&quot;:&quot;sfpp&quot;,&quot;oindex&quot;:6,&quot;autoReverse&quot;:false,&quot;isClickTriggered&quot;:false,&quot;rangedatastart&quot;:0.0,&quot;rangedataend&quot;:1.0}"/>
  <p:tag name="ESO0003900349" val="OLDID"/>
</p:tagLst>
</file>

<file path=ppt/tags/tag54.xml><?xml version="1.0" encoding="utf-8"?>
<p:tagLst xmlns:a="http://schemas.openxmlformats.org/drawingml/2006/main" xmlns:r="http://schemas.openxmlformats.org/officeDocument/2006/relationships" xmlns:p="http://schemas.openxmlformats.org/presentationml/2006/main">
  <p:tag name="ESO0000400484" val="OLDID"/>
  <p:tag name="ESE00001" val="{&quot;index&quot;:1,&quot;name&quot;:null,&quot;color&quot;:0,&quot;uid&quot;:1,&quot;displayname&quot;:&quot;12&quot;,&quot;abstypecode&quot;:0,&quot;spid&quot;:40,&quot;nativeid&quot;:39,&quot;isexit&quot;:0,&quot;bhvcode&quot;:&quot;sfpp&quot;,&quot;oindex&quot;:4,&quot;autoReverse&quot;:false,&quot;isClickTriggered&quot;:false,&quot;rangedatastart&quot;:0.0,&quot;rangedataend&quot;:1.0}"/>
  <p:tag name="ESO0004000349" val="OLDID"/>
</p:tagLst>
</file>

<file path=ppt/tags/tag55.xml><?xml version="1.0" encoding="utf-8"?>
<p:tagLst xmlns:a="http://schemas.openxmlformats.org/drawingml/2006/main" xmlns:r="http://schemas.openxmlformats.org/officeDocument/2006/relationships" xmlns:p="http://schemas.openxmlformats.org/presentationml/2006/main">
  <p:tag name="ESO0000500484" val="OLDID"/>
  <p:tag name="ESE00002" val="{&quot;index&quot;:2,&quot;name&quot;:null,&quot;color&quot;:0,&quot;uid&quot;:2,&quot;displayname&quot;:&quot;13&quot;,&quot;abstypecode&quot;:0,&quot;spid&quot;:41,&quot;nativeid&quot;:39,&quot;isexit&quot;:0,&quot;bhvcode&quot;:&quot;sfpp&quot;,&quot;oindex&quot;:5,&quot;autoReverse&quot;:false,&quot;isClickTriggered&quot;:false,&quot;rangedatastart&quot;:0.0,&quot;rangedataend&quot;:1.0}"/>
  <p:tag name="ESO0004100349" val="OLDID"/>
</p:tagLst>
</file>

<file path=ppt/tags/tag56.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Freeform 141&quot;,&quot;abstypecode&quot;:0,&quot;spid&quot;:2,&quot;nativeid&quot;:10,&quot;isexit&quot;:0,&quot;bhvcode&quot;:&quot;spp&quot;,&quot;oindex&quot;:10,&quot;autoReverse&quot;:false,&quot;isClickTriggered&quot;:false,&quot;rangedatastart&quot;:0.0,&quot;rangedataend&quot;:0.5}"/>
  <p:tag name="ESO0000200484" val="OLDID"/>
  <p:tag name="ESE00004" val="{&quot;index&quot;:4,&quot;name&quot;:null,&quot;color&quot;:0,&quot;uid&quot;:4,&quot;displayname&quot;:&quot;Freeform 141&quot;,&quot;abstypecode&quot;:0,&quot;spid&quot;:42,&quot;nativeid&quot;:10,&quot;isexit&quot;:0,&quot;bhvcode&quot;:&quot;spp&quot;,&quot;oindex&quot;:7,&quot;autoReverse&quot;:false,&quot;isClickTriggered&quot;:false,&quot;rangedatastart&quot;:0.0,&quot;rangedataend&quot;:0.5}"/>
  <p:tag name="ESO0004200349" val="OLDID"/>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0"/>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xml><?xml version="1.0" encoding="utf-8"?>
<p:tagLst xmlns:a="http://schemas.openxmlformats.org/drawingml/2006/main" xmlns:r="http://schemas.openxmlformats.org/officeDocument/2006/relationships" xmlns:p="http://schemas.openxmlformats.org/presentationml/2006/main">
  <p:tag name="ESO0000600324" val="OLDID"/>
  <p:tag name="ESE00006" val="{&quot;index&quot;:6,&quot;name&quot;:null,&quot;color&quot;:0,&quot;uid&quot;:6,&quot;displayname&quot;:&quot;202X级硕士研究生开题答辩&quot;,&quot;abstypecode&quot;:0,&quot;spid&quot;:6,&quot;nativeid&quot;:10,&quot;isexit&quot;:0,&quot;bhvcode&quot;:&quot;spp&quot;,&quot;oindex&quot;:6,&quot;autoReverse&quot;:false,&quot;isClickTriggered&quot;:false,&quot;rangedatastart&quot;:0.5,&quot;rangedataend&quot;:1.0}"/>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0"/>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0"/>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ESO0000700324" val="OLDID"/>
  <p:tag name="ESE00007" val="{&quot;index&quot;:7,&quot;name&quot;:null,&quot;color&quot;:0,&quot;uid&quot;:7,&quot;displayname&quot;:&quot;连接符 6&quot;,&quot;abstypecode&quot;:0,&quot;spid&quot;:7,&quot;nativeid&quot;:10,&quot;isexit&quot;:0,&quot;bhvcode&quot;:&quot;spp&quot;,&quot;oindex&quot;:7,&quot;autoReverse&quot;:false,&quot;isClickTriggered&quot;:false,&quot;rangedatastart&quot;:0.5,&quot;rangedataend&quot;:1.0}"/>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0"/>
  <p:tag name="KSO_WM_UNIT_FILL_TYPE" val="1"/>
</p:tagLst>
</file>

<file path=ppt/tags/tag75.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圆角矩形 1&quot;,&quot;abstypecode&quot;:0,&quot;spid&quot;:2,&quot;nativeid&quot;:10,&quot;isexit&quot;:0,&quot;bhvcode&quot;:&quot;spppp&quot;,&quot;oindex&quot;:1,&quot;autoReverse&quot;:false,&quot;isClickTriggered&quot;:false,&quot;rangedatastart&quot;:0.0,&quot;rangedataend&quot;:1.0}"/>
  <p:tag name="ESO0000200323" val="OLDID"/>
  <p:tag name="ESO0000200350" val="OLDID"/>
</p:tagLst>
</file>

<file path=ppt/tags/tag76.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形状: 形状 22&quot;,&quot;abstypecode&quot;:0,&quot;spid&quot;:23,&quot;nativeid&quot;:10,&quot;isexit&quot;:0,&quot;bhvcode&quot;:&quot;spp&quot;,&quot;oindex&quot;:6,&quot;autoReverse&quot;:false,&quot;isClickTriggered&quot;:false,&quot;rangedatastart&quot;:0.0,&quot;rangedataend&quot;:0.5}"/>
  <p:tag name="ESO0002300323" val="OLDID"/>
  <p:tag name="ESE00002" val="{&quot;index&quot;:2,&quot;name&quot;:null,&quot;color&quot;:0,&quot;uid&quot;:2,&quot;displayname&quot;:&quot;形状: 形状 2&quot;,&quot;abstypecode&quot;:0,&quot;spid&quot;:3,&quot;nativeid&quot;:10,&quot;isexit&quot;:0,&quot;bhvcode&quot;:&quot;spp&quot;,&quot;oindex&quot;:2,&quot;autoReverse&quot;:false,&quot;isClickTriggered&quot;:false,&quot;rangedatastart&quot;:0.0,&quot;rangedataend&quot;:0.5}"/>
  <p:tag name="ESO0000300350" val="OLDID"/>
</p:tagLst>
</file>

<file path=ppt/tags/tag77.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组 23&quot;,&quot;abstypecode&quot;:0,&quot;spid&quot;:24,&quot;nativeid&quot;:10,&quot;isexit&quot;:0,&quot;bhvcode&quot;:&quot;spp&quot;,&quot;oindex&quot;:7,&quot;autoReverse&quot;:false,&quot;isClickTriggered&quot;:false,&quot;rangedatastart&quot;:0.0,&quot;rangedataend&quot;:0.5}"/>
  <p:tag name="ESO0002400323" val="OLDID"/>
  <p:tag name="ESE00003" val="{&quot;index&quot;:3,&quot;name&quot;:null,&quot;color&quot;:0,&quot;uid&quot;:3,&quot;displayname&quot;:&quot;组 3&quot;,&quot;abstypecode&quot;:0,&quot;spid&quot;:4,&quot;nativeid&quot;:10,&quot;isexit&quot;:0,&quot;bhvcode&quot;:&quot;spp&quot;,&quot;oindex&quot;:3,&quot;autoReverse&quot;:false,&quot;isClickTriggered&quot;:false,&quot;rangedatastart&quot;:0.0,&quot;rangedataend&quot;:0.5}"/>
  <p:tag name="ESO0000400350" val="OLDID"/>
</p:tagLst>
</file>

<file path=ppt/tags/tag78.xml><?xml version="1.0" encoding="utf-8"?>
<p:tagLst xmlns:a="http://schemas.openxmlformats.org/drawingml/2006/main" xmlns:r="http://schemas.openxmlformats.org/officeDocument/2006/relationships" xmlns:p="http://schemas.openxmlformats.org/presentationml/2006/main">
  <p:tag name="ESO0001800323" val="OLDID"/>
  <p:tag name="ESE00008" val="{&quot;index&quot;:8,&quot;name&quot;:null,&quot;color&quot;:0,&quot;uid&quot;:8,&quot;displayname&quot;:&quot;形状: 形状 17&quot;,&quot;abstypecode&quot;:0,&quot;spid&quot;:18,&quot;nativeid&quot;:10,&quot;isexit&quot;:0,&quot;bhvcode&quot;:&quot;spp&quot;,&quot;oindex&quot;:8,&quot;autoReverse&quot;:false,&quot;isClickTriggered&quot;:false,&quot;rangedatastart&quot;:0.25,&quot;rangedataend&quot;:0.75}"/>
  <p:tag name="ESE00004" val="{&quot;index&quot;:4,&quot;name&quot;:null,&quot;color&quot;:0,&quot;uid&quot;:4,&quot;displayname&quot;:&quot;形状: 形状 6&quot;,&quot;abstypecode&quot;:0,&quot;spid&quot;:7,&quot;nativeid&quot;:10,&quot;isexit&quot;:0,&quot;bhvcode&quot;:&quot;spp&quot;,&quot;oindex&quot;:4,&quot;autoReverse&quot;:false,&quot;isClickTriggered&quot;:false,&quot;rangedatastart&quot;:0.25,&quot;rangedataend&quot;:0.75}"/>
  <p:tag name="ESO0000700350" val="OLDID"/>
</p:tagLst>
</file>

<file path=ppt/tags/tag79.xml><?xml version="1.0" encoding="utf-8"?>
<p:tagLst xmlns:a="http://schemas.openxmlformats.org/drawingml/2006/main" xmlns:r="http://schemas.openxmlformats.org/officeDocument/2006/relationships" xmlns:p="http://schemas.openxmlformats.org/presentationml/2006/main">
  <p:tag name="ESO0001900323" val="OLDID"/>
  <p:tag name="ESE00009" val="{&quot;index&quot;:9,&quot;name&quot;:null,&quot;color&quot;:0,&quot;uid&quot;:9,&quot;displayname&quot;:&quot;组 18&quot;,&quot;abstypecode&quot;:0,&quot;spid&quot;:19,&quot;nativeid&quot;:10,&quot;isexit&quot;:0,&quot;bhvcode&quot;:&quot;spp&quot;,&quot;oindex&quot;:9,&quot;autoReverse&quot;:false,&quot;isClickTriggered&quot;:false,&quot;rangedatastart&quot;:0.25,&quot;rangedataend&quot;:0.75}"/>
  <p:tag name="ESE00005" val="{&quot;index&quot;:5,&quot;name&quot;:null,&quot;color&quot;:0,&quot;uid&quot;:5,&quot;displayname&quot;:&quot;组 7&quot;,&quot;abstypecode&quot;:0,&quot;spid&quot;:8,&quot;nativeid&quot;:10,&quot;isexit&quot;:0,&quot;bhvcode&quot;:&quot;spp&quot;,&quot;oindex&quot;:5,&quot;autoReverse&quot;:false,&quot;isClickTriggered&quot;:false,&quot;rangedatastart&quot;:0.25,&quot;rangedataend&quot;:0.75}"/>
  <p:tag name="ESO0000800350" val="OLDID"/>
</p:tagLst>
</file>

<file path=ppt/tags/tag8.xml><?xml version="1.0" encoding="utf-8"?>
<p:tagLst xmlns:a="http://schemas.openxmlformats.org/drawingml/2006/main" xmlns:r="http://schemas.openxmlformats.org/officeDocument/2006/relationships" xmlns:p="http://schemas.openxmlformats.org/presentationml/2006/main">
  <p:tag name="ESO0003700324" val="OLDID"/>
  <p:tag name="ESE00002" val="{&quot;index&quot;:2,&quot;name&quot;:null,&quot;color&quot;:0,&quot;uid&quot;:2,&quot;displayname&quot;:&quot;组 36&quot;,&quot;abstypecode&quot;:0,&quot;spid&quot;:37,&quot;nativeid&quot;:10,&quot;isexit&quot;:0,&quot;bhvcode&quot;:&quot;sppp&quot;,&quot;oindex&quot;:2,&quot;autoReverse&quot;:false,&quot;isClickTriggered&quot;:false,&quot;rangedatastart&quot;:0.25,&quot;rangedataend&quot;:0.75}"/>
</p:tagLst>
</file>

<file path=ppt/tags/tag80.xml><?xml version="1.0" encoding="utf-8"?>
<p:tagLst xmlns:a="http://schemas.openxmlformats.org/drawingml/2006/main" xmlns:r="http://schemas.openxmlformats.org/officeDocument/2006/relationships" xmlns:p="http://schemas.openxmlformats.org/presentationml/2006/main">
  <p:tag name="ESO0001300323" val="OLDID"/>
  <p:tag name="ESE00010" val="{&quot;index&quot;:10,&quot;name&quot;:null,&quot;color&quot;:0,&quot;uid&quot;:10,&quot;displayname&quot;:&quot;形状: 形状 12&quot;,&quot;abstypecode&quot;:0,&quot;spid&quot;:13,&quot;nativeid&quot;:10,&quot;isexit&quot;:0,&quot;bhvcode&quot;:&quot;spp&quot;,&quot;oindex&quot;:10,&quot;autoReverse&quot;:false,&quot;isClickTriggered&quot;:false,&quot;rangedatastart&quot;:0.5,&quot;rangedataend&quot;:1.0}"/>
  <p:tag name="ESE00006" val="{&quot;index&quot;:6,&quot;name&quot;:null,&quot;color&quot;:0,&quot;uid&quot;:6,&quot;displayname&quot;:&quot;形状: 形状 10&quot;,&quot;abstypecode&quot;:0,&quot;spid&quot;:11,&quot;nativeid&quot;:10,&quot;isexit&quot;:0,&quot;bhvcode&quot;:&quot;spp&quot;,&quot;oindex&quot;:6,&quot;autoReverse&quot;:false,&quot;isClickTriggered&quot;:false,&quot;rangedatastart&quot;:0.5,&quot;rangedataend&quot;:1.0}"/>
  <p:tag name="ESO0001100350" val="OLDID"/>
</p:tagLst>
</file>

<file path=ppt/tags/tag81.xml><?xml version="1.0" encoding="utf-8"?>
<p:tagLst xmlns:a="http://schemas.openxmlformats.org/drawingml/2006/main" xmlns:r="http://schemas.openxmlformats.org/officeDocument/2006/relationships" xmlns:p="http://schemas.openxmlformats.org/presentationml/2006/main">
  <p:tag name="ESO0001400323" val="OLDID"/>
  <p:tag name="ESE00011" val="{&quot;index&quot;:11,&quot;name&quot;:null,&quot;color&quot;:0,&quot;uid&quot;:11,&quot;displayname&quot;:&quot;组 13&quot;,&quot;abstypecode&quot;:0,&quot;spid&quot;:14,&quot;nativeid&quot;:10,&quot;isexit&quot;:0,&quot;bhvcode&quot;:&quot;spp&quot;,&quot;oindex&quot;:11,&quot;autoReverse&quot;:false,&quot;isClickTriggered&quot;:false,&quot;rangedatastart&quot;:0.5,&quot;rangedataend&quot;:1.0}"/>
  <p:tag name="ESE00007" val="{&quot;index&quot;:7,&quot;name&quot;:null,&quot;color&quot;:0,&quot;uid&quot;:7,&quot;displayname&quot;:&quot;组 11&quot;,&quot;abstypecode&quot;:0,&quot;spid&quot;:12,&quot;nativeid&quot;:10,&quot;isexit&quot;:0,&quot;bhvcode&quot;:&quot;spp&quot;,&quot;oindex&quot;:7,&quot;autoReverse&quot;:false,&quot;isClickTriggered&quot;:false,&quot;rangedatastart&quot;:0.5,&quot;rangedataend&quot;:1.0}"/>
  <p:tag name="ESO0001200350" val="OLDID"/>
</p:tagLst>
</file>

<file path=ppt/tags/tag82.xml><?xml version="1.0" encoding="utf-8"?>
<p:tagLst xmlns:a="http://schemas.openxmlformats.org/drawingml/2006/main" xmlns:r="http://schemas.openxmlformats.org/officeDocument/2006/relationships" xmlns:p="http://schemas.openxmlformats.org/presentationml/2006/main">
  <p:tag name="ESO0000800323" val="OLDID"/>
  <p:tag name="ESE00012" val="{&quot;index&quot;:12,&quot;name&quot;:null,&quot;color&quot;:0,&quot;uid&quot;:12,&quot;displayname&quot;:&quot;形状: 形状 7&quot;,&quot;abstypecode&quot;:0,&quot;spid&quot;:8,&quot;nativeid&quot;:10,&quot;isexit&quot;:0,&quot;bhvcode&quot;:&quot;spp&quot;,&quot;oindex&quot;:12,&quot;autoReverse&quot;:false,&quot;isClickTriggered&quot;:false,&quot;rangedatastart&quot;:0.75,&quot;rangedataend&quot;:1.25}"/>
  <p:tag name="ESE00008" val="{&quot;index&quot;:8,&quot;name&quot;:null,&quot;color&quot;:0,&quot;uid&quot;:8,&quot;displayname&quot;:&quot;形状: 形状 14&quot;,&quot;abstypecode&quot;:0,&quot;spid&quot;:15,&quot;nativeid&quot;:10,&quot;isexit&quot;:0,&quot;bhvcode&quot;:&quot;spp&quot;,&quot;oindex&quot;:8,&quot;autoReverse&quot;:false,&quot;isClickTriggered&quot;:false,&quot;rangedatastart&quot;:0.75,&quot;rangedataend&quot;:1.25}"/>
  <p:tag name="ESO0001500350" val="OLDID"/>
</p:tagLst>
</file>

<file path=ppt/tags/tag83.xml><?xml version="1.0" encoding="utf-8"?>
<p:tagLst xmlns:a="http://schemas.openxmlformats.org/drawingml/2006/main" xmlns:r="http://schemas.openxmlformats.org/officeDocument/2006/relationships" xmlns:p="http://schemas.openxmlformats.org/presentationml/2006/main">
  <p:tag name="ESO0000900323" val="OLDID"/>
  <p:tag name="ESE00013" val="{&quot;index&quot;:13,&quot;name&quot;:null,&quot;color&quot;:0,&quot;uid&quot;:13,&quot;displayname&quot;:&quot;组 8&quot;,&quot;abstypecode&quot;:0,&quot;spid&quot;:9,&quot;nativeid&quot;:10,&quot;isexit&quot;:0,&quot;bhvcode&quot;:&quot;spp&quot;,&quot;oindex&quot;:13,&quot;autoReverse&quot;:false,&quot;isClickTriggered&quot;:false,&quot;rangedatastart&quot;:0.75,&quot;rangedataend&quot;:1.25}"/>
  <p:tag name="ESE00009" val="{&quot;index&quot;:9,&quot;name&quot;:null,&quot;color&quot;:0,&quot;uid&quot;:9,&quot;displayname&quot;:&quot;组 15&quot;,&quot;abstypecode&quot;:0,&quot;spid&quot;:16,&quot;nativeid&quot;:10,&quot;isexit&quot;:0,&quot;bhvcode&quot;:&quot;spp&quot;,&quot;oindex&quot;:9,&quot;autoReverse&quot;:false,&quot;isClickTriggered&quot;:false,&quot;rangedatastart&quot;:0.75,&quot;rangedataend&quot;:1.25}"/>
  <p:tag name="ESO0001600350" val="OLDID"/>
</p:tagLst>
</file>

<file path=ppt/tags/tag84.xml><?xml version="1.0" encoding="utf-8"?>
<p:tagLst xmlns:a="http://schemas.openxmlformats.org/drawingml/2006/main" xmlns:r="http://schemas.openxmlformats.org/officeDocument/2006/relationships" xmlns:p="http://schemas.openxmlformats.org/presentationml/2006/main">
  <p:tag name="ESO0002700323" val="OLDID"/>
  <p:tag name="ESE00010" val="{&quot;index&quot;:10,&quot;name&quot;:null,&quot;color&quot;:0,&quot;uid&quot;:10,&quot;displayname&quot;:&quot;图 25&quot;,&quot;abstypecode&quot;:0,&quot;spid&quot;:26,&quot;nativeid&quot;:10,&quot;isexit&quot;:0,&quot;bhvcode&quot;:&quot;spp&quot;,&quot;oindex&quot;:10,&quot;autoReverse&quot;:false,&quot;isClickTriggered&quot;:false,&quot;rangedatastart&quot;:0.0,&quot;rangedataend&quot;:0.5}"/>
  <p:tag name="ESO0002600350" val="OLDID"/>
</p:tagLst>
</file>

<file path=ppt/tags/tag85.xml><?xml version="1.0" encoding="utf-8"?>
<p:tagLst xmlns:a="http://schemas.openxmlformats.org/drawingml/2006/main" xmlns:r="http://schemas.openxmlformats.org/officeDocument/2006/relationships" xmlns:p="http://schemas.openxmlformats.org/presentationml/2006/main">
  <p:tag name="ESO0002800323" val="OLDID"/>
  <p:tag name="ESE00011" val="{&quot;index&quot;:11,&quot;name&quot;:null,&quot;color&quot;:0,&quot;uid&quot;:11,&quot;displayname&quot;:&quot;图 26&quot;,&quot;abstypecode&quot;:0,&quot;spid&quot;:27,&quot;nativeid&quot;:10,&quot;isexit&quot;:0,&quot;bhvcode&quot;:&quot;spp&quot;,&quot;oindex&quot;:11,&quot;autoReverse&quot;:false,&quot;isClickTriggered&quot;:false,&quot;rangedatastart&quot;:0.25,&quot;rangedataend&quot;:0.75}"/>
  <p:tag name="ESO0002700350" val="OLDID"/>
</p:tagLst>
</file>

<file path=ppt/tags/tag86.xml><?xml version="1.0" encoding="utf-8"?>
<p:tagLst xmlns:a="http://schemas.openxmlformats.org/drawingml/2006/main" xmlns:r="http://schemas.openxmlformats.org/officeDocument/2006/relationships" xmlns:p="http://schemas.openxmlformats.org/presentationml/2006/main">
  <p:tag name="ESO0002900323" val="OLDID"/>
  <p:tag name="ESE00012" val="{&quot;index&quot;:12,&quot;name&quot;:null,&quot;color&quot;:0,&quot;uid&quot;:12,&quot;displayname&quot;:&quot;图 27&quot;,&quot;abstypecode&quot;:0,&quot;spid&quot;:28,&quot;nativeid&quot;:10,&quot;isexit&quot;:0,&quot;bhvcode&quot;:&quot;spp&quot;,&quot;oindex&quot;:12,&quot;autoReverse&quot;:false,&quot;isClickTriggered&quot;:false,&quot;rangedatastart&quot;:0.5,&quot;rangedataend&quot;:1.0}"/>
  <p:tag name="ESO0002800350" val="OLDID"/>
</p:tagLst>
</file>

<file path=ppt/tags/tag87.xml><?xml version="1.0" encoding="utf-8"?>
<p:tagLst xmlns:a="http://schemas.openxmlformats.org/drawingml/2006/main" xmlns:r="http://schemas.openxmlformats.org/officeDocument/2006/relationships" xmlns:p="http://schemas.openxmlformats.org/presentationml/2006/main">
  <p:tag name="ESO0003000323" val="OLDID"/>
  <p:tag name="ESE00013" val="{&quot;index&quot;:13,&quot;name&quot;:null,&quot;color&quot;:0,&quot;uid&quot;:13,&quot;displayname&quot;:&quot;图 28&quot;,&quot;abstypecode&quot;:0,&quot;spid&quot;:29,&quot;nativeid&quot;:10,&quot;isexit&quot;:0,&quot;bhvcode&quot;:&quot;spp&quot;,&quot;oindex&quot;:13,&quot;autoReverse&quot;:false,&quot;isClickTriggered&quot;:false,&quot;rangedatastart&quot;:0.75,&quot;rangedataend&quot;:1.25}"/>
  <p:tag name="ESO0002900350" val="OLDID"/>
</p:tagLst>
</file>

<file path=ppt/tags/tag88.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Oval 8&quot;,&quot;abstypecode&quot;:0,&quot;spid&quot;:2,&quot;nativeid&quot;:0,&quot;isexit&quot;:0,&quot;bhvcode&quot;:&quot;spp&quot;,&quot;oindex&quot;:1,&quot;autoReverse&quot;:false,&quot;isClickTriggered&quot;:false,&quot;rangedatastart&quot;:0.5,&quot;rangedataend&quot;:1.0}"/>
  <p:tag name="ESO0000200331" val="OLDID"/>
</p:tagLst>
</file>

<file path=ppt/tags/tag89.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Freeform 14&quot;,&quot;abstypecode&quot;:0,&quot;spid&quot;:3,&quot;nativeid&quot;:0,&quot;isexit&quot;:0,&quot;bhvcode&quot;:&quot;spp&quot;,&quot;oindex&quot;:2,&quot;autoReverse&quot;:false,&quot;isClickTriggered&quot;:false,&quot;rangedatastart&quot;:0.5,&quot;rangedataend&quot;:1.0}"/>
  <p:tag name="ESO0000300331" val="OLDID"/>
</p:tagLst>
</file>

<file path=ppt/tags/tag9.xml><?xml version="1.0" encoding="utf-8"?>
<p:tagLst xmlns:a="http://schemas.openxmlformats.org/drawingml/2006/main" xmlns:r="http://schemas.openxmlformats.org/officeDocument/2006/relationships" xmlns:p="http://schemas.openxmlformats.org/presentationml/2006/main">
  <p:tag name="ESO0011000324" val="OLDID"/>
  <p:tag name="ESE00003" val="{&quot;index&quot;:3,&quot;name&quot;:null,&quot;color&quot;:0,&quot;uid&quot;:3,&quot;displayname&quot;:&quot;Your logo&quot;,&quot;abstypecode&quot;:0,&quot;spid&quot;:110,&quot;nativeid&quot;:10,&quot;isexit&quot;:0,&quot;bhvcode&quot;:&quot;sppp&quot;,&quot;oindex&quot;:3,&quot;autoReverse&quot;:false,&quot;isClickTriggered&quot;:false,&quot;rangedatastart&quot;:0.25,&quot;rangedataend&quot;:0.75}"/>
</p:tagLst>
</file>

<file path=ppt/tags/tag90.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组 23&quot;,&quot;abstypecode&quot;:0,&quot;spid&quot;:4,&quot;nativeid&quot;:0,&quot;isexit&quot;:0,&quot;bhvcode&quot;:&quot;spp&quot;,&quot;oindex&quot;:3,&quot;autoReverse&quot;:false,&quot;isClickTriggered&quot;:false,&quot;rangedatastart&quot;:0.5,&quot;rangedataend&quot;:1.0}"/>
  <p:tag name="ESO0000400331" val="OLDID"/>
</p:tagLst>
</file>

<file path=ppt/tags/tag91.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请添加小标题&quot;,&quot;abstypecode&quot;:0,&quot;spid&quot;:7,&quot;nativeid&quot;:0,&quot;isexit&quot;:0,&quot;bhvcode&quot;:&quot;spp&quot;,&quot;oindex&quot;:4,&quot;autoReverse&quot;:false,&quot;isClickTriggered&quot;:false,&quot;rangedatastart&quot;:0.5,&quot;rangedataend&quot;:1.0}"/>
  <p:tag name="ESO0000700331" val="OLDID"/>
</p:tagLst>
</file>

<file path=ppt/tags/tag92.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单击此处输入你的正文,文字是您思想的提炼,为了最终演示发布的良好效果,请尽量言简意赅的阐述观点；&quot;,&quot;abstypecode&quot;:0,&quot;spid&quot;:8,&quot;nativeid&quot;:0,&quot;isexit&quot;:0,&quot;bhvcode&quot;:&quot;spp&quot;,&quot;oindex&quot;:5,&quot;autoReverse&quot;:false,&quot;isClickTriggered&quot;:false,&quot;rangedatastart&quot;:0.5,&quot;rangedataend&quot;:1.0}"/>
  <p:tag name="ESO0000800331" val="OLDID"/>
</p:tagLst>
</file>

<file path=ppt/tags/tag93.xml><?xml version="1.0" encoding="utf-8"?>
<p:tagLst xmlns:a="http://schemas.openxmlformats.org/drawingml/2006/main" xmlns:r="http://schemas.openxmlformats.org/officeDocument/2006/relationships" xmlns:p="http://schemas.openxmlformats.org/presentationml/2006/main">
  <p:tag name="ESE00009" val="{&quot;index&quot;:9,&quot;name&quot;:null,&quot;color&quot;:0,&quot;uid&quot;:9,&quot;displayname&quot;:&quot;圆角矩形 8&quot;,&quot;abstypecode&quot;:0,&quot;spid&quot;:9,&quot;nativeid&quot;:0,&quot;isexit&quot;:0,&quot;bhvcode&quot;:&quot;spp&quot;,&quot;oindex&quot;:6,&quot;autoReverse&quot;:false,&quot;isClickTriggered&quot;:false,&quot;rangedatastart&quot;:0.5,&quot;rangedataend&quot;:1.0}"/>
  <p:tag name="ESO0000900331" val="OLDID"/>
</p:tagLst>
</file>

<file path=ppt/tags/tag94.xml><?xml version="1.0" encoding="utf-8"?>
<p:tagLst xmlns:a="http://schemas.openxmlformats.org/drawingml/2006/main" xmlns:r="http://schemas.openxmlformats.org/officeDocument/2006/relationships" xmlns:p="http://schemas.openxmlformats.org/presentationml/2006/main">
  <p:tag name="ESE00010" val="{&quot;index&quot;:10,&quot;name&quot;:null,&quot;color&quot;:0,&quot;uid&quot;:10,&quot;displayname&quot;:&quot;Oval 8&quot;,&quot;abstypecode&quot;:0,&quot;spid&quot;:10,&quot;nativeid&quot;:0,&quot;isexit&quot;:0,&quot;bhvcode&quot;:&quot;spp&quot;,&quot;oindex&quot;:7,&quot;autoReverse&quot;:false,&quot;isClickTriggered&quot;:false,&quot;rangedatastart&quot;:0.75,&quot;rangedataend&quot;:1.25}"/>
  <p:tag name="ESO0001000331" val="OLDID"/>
</p:tagLst>
</file>

<file path=ppt/tags/tag95.xml><?xml version="1.0" encoding="utf-8"?>
<p:tagLst xmlns:a="http://schemas.openxmlformats.org/drawingml/2006/main" xmlns:r="http://schemas.openxmlformats.org/officeDocument/2006/relationships" xmlns:p="http://schemas.openxmlformats.org/presentationml/2006/main">
  <p:tag name="ESE00011" val="{&quot;index&quot;:11,&quot;name&quot;:null,&quot;color&quot;:0,&quot;uid&quot;:11,&quot;displayname&quot;:&quot;Freeform 14&quot;,&quot;abstypecode&quot;:0,&quot;spid&quot;:11,&quot;nativeid&quot;:0,&quot;isexit&quot;:0,&quot;bhvcode&quot;:&quot;spp&quot;,&quot;oindex&quot;:8,&quot;autoReverse&quot;:false,&quot;isClickTriggered&quot;:false,&quot;rangedatastart&quot;:0.75,&quot;rangedataend&quot;:1.25}"/>
  <p:tag name="ESO0001100331" val="OLDID"/>
</p:tagLst>
</file>

<file path=ppt/tags/tag96.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请添加小标题&quot;,&quot;abstypecode&quot;:0,&quot;spid&quot;:12,&quot;nativeid&quot;:0,&quot;isexit&quot;:0,&quot;bhvcode&quot;:&quot;spp&quot;,&quot;oindex&quot;:9,&quot;autoReverse&quot;:false,&quot;isClickTriggered&quot;:false,&quot;rangedatastart&quot;:0.75,&quot;rangedataend&quot;:1.25}"/>
  <p:tag name="ESO0001200331" val="OLDID"/>
</p:tagLst>
</file>

<file path=ppt/tags/tag97.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单击此处输入你的正文,文字是您思想的提炼,为了最终演示发布的良好效果,请尽量言简意赅的阐述观点；&quot;,&quot;abstypecode&quot;:0,&quot;spid&quot;:13,&quot;nativeid&quot;:0,&quot;isexit&quot;:0,&quot;bhvcode&quot;:&quot;spp&quot;,&quot;oindex&quot;:10,&quot;autoReverse&quot;:false,&quot;isClickTriggered&quot;:false,&quot;rangedatastart&quot;:0.75,&quot;rangedataend&quot;:1.25}"/>
  <p:tag name="ESO0001300331" val="OLDID"/>
</p:tagLst>
</file>

<file path=ppt/tags/tag98.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圆角矩形 13&quot;,&quot;abstypecode&quot;:0,&quot;spid&quot;:14,&quot;nativeid&quot;:0,&quot;isexit&quot;:0,&quot;bhvcode&quot;:&quot;spp&quot;,&quot;oindex&quot;:11,&quot;autoReverse&quot;:false,&quot;isClickTriggered&quot;:false,&quot;rangedatastart&quot;:0.75,&quot;rangedataend&quot;:1.25}"/>
  <p:tag name="ESO0001400331" val="OLDID"/>
</p:tagLst>
</file>

<file path=ppt/tags/tag99.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图形 1578&quot;,&quot;abstypecode&quot;:0,&quot;spid&quot;:15,&quot;nativeid&quot;:0,&quot;isexit&quot;:0,&quot;bhvcode&quot;:&quot;spp&quot;,&quot;oindex&quot;:12,&quot;autoReverse&quot;:false,&quot;isClickTriggered&quot;:false,&quot;rangedatastart&quot;:0.75,&quot;rangedataend&quot;:1.25}"/>
  <p:tag name="ESO0001500331" val="OLDID"/>
</p:tagLst>
</file>

<file path=ppt/theme/theme1.xml><?xml version="1.0" encoding="utf-8"?>
<a:theme xmlns:a="http://schemas.openxmlformats.org/drawingml/2006/main" name="第一PPT，www.1ppt.com">
  <a:themeElements>
    <a:clrScheme name="Office">
      <a:dk1>
        <a:srgbClr val="000000"/>
      </a:dk1>
      <a:lt1>
        <a:srgbClr val="FFFFFF"/>
      </a:lt1>
      <a:dk2>
        <a:srgbClr val="E60012"/>
      </a:dk2>
      <a:lt2>
        <a:srgbClr val="E7E6E6"/>
      </a:lt2>
      <a:accent1>
        <a:srgbClr val="344778"/>
      </a:accent1>
      <a:accent2>
        <a:srgbClr val="ED7D31"/>
      </a:accent2>
      <a:accent3>
        <a:srgbClr val="A5A5A5"/>
      </a:accent3>
      <a:accent4>
        <a:srgbClr val="FFC000"/>
      </a:accent4>
      <a:accent5>
        <a:srgbClr val="C00101"/>
      </a:accent5>
      <a:accent6>
        <a:srgbClr val="FFE699"/>
      </a:accent6>
      <a:hlink>
        <a:srgbClr val="0563C1"/>
      </a:hlink>
      <a:folHlink>
        <a:srgbClr val="954F72"/>
      </a:folHlink>
    </a:clrScheme>
    <a:fontScheme name="思源宋体">
      <a:majorFont>
        <a:latin typeface="思源宋体 CN Heavy"/>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xseqc xmlns:xsd="http://www.w3.org/2001/XMLSchema" xmlns:xsi="http://www.w3.org/2001/XMLSchema-instance">
  <xeff index="1" displayname="燕尾形 2" abstypecode="0" spid="31" nativeid="10" isexit="0" bhvcode="spp" oindex="1">
    <color red="0" green="0" blue="0"/>
    <uid>1</uid>
    <rangedata start="0.5" end="1"/>
    <autoReverse>false</autoReverse>
    <isclicktri>false</isclicktri>
    <repeatcount>1</repeatcount>
  </xeff>
  <xeff index="2" displayname="请添加小标题" abstypecode="0" spid="32" nativeid="10" isexit="0" bhvcode="spp" oindex="2">
    <color red="0" green="0" blue="0"/>
    <uid>2</uid>
    <rangedata start="0.5" end="1"/>
    <autoReverse>false</autoReverse>
    <isclicktri>false</isclicktri>
    <repeatcount>1</repeatcount>
  </xeff>
  <xeff index="3" displayname="燕尾形 9" abstypecode="0" spid="33" nativeid="10" isexit="0" bhvcode="spp" oindex="3">
    <color red="0" green="0" blue="0"/>
    <uid>3</uid>
    <rangedata start="0.75" end="1.25"/>
    <autoReverse>false</autoReverse>
    <isclicktri>false</isclicktri>
    <repeatcount>1</repeatcount>
  </xeff>
  <xeff index="4" displayname="请添加小标题" abstypecode="0" spid="34" nativeid="10" isexit="0" bhvcode="spp" oindex="4">
    <color red="0" green="0" blue="0"/>
    <uid>4</uid>
    <rangedata start="0.75" end="1.25"/>
    <autoReverse>false</autoReverse>
    <isclicktri>false</isclicktri>
    <repeatcount>1</repeatcount>
  </xeff>
  <xeff index="5" displayname="燕尾形 12" abstypecode="0" spid="35" nativeid="10" isexit="0" bhvcode="spp" oindex="5">
    <color red="0" green="0" blue="0"/>
    <uid>5</uid>
    <rangedata start="1" end="1.5"/>
    <autoReverse>false</autoReverse>
    <isclicktri>false</isclicktri>
    <repeatcount>1</repeatcount>
  </xeff>
  <xeff index="6" displayname="请添加小标题" abstypecode="0" spid="36" nativeid="10" isexit="0" bhvcode="spp" oindex="6">
    <color red="0" green="0" blue="0"/>
    <uid>6</uid>
    <rangedata start="1" end="1.5"/>
    <autoReverse>false</autoReverse>
    <isclicktri>false</isclicktri>
    <repeatcount>1</repeatcount>
  </xeff>
  <xeff index="7" displayname="燕尾形 15" abstypecode="0" spid="37" nativeid="10" isexit="0" bhvcode="spp" oindex="7">
    <color red="0" green="0" blue="0"/>
    <uid>7</uid>
    <rangedata start="1.25" end="1.75"/>
    <autoReverse>false</autoReverse>
    <isclicktri>false</isclicktri>
    <repeatcount>1</repeatcount>
  </xeff>
  <xeff index="8" displayname="请添加小标题" abstypecode="0" spid="38" nativeid="10" isexit="0" bhvcode="spp" oindex="8">
    <color red="0" green="0" blue="0"/>
    <uid>8</uid>
    <rangedata start="1.25" end="1.75"/>
    <autoReverse>false</autoReverse>
    <isclicktri>false</isclicktri>
    <repeatcount>1</repeatcount>
  </xeff>
  <xeff index="9" displayname="矩形 38" abstypecode="0" spid="39" nativeid="10" isexit="0" bhvcode="spp" oindex="9">
    <color red="0" green="0" blue="0"/>
    <uid>9</uid>
    <rangedata start="0.5" end="1"/>
    <autoReverse>false</autoReverse>
    <isclicktri>false</isclicktri>
    <repeatcount>1</repeatcount>
  </xeff>
  <xeff index="10" displayname="单击此处输入你的正文,文字是您思想的提炼,为了最终演示发布的良好效果,请尽量言简意赅的阐述观点；" abstypecode="0" spid="40" nativeid="10" isexit="0" bhvcode="spp" oindex="10">
    <color red="0" green="0" blue="0"/>
    <uid>10</uid>
    <rangedata start="0.5" end="1"/>
    <autoReverse>false</autoReverse>
    <isclicktri>false</isclicktri>
    <repeatcount>1</repeatcount>
  </xeff>
  <xeff index="11" displayname="请添加小标题" abstypecode="0" spid="41" nativeid="10" isexit="0" bhvcode="spp" oindex="11">
    <color red="0" green="0" blue="0"/>
    <uid>11</uid>
    <rangedata start="0.5" end="1"/>
    <autoReverse>false</autoReverse>
    <isclicktri>false</isclicktri>
    <repeatcount>1</repeatcount>
  </xeff>
  <xeff index="12" displayname="组 24" abstypecode="0" spid="42" nativeid="10" isexit="0" bhvcode="spp" oindex="12">
    <color red="0" green="0" blue="0"/>
    <uid>12</uid>
    <rangedata start="0.5" end="1"/>
    <autoReverse>false</autoReverse>
    <isclicktri>false</isclicktri>
    <repeatcount>1</repeatcount>
  </xeff>
  <xeff index="13" displayname="矩形 44" abstypecode="0" spid="45" nativeid="10" isexit="0" bhvcode="spp" oindex="13">
    <color red="0" green="0" blue="0"/>
    <uid>13</uid>
    <rangedata start="0.75" end="1.25"/>
    <autoReverse>false</autoReverse>
    <isclicktri>false</isclicktri>
    <repeatcount>1</repeatcount>
  </xeff>
  <xeff index="14" displayname="单击此处输入你的正文,文字是您思想的提炼,为了最终演示发布的良好效果,请尽量言简意赅的阐述观点；" abstypecode="0" spid="46" nativeid="10" isexit="0" bhvcode="spp" oindex="14">
    <color red="0" green="0" blue="0"/>
    <uid>14</uid>
    <rangedata start="0.75" end="1.25"/>
    <autoReverse>false</autoReverse>
    <isclicktri>false</isclicktri>
    <repeatcount>1</repeatcount>
  </xeff>
  <xeff index="15" displayname="请添加小标题" abstypecode="0" spid="47" nativeid="10" isexit="0" bhvcode="spp" oindex="15">
    <color red="0" green="0" blue="0"/>
    <uid>15</uid>
    <rangedata start="0.75" end="1.25"/>
    <autoReverse>false</autoReverse>
    <isclicktri>false</isclicktri>
    <repeatcount>1</repeatcount>
  </xeff>
  <xeff index="16" displayname="组 31" abstypecode="0" spid="48" nativeid="10" isexit="0" bhvcode="spp" oindex="16">
    <color red="0" green="0" blue="0"/>
    <uid>16</uid>
    <rangedata start="0.75" end="1.25"/>
    <autoReverse>false</autoReverse>
    <isclicktri>false</isclicktri>
    <repeatcount>1</repeatcount>
  </xeff>
  <xeff index="17" displayname="矩形 50" abstypecode="0" spid="51" nativeid="10" isexit="0" bhvcode="spp" oindex="17">
    <color red="0" green="0" blue="0"/>
    <uid>17</uid>
    <rangedata start="1" end="1.5"/>
    <autoReverse>false</autoReverse>
    <isclicktri>false</isclicktri>
    <repeatcount>1</repeatcount>
  </xeff>
  <xeff index="18" displayname="单击此处输入你的正文,文字是您思想的提炼,为了最终演示发布的良好效果,请尽量言简意赅的阐述观点；" abstypecode="0" spid="52" nativeid="10" isexit="0" bhvcode="spp" oindex="18">
    <color red="0" green="0" blue="0"/>
    <uid>18</uid>
    <rangedata start="1" end="1.5"/>
    <autoReverse>false</autoReverse>
    <isclicktri>false</isclicktri>
    <repeatcount>1</repeatcount>
  </xeff>
  <xeff index="19" displayname="请添加小标题" abstypecode="0" spid="53" nativeid="10" isexit="0" bhvcode="spp" oindex="19">
    <color red="0" green="0" blue="0"/>
    <uid>19</uid>
    <rangedata start="1" end="1.5"/>
    <autoReverse>false</autoReverse>
    <isclicktri>false</isclicktri>
    <repeatcount>1</repeatcount>
  </xeff>
  <xeff index="20" displayname="组 38" abstypecode="0" spid="54" nativeid="10" isexit="0" bhvcode="spp" oindex="20">
    <color red="0" green="0" blue="0"/>
    <uid>20</uid>
    <rangedata start="1" end="1.5"/>
    <autoReverse>false</autoReverse>
    <isclicktri>false</isclicktri>
    <repeatcount>1</repeatcount>
  </xeff>
  <xeff index="21" displayname="矩形 56" abstypecode="0" spid="57" nativeid="10" isexit="0" bhvcode="spp" oindex="21">
    <color red="0" green="0" blue="0"/>
    <uid>21</uid>
    <rangedata start="1.25" end="1.75"/>
    <autoReverse>false</autoReverse>
    <isclicktri>false</isclicktri>
    <repeatcount>1</repeatcount>
  </xeff>
  <xeff index="22" displayname="单击此处输入你的正文,文字是您思想的提炼,为了最终演示发布的良好效果,请尽量言简意赅的阐述观点；" abstypecode="0" spid="58" nativeid="10" isexit="0" bhvcode="spp" oindex="22">
    <color red="0" green="0" blue="0"/>
    <uid>22</uid>
    <rangedata start="1.25" end="1.75"/>
    <autoReverse>false</autoReverse>
    <isclicktri>false</isclicktri>
    <repeatcount>1</repeatcount>
  </xeff>
  <xeff index="23" displayname="请添加小标题" abstypecode="0" spid="59" nativeid="10" isexit="0" bhvcode="spp" oindex="23">
    <color red="0" green="0" blue="0"/>
    <uid>23</uid>
    <rangedata start="1.25" end="1.75"/>
    <autoReverse>false</autoReverse>
    <isclicktri>false</isclicktri>
    <repeatcount>1</repeatcount>
  </xeff>
  <xeff index="24" displayname="组 45" abstypecode="0" spid="60" nativeid="10" isexit="0" bhvcode="spp" oindex="24">
    <color red="0" green="0" blue="0"/>
    <uid>24</uid>
    <rangedata start="1.25" end="1.75"/>
    <autoReverse>false</autoReverse>
    <isclicktri>false</isclicktri>
    <repeatcount>1</repeatcount>
  </xeff>
  <xeff index="25" displayname="选题背景与意义" abstypecode="0" spid="18" nativeid="10" isexit="0" bhvcode="spp" oindex="25">
    <color red="0" green="0" blue="0"/>
    <uid>25</uid>
    <rangedata start="0" end="0.5"/>
    <autoReverse>false</autoReverse>
    <isclicktri>false</isclicktri>
    <repeatcount>1</repeatcount>
  </xeff>
  <sldid>-1</sldid>
</xseqc>
</file>

<file path=customXml/item10.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图表 1" abstypecode="0" spid="2" nativeid="10" isexit="0" bhvcode="sf" oindex="2">
    <color red="0" green="0" blue="0"/>
    <uid>2</uid>
    <rangedata start="0.75" end="1.25"/>
    <autoReverse>false</autoReverse>
    <isclicktri>false</isclicktri>
    <repeatcount>1</repeatcount>
  </xeff>
  <xeff index="3" displayname="图 2" abstypecode="0" spid="3" nativeid="10" isexit="0" bhvcode="sppp" oindex="3">
    <color red="0" green="0" blue="0"/>
    <uid>3</uid>
    <rangedata start="0.5" end="1"/>
    <autoReverse>false</autoReverse>
    <isclicktri>false</isclicktri>
    <repeatcount>1</repeatcount>
  </xeff>
  <sldid>-1</sldid>
</xseqc>
</file>

<file path=customXml/item11.xml><?xml version="1.0" encoding="utf-8"?>
<xseqc xmlns:xsd="http://www.w3.org/2001/XMLSchema" xmlns:xsi="http://www.w3.org/2001/XMLSchema-instance">
  <xeff index="1" displayname="选题背景与意义" abstypecode="0" spid="18" nativeid="10" isexit="0" bhvcode="spp" oindex="10">
    <color red="0" green="0" blue="0"/>
    <uid>1</uid>
    <rangedata start="0" end="0.5"/>
    <autoReverse>false</autoReverse>
    <isclicktri>false</isclicktri>
    <repeatcount>1</repeatcount>
  </xeff>
  <xeff index="2" displayname="请添加小标题" abstypecode="0" spid="2" nativeid="10" isexit="0" bhvcode="spp" oindex="1">
    <color red="0" green="0" blue="0"/>
    <uid>2</uid>
    <rangedata start="0.25" end="0.75"/>
    <autoReverse>false</autoReverse>
    <isclicktri>false</isclicktri>
    <repeatcount>1</repeatcount>
  </xeff>
  <xeff index="3" displayname="单击此处输入你的正文,文字是您思想的提炼,为了最终演示发布的良好效果,请尽量言简意赅的阐述观点；根据需要可酌情增减文字,以便观者可以准确理解您所传达的信息。" abstypecode="0" spid="3" nativeid="10" isexit="0" bhvcode="spp" oindex="2">
    <color red="0" green="0" blue="0"/>
    <uid>3</uid>
    <rangedata start="0.25" end="0.75"/>
    <autoReverse>false</autoReverse>
    <isclicktri>false</isclicktri>
    <repeatcount>1</repeatcount>
  </xeff>
  <xeff index="4" displayname="15" abstypecode="0" spid="5" nativeid="10" isexit="0" bhvcode="spp" oindex="3">
    <color red="0" green="0" blue="0"/>
    <uid>4</uid>
    <rangedata start="0.25" end="0.75"/>
    <autoReverse>false</autoReverse>
    <isclicktri>false</isclicktri>
    <repeatcount>1</repeatcount>
  </xeff>
  <xeff index="5" displayname="组 5" abstypecode="0" spid="6" nativeid="10" isexit="0" bhvcode="spp" oindex="4">
    <color red="0" green="0" blue="0"/>
    <uid>5</uid>
    <rangedata start="0.25" end="0.75"/>
    <autoReverse>false</autoReverse>
    <isclicktri>false</isclicktri>
    <repeatcount>1</repeatcount>
  </xeff>
  <xeff index="6" displayname="15" abstypecode="0" spid="9" nativeid="10" isexit="0" bhvcode="spp" oindex="5">
    <color red="0" green="0" blue="0"/>
    <uid>6</uid>
    <rangedata start="0.25" end="0.75"/>
    <autoReverse>false</autoReverse>
    <isclicktri>false</isclicktri>
    <repeatcount>1</repeatcount>
  </xeff>
  <xeff index="7" displayname="组 9" abstypecode="0" spid="10" nativeid="10" isexit="0" bhvcode="spp" oindex="6">
    <color red="0" green="0" blue="0"/>
    <uid>7</uid>
    <rangedata start="0.25" end="0.75"/>
    <autoReverse>false</autoReverse>
    <isclicktri>false</isclicktri>
    <repeatcount>1</repeatcount>
  </xeff>
  <xeff index="8" displayname="组 12" abstypecode="0" spid="13" nativeid="10" isexit="0" bhvcode="spp" oindex="7">
    <color red="0" green="0" blue="0"/>
    <uid>8</uid>
    <rangedata start="0.25" end="0.75"/>
    <autoReverse>false</autoReverse>
    <isclicktri>false</isclicktri>
    <repeatcount>1</repeatcount>
  </xeff>
  <xeff index="9" displayname="pie-graphic-symbol-for-business-stats_44639" abstypecode="0" spid="26" nativeid="10" isexit="0" bhvcode="spp" oindex="8">
    <color red="0" green="0" blue="0"/>
    <uid>9</uid>
    <rangedata start="0.25" end="0.75"/>
    <autoReverse>false</autoReverse>
    <isclicktri>false</isclicktri>
    <repeatcount>1</repeatcount>
  </xeff>
  <xeff index="10" displayname="图 3" abstypecode="0" spid="4" nativeid="10" isexit="0" bhvcode="spp" oindex="9">
    <color red="0" green="0" blue="0"/>
    <uid>10</uid>
    <rangedata start="0.25" end="0.75"/>
    <autoReverse>false</autoReverse>
    <isclicktri>false</isclicktri>
    <repeatcount>1</repeatcount>
  </xeff>
  <sldid>-1</sldid>
</xseqc>
</file>

<file path=customXml/item12.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Freeform 9" abstypecode="0" spid="68" nativeid="10" isexit="0" bhvcode="scccp" oindex="2">
    <color red="0" green="0" blue="0"/>
    <uid>2</uid>
    <rangedata start="0.5" end="1.25"/>
    <autoReverse>false</autoReverse>
    <isclicktri>false</isclicktri>
    <repeatcount>1</repeatcount>
  </xeff>
  <xeff index="3" displayname="Freeform 10" abstypecode="0" spid="62" nativeid="10" isexit="0" bhvcode="scccp" oindex="3">
    <color red="0" green="0" blue="0"/>
    <uid>3</uid>
    <rangedata start="0.5" end="1.25"/>
    <autoReverse>false</autoReverse>
    <isclicktri>false</isclicktri>
    <repeatcount>1</repeatcount>
  </xeff>
  <xeff index="4" displayname="Freeform 11" abstypecode="0" spid="58" nativeid="10" isexit="0" bhvcode="scccp" oindex="4">
    <color red="0" green="0" blue="0"/>
    <uid>4</uid>
    <rangedata start="0.5" end="1.25"/>
    <autoReverse>false</autoReverse>
    <isclicktri>false</isclicktri>
    <repeatcount>1</repeatcount>
  </xeff>
  <xeff index="5" displayname="组 4" abstypecode="0" spid="5" nativeid="10" isexit="0" bhvcode="scccp" oindex="5">
    <color red="0" green="0" blue="0"/>
    <uid>5</uid>
    <rangedata start="0.5" end="1.25"/>
    <autoReverse>false</autoReverse>
    <isclicktri>false</isclicktri>
    <repeatcount>1</repeatcount>
  </xeff>
  <xeff index="6" displayname="组 5" abstypecode="0" spid="6" nativeid="10" isexit="0" bhvcode="scccp" oindex="6">
    <color red="0" green="0" blue="0"/>
    <uid>6</uid>
    <rangedata start="0.5" end="1.25"/>
    <autoReverse>false</autoReverse>
    <isclicktri>false</isclicktri>
    <repeatcount>1</repeatcount>
  </xeff>
  <xeff index="7" displayname="组 6" abstypecode="0" spid="7" nativeid="10" isexit="0" bhvcode="scccp" oindex="7">
    <color red="0" green="0" blue="0"/>
    <uid>7</uid>
    <rangedata start="0.5" end="1.25"/>
    <autoReverse>false</autoReverse>
    <isclicktri>false</isclicktri>
    <repeatcount>1</repeatcount>
  </xeff>
  <xeff index="8" displayname="组 7" abstypecode="0" spid="8" nativeid="10" isexit="0" bhvcode="scccp" oindex="8">
    <color red="0" green="0" blue="0"/>
    <uid>8</uid>
    <rangedata start="0.5" end="1.25"/>
    <autoReverse>false</autoReverse>
    <isclicktri>false</isclicktri>
    <repeatcount>1</repeatcount>
  </xeff>
  <xeff index="9" displayname="组 91" abstypecode="0" spid="92" nativeid="10" isexit="0" bhvcode="scccp" oindex="9">
    <color red="0" green="0" blue="0"/>
    <uid>9</uid>
    <rangedata start="0.5" end="1.25"/>
    <autoReverse>false</autoReverse>
    <isclicktri>false</isclicktri>
    <repeatcount>1</repeatcount>
  </xeff>
  <xeff index="10" displayname="Freeform 39" abstypecode="0" spid="114" nativeid="10" isexit="0" bhvcode="scccp" oindex="10">
    <color red="0" green="0" blue="0"/>
    <uid>10</uid>
    <rangedata start="0.5" end="1.25"/>
    <autoReverse>false</autoReverse>
    <isclicktri>false</isclicktri>
    <repeatcount>1</repeatcount>
  </xeff>
  <xeff index="11" displayname="组 15" abstypecode="0" spid="115" nativeid="10" isexit="0" bhvcode="scccp" oindex="11">
    <color red="0" green="0" blue="0"/>
    <uid>11</uid>
    <rangedata start="0.5" end="1.25"/>
    <autoReverse>false</autoReverse>
    <isclicktri>false</isclicktri>
    <repeatcount>1</repeatcount>
  </xeff>
  <xeff index="12" displayname="同心圆 40" abstypecode="0" spid="38" nativeid="10" isexit="0" bhvcode="spp" oindex="12">
    <color red="0" green="0" blue="0"/>
    <uid>12</uid>
    <rangedata start="1" end="1.5"/>
    <autoReverse>false</autoReverse>
    <isclicktri>false</isclicktri>
    <repeatcount>1</repeatcount>
  </xeff>
  <xeff index="13" displayname="同心圆 48" abstypecode="0" spid="32" nativeid="10" isexit="0" bhvcode="spp" oindex="13">
    <color red="0" green="0" blue="0"/>
    <uid>13</uid>
    <rangedata start="0.75" end="1.25"/>
    <autoReverse>false</autoReverse>
    <isclicktri>false</isclicktri>
    <repeatcount>1</repeatcount>
  </xeff>
  <xeff index="14" displayname="组 10" abstypecode="0" spid="11" nativeid="10" isexit="0" bhvcode="spp" oindex="14">
    <color red="0" green="0" blue="0"/>
    <uid>14</uid>
    <rangedata start="0.75" end="1.25"/>
    <autoReverse>false</autoReverse>
    <isclicktri>false</isclicktri>
    <repeatcount>1</repeatcount>
  </xeff>
  <xeff index="15" displayname="同心圆 58" abstypecode="0" spid="26" nativeid="10" isexit="0" bhvcode="spp" oindex="15">
    <color red="0" green="0" blue="0"/>
    <uid>15</uid>
    <rangedata start="1.25" end="1.75"/>
    <autoReverse>false</autoReverse>
    <isclicktri>false</isclicktri>
    <repeatcount>1</repeatcount>
  </xeff>
  <xeff index="16" displayname="组 12" abstypecode="0" spid="13" nativeid="10" isexit="0" bhvcode="spp" oindex="16">
    <color red="0" green="0" blue="0"/>
    <uid>16</uid>
    <rangedata start="1" end="1.5"/>
    <autoReverse>false</autoReverse>
    <isclicktri>false</isclicktri>
    <repeatcount>1</repeatcount>
  </xeff>
  <xeff index="17" displayname="组 13" abstypecode="0" spid="14" nativeid="10" isexit="0" bhvcode="spp" oindex="17">
    <color red="0" green="0" blue="0"/>
    <uid>17</uid>
    <rangedata start="1.25" end="1.75"/>
    <autoReverse>false</autoReverse>
    <isclicktri>false</isclicktri>
    <repeatcount>1</repeatcount>
  </xeff>
  <xeff index="18" displayname="椭圆 23" abstypecode="0" spid="119" nativeid="10" isexit="0" bhvcode="spp" oindex="18">
    <color red="0" green="0" blue="0"/>
    <uid>18</uid>
    <rangedata start="1.25" end="1.75"/>
    <autoReverse>false</autoReverse>
    <isclicktri>false</isclicktri>
    <repeatcount>1</repeatcount>
  </xeff>
  <xeff index="19" displayname="椭圆 9" abstypecode="0" spid="120" nativeid="10" isexit="0" bhvcode="spp" oindex="19">
    <color red="0" green="0" blue="0"/>
    <uid>19</uid>
    <rangedata start="1" end="1.5"/>
    <autoReverse>false</autoReverse>
    <isclicktri>false</isclicktri>
    <repeatcount>1</repeatcount>
  </xeff>
  <xeff index="20" displayname="椭圆 13" abstypecode="0" spid="121" nativeid="10" isexit="0" bhvcode="spp" oindex="20">
    <color red="0" green="0" blue="0"/>
    <uid>20</uid>
    <rangedata start="0.75" end="1.25"/>
    <autoReverse>false</autoReverse>
    <isclicktri>false</isclicktri>
    <repeatcount>1</repeatcount>
  </xeff>
  <sldid>-1</sldid>
</xseqc>
</file>

<file path=customXml/item13.xml><?xml version="1.0" encoding="utf-8"?>
<xseqc xmlns:xsd="http://www.w3.org/2001/XMLSchema" xmlns:xsi="http://www.w3.org/2001/XMLSchema-instance">
  <xeff index="1" displayname="感谢您下载觅知网提供的原创PPT作品,为了您和觅知网以及原创作者的利益,请勿复制、传播、销售,否则将承担法律责任!觅知网将对作品进行维权,按照传播下载次数进行十倍的索取赔偿! 1、在觅知网出售的PPT模板是免版税类(RF:Royalty-Free)正版受《中华人民共和国著作法》和《世界版权公约》的保护,作品的所有权、版权和著作权归觅知网所有,您下载的是PPT模板素材的使用权。 2、不得将觅知网的PPT模板、PPT素材,本身用于再出售,或者出租、出借、转让、分销、发布或者作为礼物供他人使用,不得转授权、出卖、转让本协议或者本协议中的权利。 3、禁止将作品输入商标或者服务标记使用 更多模板烦请登录:http://www.51miz.com/ppt/" abstypecode="0" spid="2" nativeid="22" isexit="0" bhvcode="sf" oindex="1">
    <color red="0" green="0" blue="0"/>
    <uid>1</uid>
    <rangedata start="0.25" end="0.75"/>
    <autoReverse>false</autoReverse>
    <isclicktri>false</isclicktri>
    <repeatcount>1</repeatcount>
  </xeff>
  <xeff index="2" displayname="版权声明" abstypecode="0" spid="18" nativeid="10" isexit="0" bhvcode="spp" oindex="2">
    <color red="0" green="0" blue="0"/>
    <uid>2</uid>
    <rangedata start="0" end="0.5"/>
    <autoReverse>false</autoReverse>
    <isclicktri>false</isclicktri>
    <repeatcount>1</repeatcount>
  </xeff>
  <sldid>-1</sldid>
</xseqc>
</file>

<file path=customXml/item14.xml><?xml version="1.0" encoding="utf-8"?>
<xseqc xmlns:xsd="http://www.w3.org/2001/XMLSchema" xmlns:xsi="http://www.w3.org/2001/XMLSchema-instance">
  <xeff index="1" displayname="矩形 15" abstypecode="0" spid="16" nativeid="10" isexit="0" bhvcode="sf" oindex="13">
    <color red="0" green="0" blue="0"/>
    <uid>1</uid>
    <rangedata start="0.75" end="1.25"/>
    <autoReverse>false</autoReverse>
    <isclicktri>false</isclicktri>
    <repeatcount>1</repeatcount>
  </xeff>
  <xeff index="2" displayname="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 abstypecode="0" spid="23" nativeid="10" isexit="0" bhvcode="sf" oindex="14">
    <color red="0" green="0" blue="0"/>
    <uid>2</uid>
    <rangedata start="0.75" end="1.25"/>
    <autoReverse>false</autoReverse>
    <isclicktri>false</isclicktri>
    <repeatcount>1</repeatcount>
  </xeff>
  <xeff index="3" displayname="图 25" abstypecode="0" spid="26" nativeid="10" isexit="0" bhvcode="spp" oindex="15">
    <color red="0" green="0" blue="0"/>
    <uid>3</uid>
    <rangedata start="0.5" end="1"/>
    <autoReverse>false</autoReverse>
    <isclicktri>false</isclicktri>
    <repeatcount>1</repeatcount>
  </xeff>
  <xeff index="4" displayname="Oval 8" abstypecode="0" spid="2" nativeid="0" isexit="0" bhvcode="spp" oindex="1">
    <color red="0" green="0" blue="0"/>
    <uid>4</uid>
    <rangedata start="1" end="1.5"/>
    <autoReverse>false</autoReverse>
    <isclicktri>false</isclicktri>
    <repeatcount>1</repeatcount>
  </xeff>
  <xeff index="5" displayname="Freeform 14" abstypecode="0" spid="3" nativeid="0" isexit="0" bhvcode="spp" oindex="2">
    <color red="0" green="0" blue="0"/>
    <uid>5</uid>
    <rangedata start="1" end="1.5"/>
    <autoReverse>false</autoReverse>
    <isclicktri>false</isclicktri>
    <repeatcount>1</repeatcount>
  </xeff>
  <xeff index="6" displayname="组 23" abstypecode="0" spid="4" nativeid="0" isexit="0" bhvcode="spp" oindex="3">
    <color red="0" green="0" blue="0"/>
    <uid>6</uid>
    <rangedata start="1" end="1.5"/>
    <autoReverse>false</autoReverse>
    <isclicktri>false</isclicktri>
    <repeatcount>1</repeatcount>
  </xeff>
  <xeff index="7" displayname="请添加小标题" abstypecode="0" spid="7" nativeid="0" isexit="0" bhvcode="spp" oindex="4">
    <color red="0" green="0" blue="0"/>
    <uid>7</uid>
    <rangedata start="1" end="1.5"/>
    <autoReverse>false</autoReverse>
    <isclicktri>false</isclicktri>
    <repeatcount>1</repeatcount>
  </xeff>
  <xeff index="8" displayname="单击此处输入你的正文,文字是您思想的提炼,为了最终演示发布的良好效果,请尽量言简意赅的阐述观点；" abstypecode="0" spid="8" nativeid="0" isexit="0" bhvcode="spp" oindex="5">
    <color red="0" green="0" blue="0"/>
    <uid>8</uid>
    <rangedata start="1" end="1.5"/>
    <autoReverse>false</autoReverse>
    <isclicktri>false</isclicktri>
    <repeatcount>1</repeatcount>
  </xeff>
  <xeff index="9" displayname="圆角矩形 8" abstypecode="0" spid="9" nativeid="0" isexit="0" bhvcode="spp" oindex="6">
    <color red="0" green="0" blue="0"/>
    <uid>9</uid>
    <rangedata start="1" end="1.5"/>
    <autoReverse>false</autoReverse>
    <isclicktri>false</isclicktri>
    <repeatcount>1</repeatcount>
  </xeff>
  <xeff index="10" displayname="Oval 8" abstypecode="0" spid="10" nativeid="0" isexit="0" bhvcode="spp" oindex="7">
    <color red="0" green="0" blue="0"/>
    <uid>10</uid>
    <rangedata start="1.25" end="1.75"/>
    <autoReverse>false</autoReverse>
    <isclicktri>false</isclicktri>
    <repeatcount>1</repeatcount>
  </xeff>
  <xeff index="11" displayname="Freeform 14" abstypecode="0" spid="11" nativeid="0" isexit="0" bhvcode="spp" oindex="8">
    <color red="0" green="0" blue="0"/>
    <uid>11</uid>
    <rangedata start="1.25" end="1.75"/>
    <autoReverse>false</autoReverse>
    <isclicktri>false</isclicktri>
    <repeatcount>1</repeatcount>
  </xeff>
  <xeff index="12" displayname="请添加小标题" abstypecode="0" spid="12" nativeid="0" isexit="0" bhvcode="spp" oindex="9">
    <color red="0" green="0" blue="0"/>
    <uid>12</uid>
    <rangedata start="1.25" end="1.75"/>
    <autoReverse>false</autoReverse>
    <isclicktri>false</isclicktri>
    <repeatcount>1</repeatcount>
  </xeff>
  <xeff index="13" displayname="单击此处输入你的正文,文字是您思想的提炼,为了最终演示发布的良好效果,请尽量言简意赅的阐述观点；" abstypecode="0" spid="13" nativeid="0" isexit="0" bhvcode="spp" oindex="10">
    <color red="0" green="0" blue="0"/>
    <uid>13</uid>
    <rangedata start="1.25" end="1.75"/>
    <autoReverse>false</autoReverse>
    <isclicktri>false</isclicktri>
    <repeatcount>1</repeatcount>
  </xeff>
  <xeff index="14" displayname="圆角矩形 13" abstypecode="0" spid="14" nativeid="0" isexit="0" bhvcode="spp" oindex="11">
    <color red="0" green="0" blue="0"/>
    <uid>14</uid>
    <rangedata start="1.25" end="1.75"/>
    <autoReverse>false</autoReverse>
    <isclicktri>false</isclicktri>
    <repeatcount>1</repeatcount>
  </xeff>
  <xeff index="15" displayname="图形 1578" abstypecode="0" spid="15" nativeid="0" isexit="0" bhvcode="spp" oindex="12">
    <color red="0" green="0" blue="0"/>
    <uid>15</uid>
    <rangedata start="1.25" end="1.75"/>
    <autoReverse>false</autoReverse>
    <isclicktri>false</isclicktri>
    <repeatcount>1</repeatcount>
  </xeff>
  <xeff index="16" displayname="选题背景与意义" abstypecode="0" spid="18" nativeid="10" isexit="0" bhvcode="spp" oindex="16">
    <color red="0" green="0" blue="0"/>
    <uid>16</uid>
    <rangedata start="0" end="0.5"/>
    <autoReverse>false</autoReverse>
    <isclicktri>false</isclicktri>
    <repeatcount>1</repeatcount>
  </xeff>
  <sldid>-1</sldid>
</xseqc>
</file>

<file path=customXml/item15.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16.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五部分" abstypecode="0" spid="12" nativeid="10" isexit="0" bhvcode="sppp" oindex="6">
    <color red="0" green="0" blue="0"/>
    <uid>6</uid>
    <rangedata start="0.5" end="1"/>
    <autoReverse>false</autoReverse>
    <isclicktri>false</isclicktri>
    <repeatcount>1</repeatcount>
  </xeff>
  <sldid>-1</sldid>
</xseqc>
</file>

<file path=customXml/item17.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18.xml><?xml version="1.0" encoding="utf-8"?>
<xseqc xmlns:xsd="http://www.w3.org/2001/XMLSchema" xmlns:xsi="http://www.w3.org/2001/XMLSchema-instance">
  <xeff index="1" displayname="图 37" abstypecode="0" spid="38" nativeid="10" isexit="0" bhvcode="spp" oindex="1">
    <color red="0" green="0" blue="0"/>
    <uid>1</uid>
    <rangedata start="0.5" end="1"/>
    <autoReverse>false</autoReverse>
    <isclicktri>false</isclicktri>
    <repeatcount>1</repeatcount>
  </xeff>
  <xeff index="2" displayname="请添加小标题" abstypecode="0" spid="26" nativeid="10" isexit="0" bhvcode="spp" oindex="2">
    <color red="0" green="0" blue="0"/>
    <uid>2</uid>
    <rangedata start="0.5" end="1"/>
    <autoReverse>false</autoReverse>
    <isclicktri>false</isclicktri>
    <repeatcount>1</repeatcount>
  </xeff>
  <xeff index="3" displayname="单击此处输入你的正文,文字是您思想的提炼,为了最终演示发布的良好效果,请尽量言简意赅的阐述观点；" abstypecode="0" spid="29" nativeid="10" isexit="0" bhvcode="spp" oindex="9">
    <color red="0" green="0" blue="0"/>
    <uid>3</uid>
    <rangedata start="0.5" end="1"/>
    <autoReverse>false</autoReverse>
    <isclicktri>false</isclicktri>
    <repeatcount>1</repeatcount>
  </xeff>
  <xeff index="4" displayname="请添加小标题" abstypecode="0" spid="30" nativeid="1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 abstypecode="0" spid="33" nativeid="10" isexit="0" bhvcode="spp" oindex="11">
    <color red="0" green="0" blue="0"/>
    <uid>5</uid>
    <rangedata start="0.75" end="1.25"/>
    <autoReverse>false</autoReverse>
    <isclicktri>false</isclicktri>
    <repeatcount>1</repeatcount>
  </xeff>
  <xeff index="6" displayname="单击此处输入你的正文,文字是您思想的提炼,为了最终演示发布的良好效果,请尽量言简意赅的阐述观点；" abstypecode="0" spid="27" nativeid="10" isexit="0" bhvcode="spp" oindex="3">
    <color red="0" green="0" blue="0"/>
    <uid>6</uid>
    <rangedata start="0.5" end="1"/>
    <autoReverse>false</autoReverse>
    <isclicktri>false</isclicktri>
    <repeatcount>1</repeatcount>
  </xeff>
  <xeff index="7" displayname="单击此处输入你的正文,文字是您思想的提炼,为了最终演示发布的良好效果,请尽量言简意赅的阐述观点；" abstypecode="0" spid="31" nativeid="10" isexit="0" bhvcode="spp" oindex="5">
    <color red="0" green="0" blue="0"/>
    <uid>7</uid>
    <rangedata start="0.75" end="1.25"/>
    <autoReverse>false</autoReverse>
    <isclicktri>false</isclicktri>
    <repeatcount>1</repeatcount>
  </xeff>
  <xeff index="8" displayname="请添加小标题" abstypecode="0" spid="34" nativeid="10" isexit="0" bhvcode="spp" oindex="6">
    <color red="0" green="0" blue="0"/>
    <uid>8</uid>
    <rangedata start="1" end="1.5"/>
    <autoReverse>false</autoReverse>
    <isclicktri>false</isclicktri>
    <repeatcount>1</repeatcount>
  </xeff>
  <xeff index="9" displayname="单击此处输入你的正文,文字是您思想的提炼,为了最终演示发布的良好效果,请尽量言简意赅的阐述观点；" abstypecode="0" spid="35" nativeid="10" isexit="0" bhvcode="spp" oindex="7">
    <color red="0" green="0" blue="0"/>
    <uid>9</uid>
    <rangedata start="1" end="1.5"/>
    <autoReverse>false</autoReverse>
    <isclicktri>false</isclicktri>
    <repeatcount>1</repeatcount>
  </xeff>
  <xeff index="10" displayname="请添加小标题" abstypecode="0" spid="28" nativeid="10" isexit="0" bhvcode="spp" oindex="8">
    <color red="0" green="0" blue="0"/>
    <uid>10</uid>
    <rangedata start="0.5" end="1"/>
    <autoReverse>false</autoReverse>
    <isclicktri>false</isclicktri>
    <repeatcount>1</repeatcount>
  </xeff>
  <xeff index="11" displayname="请添加小标题" abstypecode="0" spid="32" nativeid="10" isexit="0" bhvcode="spp" oindex="10">
    <color red="0" green="0" blue="0"/>
    <uid>11</uid>
    <rangedata start="0.75" end="1.25"/>
    <autoReverse>false</autoReverse>
    <isclicktri>false</isclicktri>
    <repeatcount>1</repeatcount>
  </xeff>
  <xeff index="12" displayname="请添加小标题" abstypecode="0" spid="36" nativeid="10" isexit="0" bhvcode="spp" oindex="12">
    <color red="0" green="0" blue="0"/>
    <uid>12</uid>
    <rangedata start="1" end="1.5"/>
    <autoReverse>false</autoReverse>
    <isclicktri>false</isclicktri>
    <repeatcount>1</repeatcount>
  </xeff>
  <xeff index="13" displayname="单击此处输入你的正文,文字是您思想的提炼,为了最终演示发布的良好效果,请尽量言简意赅的阐述观点；" abstypecode="0" spid="37" nativeid="10" isexit="0" bhvcode="spp" oindex="13">
    <color red="0" green="0" blue="0"/>
    <uid>13</uid>
    <rangedata start="1" end="1.5"/>
    <autoReverse>false</autoReverse>
    <isclicktri>false</isclicktri>
    <repeatcount>1</repeatcount>
  </xeff>
  <xeff index="14" displayname="选题背景与意义" abstypecode="0" spid="18" nativeid="10" isexit="0" bhvcode="spp" oindex="14">
    <color red="0" green="0" blue="0"/>
    <uid>14</uid>
    <rangedata start="0" end="0.5"/>
    <autoReverse>false</autoReverse>
    <isclicktri>false</isclicktri>
    <repeatcount>1</repeatcount>
  </xeff>
  <sldid>-1</sldid>
</xseqc>
</file>

<file path=customXml/item19.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不忘初心 继续前行" abstypecode="0" spid="2" nativeid="0" isexit="0" bhvcode="spp" oindex="2">
    <color red="0" green="0" blue="0"/>
    <uid>2</uid>
    <rangedata start="0.5" end="1"/>
    <autoReverse>false</autoReverse>
    <isclicktri>false</isclicktri>
    <repeatcount>1</repeatcount>
  </xeff>
  <xeff index="3" displayname="左大括号 3" abstypecode="0" spid="4" nativeid="0" isexit="0" bhvcode="spp" oindex="3">
    <color red="0" green="0" blue="0"/>
    <uid>3</uid>
    <rangedata start="0.5" end="1"/>
    <autoReverse>false</autoReverse>
    <isclicktri>false</isclicktri>
    <repeatcount>1</repeatcount>
  </xeff>
  <xeff index="4" displayname="组 4" abstypecode="0" spid="5" nativeid="0" isexit="0" bhvcode="spp" oindex="4">
    <color red="0" green="0" blue="0"/>
    <uid>4</uid>
    <rangedata start="0.75" end="1.25"/>
    <autoReverse>false</autoReverse>
    <isclicktri>false</isclicktri>
    <repeatcount>1</repeatcount>
  </xeff>
  <xeff index="5" displayname="组 5" abstypecode="0" spid="6" nativeid="0" isexit="0" bhvcode="spp" oindex="5">
    <color red="0" green="0" blue="0"/>
    <uid>5</uid>
    <rangedata start="1" end="1.5"/>
    <autoReverse>false</autoReverse>
    <isclicktri>false</isclicktri>
    <repeatcount>1</repeatcount>
  </xeff>
  <xeff index="6" displayname="组 6" abstypecode="0" spid="7" nativeid="0" isexit="0" bhvcode="spp" oindex="6">
    <color red="0" green="0" blue="0"/>
    <uid>6</uid>
    <rangedata start="1.25" end="1.75"/>
    <autoReverse>false</autoReverse>
    <isclicktri>false</isclicktri>
    <repeatcount>1</repeatcount>
  </xeff>
  <xeff index="7" displayname="组 7" abstypecode="0" spid="8" nativeid="0" isexit="0" bhvcode="spp" oindex="7">
    <color red="0" green="0" blue="0"/>
    <uid>7</uid>
    <rangedata start="1.5" end="2"/>
    <autoReverse>false</autoReverse>
    <isclicktri>false</isclicktri>
    <repeatcount>1</repeatcount>
  </xeff>
  <sldid>-1</sldid>
</xseqc>
</file>

<file path=customXml/item2.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20.xml><?xml version="1.0" encoding="utf-8"?>
<xseqc xmlns:xsd="http://www.w3.org/2001/XMLSchema" xmlns:xsi="http://www.w3.org/2001/XMLSchema-instance">
  <xeff index="1" displayname="请添加小标题" abstypecode="0" spid="4" nativeid="10" isexit="0" bhvcode="spp" oindex="1">
    <color red="0" green="0" blue="0"/>
    <uid>1</uid>
    <rangedata start="1" end="1.5"/>
    <autoReverse>false</autoReverse>
    <isclicktri>false</isclicktri>
    <repeatcount>1</repeatcount>
  </xeff>
  <xeff index="2" displayname="单击此处输入你的正文,文字是您思想的提炼,为了最终演示发布的良好效果,请尽量言简意赅的阐述观点；以便观者可以准确理解您所传达的信息。" abstypecode="0" spid="3" nativeid="10" isexit="0" bhvcode="spp" oindex="2">
    <color red="0" green="0" blue="0"/>
    <uid>2</uid>
    <rangedata start="1.5" end="2"/>
    <autoReverse>false</autoReverse>
    <isclicktri>false</isclicktri>
    <repeatcount>1</repeatcount>
  </xeff>
  <xeff index="3" displayname="单击此处输入你的正文,文字是您思想的提炼,为了最终演示发布的良好效果,请尽量言简意赅的阐述观点；根据需要可酌情增减文字,以便观者可以准确理解您所传达的信息。根据需要可酌情增减文字,以便观者可以准确理解您所传达的信息。" abstypecode="0" spid="2" nativeid="10" isexit="0" bhvcode="spp" oindex="3">
    <color red="0" green="0" blue="0"/>
    <uid>3</uid>
    <rangedata start="1.25" end="1.75"/>
    <autoReverse>false</autoReverse>
    <isclicktri>false</isclicktri>
    <repeatcount>1</repeatcount>
  </xeff>
  <xeff index="4" displayname="选题背景与意义" abstypecode="0" spid="18" nativeid="10" isexit="0" bhvcode="spp" oindex="4">
    <color red="0" green="0" blue="0"/>
    <uid>4</uid>
    <rangedata start="0" end="0.5"/>
    <autoReverse>false</autoReverse>
    <isclicktri>false</isclicktri>
    <repeatcount>1</repeatcount>
  </xeff>
  <xeff index="5" displayname="圆角矩形 17" abstypecode="0" spid="6" nativeid="0" isexit="0" bhvcode="spp" oindex="5">
    <color red="0" green="0" blue="0"/>
    <uid>5</uid>
    <rangedata start="0.75" end="1.25"/>
    <autoReverse>false</autoReverse>
    <isclicktri>false</isclicktri>
    <repeatcount>1</repeatcount>
  </xeff>
  <xeff index="6" displayname="图 6" abstypecode="0" spid="7" nativeid="10" isexit="0" bhvcode="spp" oindex="6">
    <color red="0" green="0" blue="0"/>
    <uid>6</uid>
    <rangedata start="0.5" end="1"/>
    <autoReverse>false</autoReverse>
    <isclicktri>false</isclicktri>
    <repeatcount>1</repeatcount>
  </xeff>
  <sldid>-1</sldid>
</xseqc>
</file>

<file path=customXml/item21.xml><?xml version="1.0" encoding="utf-8"?>
<xseqc xmlns:xsd="http://www.w3.org/2001/XMLSchema" xmlns:xsi="http://www.w3.org/2001/XMLSchema-instance">
  <xeff index="1" displayname="组 14" abstypecode="0" spid="15" nativeid="10" isexit="0" bhvcode="spp" oindex="2">
    <color red="0" green="0" blue="0"/>
    <uid>1</uid>
    <rangedata start="0" end="0.5"/>
    <autoReverse>false</autoReverse>
    <isclicktri>false</isclicktri>
    <repeatcount>1</repeatcount>
  </xeff>
  <xeff index="2" displayname="组 36" abstypecode="0" spid="37" nativeid="10" isexit="0" bhvcode="sppp" oindex="3">
    <color red="0" green="0" blue="0"/>
    <uid>2</uid>
    <rangedata start="0.25" end="0.75"/>
    <autoReverse>false</autoReverse>
    <isclicktri>false</isclicktri>
    <repeatcount>1</repeatcount>
  </xeff>
  <xeff index="3" displayname="Your logo" abstypecode="0" spid="110" nativeid="10" isexit="0" bhvcode="sppp" oindex="4">
    <color red="0" green="0" blue="0"/>
    <uid>3</uid>
    <rangedata start="0.25" end="0.75"/>
    <autoReverse>false</autoReverse>
    <isclicktri>false</isclicktri>
    <repeatcount>1</repeatcount>
  </xeff>
  <xeff index="4" displayname="连接符 2" abstypecode="0" spid="3" nativeid="10" isexit="0" bhvcode="spp" oindex="5">
    <color red="0" green="0" blue="0"/>
    <uid>4</uid>
    <rangedata start="0.5" end="1"/>
    <autoReverse>false</autoReverse>
    <isclicktri>false</isclicktri>
    <repeatcount>1</repeatcount>
  </xeff>
  <xeff index="5" displayname="圆角矩形 3" abstypecode="0" spid="4" nativeid="10" isexit="0" bhvcode="spp" oindex="6">
    <color red="0" green="0" blue="0"/>
    <uid>5</uid>
    <rangedata start="0.5" end="1"/>
    <autoReverse>false</autoReverse>
    <isclicktri>false</isclicktri>
    <repeatcount>1</repeatcount>
  </xeff>
  <xeff index="6" displayname="202X级硕士研究生开题答辩" abstypecode="0" spid="6" nativeid="10" isexit="0" bhvcode="spp" oindex="7">
    <color red="0" green="0" blue="0"/>
    <uid>6</uid>
    <rangedata start="0.5" end="1"/>
    <autoReverse>false</autoReverse>
    <isclicktri>false</isclicktri>
    <repeatcount>1</repeatcount>
  </xeff>
  <xeff index="7" displayname="连接符 6" abstypecode="0" spid="7" nativeid="10" isexit="0" bhvcode="spp" oindex="8">
    <color red="0" green="0" blue="0"/>
    <uid>7</uid>
    <rangedata start="0.5" end="1"/>
    <autoReverse>false</autoReverse>
    <isclicktri>false</isclicktri>
    <repeatcount>1</repeatcount>
  </xeff>
  <xeff index="8" displayname="毕业论文答辩通用PPT模板" abstypecode="0" spid="5" nativeid="10" isexit="0" bhvcode="sppp" oindex="9">
    <color red="0" green="0" blue="0"/>
    <uid>8</uid>
    <rangedata start="0.5" end="1.25"/>
    <autoReverse>false</autoReverse>
    <isclicktri>false</isclicktri>
    <repeatcount>1</repeatcount>
  </xeff>
  <xeff index="9" displayname="Academic Style Template for Graduation Defense" abstypecode="0" spid="8" nativeid="10" isexit="0" bhvcode="spp" oindex="10">
    <color red="0" green="0" blue="0"/>
    <uid>9</uid>
    <rangedata start="0.5" end="1"/>
    <autoReverse>false</autoReverse>
    <isclicktri>false</isclicktri>
    <repeatcount>1</repeatcount>
  </xeff>
  <xeff index="10" displayname="单击此处输入你的论文题目,文字是您思想的提炼,为了最终演示发布的良好效果,请尽量言简意赅的阐述观点" abstypecode="0" spid="9" nativeid="10" isexit="0" bhvcode="spp" oindex="11">
    <color red="0" green="0" blue="0"/>
    <uid>10</uid>
    <rangedata start="0.5" end="1"/>
    <autoReverse>false</autoReverse>
    <isclicktri>false</isclicktri>
    <repeatcount>1</repeatcount>
  </xeff>
  <xeff index="11" displayname="组 93" abstypecode="0" spid="94" nativeid="10" isexit="0" bhvcode="spp" oindex="12">
    <color red="0" green="0" blue="0"/>
    <uid>11</uid>
    <rangedata start="0.75" end="1.25"/>
    <autoReverse>false</autoReverse>
    <isclicktri>false</isclicktri>
    <repeatcount>1</repeatcount>
  </xeff>
  <xeff index="12" displayname="组 101" abstypecode="0" spid="102" nativeid="10" isexit="0" bhvcode="spp" oindex="13">
    <color red="0" green="0" blue="0"/>
    <uid>12</uid>
    <rangedata start="0.75" end="1.25"/>
    <autoReverse>false</autoReverse>
    <isclicktri>false</isclicktri>
    <repeatcount>1</repeatcount>
  </xeff>
  <xeff index="13" displayname="组 110" abstypecode="0" spid="111" nativeid="10" isexit="0" bhvcode="spp" oindex="14">
    <color red="0" green="0" blue="0"/>
    <uid>13</uid>
    <rangedata start="0.75" end="1.25"/>
    <autoReverse>false</autoReverse>
    <isclicktri>false</isclicktri>
    <repeatcount>1</repeatcount>
  </xeff>
  <xeff index="14" displayname="编号:S333973" abstypecode="3" spid="16" nativeid="83" isexit="0" bhvcode="x" oindex="1">
    <color red="0" green="0" blue="0"/>
    <uid>14</uid>
    <rangedata start="0" end="0.0010000000474974513"/>
    <autoReverse>false</autoReverse>
    <isclicktri>false</isclicktri>
    <repeatcount>1</repeatcount>
  </xeff>
  <sldid>-1</sldid>
</xseqc>
</file>

<file path=customXml/item22.xml><?xml version="1.0" encoding="utf-8"?>
<xseqc xmlns:xsd="http://www.w3.org/2001/XMLSchema" xmlns:xsi="http://www.w3.org/2001/XMLSchema-instance">
  <xeff index="1" displayname="图 22" abstypecode="0" spid="23" nativeid="10" isexit="0" bhvcode="spp" oindex="5">
    <color red="0" green="0" blue="0"/>
    <uid>1</uid>
    <rangedata start="0.5" end="1"/>
    <autoReverse>false</autoReverse>
    <isclicktri>false</isclicktri>
    <repeatcount>1</repeatcount>
  </xeff>
  <xeff index="2" displayname="矩形 25" abstypecode="0" spid="26" nativeid="10" isexit="0" bhvcode="spp" oindex="6">
    <color red="0" green="0" blue="0"/>
    <uid>2</uid>
    <rangedata start="0.5" end="1"/>
    <autoReverse>false</autoReverse>
    <isclicktri>false</isclicktri>
    <repeatcount>1</repeatcount>
  </xeff>
  <xeff index="3" displayname="单击此处输入你的正文,文字是您思想的提炼。" abstypecode="0" spid="27" nativeid="10" isexit="0" bhvcode="spp" oindex="7">
    <color red="0" green="0" blue="0"/>
    <uid>3</uid>
    <rangedata start="0.5" end="1"/>
    <autoReverse>false</autoReverse>
    <isclicktri>false</isclicktri>
    <repeatcount>1</repeatcount>
  </xeff>
  <xeff index="4" displayname="矩形 27" abstypecode="0" spid="28" nativeid="10" isexit="0" bhvcode="spp" oindex="8">
    <color red="0" green="0" blue="0"/>
    <uid>4</uid>
    <rangedata start="0.5" end="1"/>
    <autoReverse>false</autoReverse>
    <isclicktri>false</isclicktri>
    <repeatcount>1</repeatcount>
  </xeff>
  <xeff index="5" displayname="单击此处输入你的正文,文字是您思想的提炼。" abstypecode="0" spid="29" nativeid="10" isexit="0" bhvcode="spp" oindex="9">
    <color red="0" green="0" blue="0"/>
    <uid>5</uid>
    <rangedata start="0.5" end="1"/>
    <autoReverse>false</autoReverse>
    <isclicktri>false</isclicktri>
    <repeatcount>1</repeatcount>
  </xeff>
  <xeff index="6" displayname="添加标题" abstypecode="0" spid="30" nativeid="10" isexit="0" bhvcode="spp" oindex="10">
    <color red="0" green="0" blue="0"/>
    <uid>6</uid>
    <rangedata start="0.5" end="1"/>
    <autoReverse>false</autoReverse>
    <isclicktri>false</isclicktri>
    <repeatcount>1</repeatcount>
  </xeff>
  <xeff index="7" displayname="添加标题" abstypecode="0" spid="31" nativeid="10" isexit="0" bhvcode="spp" oindex="11">
    <color red="0" green="0" blue="0"/>
    <uid>7</uid>
    <rangedata start="0.5" end="1"/>
    <autoReverse>false</autoReverse>
    <isclicktri>false</isclicktri>
    <repeatcount>1</repeatcount>
  </xeff>
  <xeff index="8" displayname="矩形 31" abstypecode="0" spid="32" nativeid="10" isexit="0" bhvcode="spp" oindex="12">
    <color red="0" green="0" blue="0"/>
    <uid>8</uid>
    <rangedata start="0.5" end="1"/>
    <autoReverse>false</autoReverse>
    <isclicktri>false</isclicktri>
    <repeatcount>1</repeatcount>
  </xeff>
  <xeff index="9" displayname="单击此处输入你的正文,文字是您思想的提炼。" abstypecode="0" spid="33" nativeid="10" isexit="0" bhvcode="spp" oindex="13">
    <color red="0" green="0" blue="0"/>
    <uid>9</uid>
    <rangedata start="0.5" end="1"/>
    <autoReverse>false</autoReverse>
    <isclicktri>false</isclicktri>
    <repeatcount>1</repeatcount>
  </xeff>
  <xeff index="10" displayname="添加标题" abstypecode="0" spid="34" nativeid="10" isexit="0" bhvcode="spp" oindex="14">
    <color red="0" green="0" blue="0"/>
    <uid>10</uid>
    <rangedata start="0.5" end="1"/>
    <autoReverse>false</autoReverse>
    <isclicktri>false</isclicktri>
    <repeatcount>1</repeatcount>
  </xeff>
  <xeff index="11" displayname="组 32" abstypecode="0" spid="35" nativeid="10" isexit="0" bhvcode="spp" oindex="15">
    <color red="0" green="0" blue="0"/>
    <uid>11</uid>
    <rangedata start="0.5" end="1"/>
    <autoReverse>false</autoReverse>
    <isclicktri>false</isclicktri>
    <repeatcount>1</repeatcount>
  </xeff>
  <xeff index="12" displayname="椭圆 13" abstypecode="0" spid="38" nativeid="10" isexit="0" bhvcode="spp" oindex="16">
    <color red="0" green="0" blue="0"/>
    <uid>12</uid>
    <rangedata start="0.5" end="1"/>
    <autoReverse>false</autoReverse>
    <isclicktri>false</isclicktri>
    <repeatcount>1</repeatcount>
  </xeff>
  <xeff index="13" displayname="Oval 19" abstypecode="0" spid="39" nativeid="10" isexit="0" bhvcode="spp" oindex="17">
    <color red="0" green="0" blue="0"/>
    <uid>13</uid>
    <rangedata start="0.5" end="1"/>
    <autoReverse>false</autoReverse>
    <isclicktri>false</isclicktri>
    <repeatcount>1</repeatcount>
  </xeff>
  <xeff index="14" displayname="组 9" abstypecode="0" spid="10" nativeid="10" isexit="0" bhvcode="spp" oindex="1">
    <color red="0" green="0" blue="0"/>
    <uid>14</uid>
    <rangedata start="0.75" end="1.25"/>
    <autoReverse>false</autoReverse>
    <isclicktri>false</isclicktri>
    <repeatcount>1</repeatcount>
  </xeff>
  <xeff index="15" displayname="组 13" abstypecode="0" spid="14" nativeid="10" isexit="0" bhvcode="spp" oindex="2">
    <color red="0" green="0" blue="0"/>
    <uid>15</uid>
    <rangedata start="0.75" end="1.25"/>
    <autoReverse>false</autoReverse>
    <isclicktri>false</isclicktri>
    <repeatcount>1</repeatcount>
  </xeff>
  <xeff index="16" displayname="组 1" abstypecode="0" spid="2" nativeid="10" isexit="0" bhvcode="spp" oindex="3">
    <color red="0" green="0" blue="0"/>
    <uid>16</uid>
    <rangedata start="0.75" end="1.25"/>
    <autoReverse>false</autoReverse>
    <isclicktri>false</isclicktri>
    <repeatcount>1</repeatcount>
  </xeff>
  <xeff index="17" displayname="组 5" abstypecode="0" spid="6" nativeid="10" isexit="0" bhvcode="spp" oindex="4">
    <color red="0" green="0" blue="0"/>
    <uid>17</uid>
    <rangedata start="0.75" end="1.25"/>
    <autoReverse>false</autoReverse>
    <isclicktri>false</isclicktri>
    <repeatcount>1</repeatcount>
  </xeff>
  <xeff index="18" displayname="选题背景与意义" abstypecode="0" spid="18" nativeid="10" isexit="0" bhvcode="spp" oindex="18">
    <color red="0" green="0" blue="0"/>
    <uid>18</uid>
    <rangedata start="0" end="0.5"/>
    <autoReverse>false</autoReverse>
    <isclicktri>false</isclicktri>
    <repeatcount>1</repeatcount>
  </xeff>
  <sldid>-1</sldid>
</xseqc>
</file>

<file path=customXml/item23.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图 37" abstypecode="0" spid="38" nativeid="10" isexit="0" bhvcode="sppp" oindex="2">
    <color red="0" green="0" blue="0"/>
    <uid>2</uid>
    <rangedata start="0.5" end="1"/>
    <autoReverse>false</autoReverse>
    <isclicktri>false</isclicktri>
    <repeatcount>1</repeatcount>
  </xeff>
  <xeff index="3" displayname="圆角矩形 4" abstypecode="0" spid="33" nativeid="0" isexit="0" bhvcode="spp" oindex="3">
    <color red="0" green="0" blue="0"/>
    <uid>3</uid>
    <rangedata start="0.5" end="1"/>
    <autoReverse>false</autoReverse>
    <isclicktri>false</isclicktri>
    <repeatcount>1</repeatcount>
  </xeff>
  <xeff index="4" displayname="单击此处输入你的正文,文字是您思想的提炼,为了最终演示发布的良好效果,请尽量言简意赅的阐述观点；根据需要可酌情增减文字,以便观者可以准确理解您所传达的信息。" abstypecode="0" spid="34" nativeid="0" isexit="0" bhvcode="spp" oindex="4">
    <color red="0" green="0" blue="0"/>
    <uid>4</uid>
    <rangedata start="0.5" end="1"/>
    <autoReverse>false</autoReverse>
    <isclicktri>false</isclicktri>
    <repeatcount>1</repeatcount>
  </xeff>
  <xeff index="5" displayname="请添加标题" abstypecode="0" spid="35" nativeid="0" isexit="0" bhvcode="spp" oindex="5">
    <color red="0" green="0" blue="0"/>
    <uid>5</uid>
    <rangedata start="0.5" end="1"/>
    <autoReverse>false</autoReverse>
    <isclicktri>false</isclicktri>
    <repeatcount>1</repeatcount>
  </xeff>
  <xeff index="6" displayname="20XX" abstypecode="0" spid="36" nativeid="0" isexit="0" bhvcode="spp" oindex="6">
    <color red="0" green="0" blue="0"/>
    <uid>6</uid>
    <rangedata start="0.5" end="1"/>
    <autoReverse>false</autoReverse>
    <isclicktri>false</isclicktri>
    <repeatcount>1</repeatcount>
  </xeff>
  <xeff index="7" displayname="连接符 36" abstypecode="0" spid="37" nativeid="0" isexit="0" bhvcode="spp" oindex="7">
    <color red="0" green="0" blue="0"/>
    <uid>7</uid>
    <rangedata start="0.5" end="1"/>
    <autoReverse>false</autoReverse>
    <isclicktri>false</isclicktri>
    <repeatcount>1</repeatcount>
  </xeff>
  <xeff index="8" displayname="椭圆 6" abstypecode="0" spid="3" nativeid="10" isexit="0" bhvcode="spp" oindex="8">
    <color red="0" green="0" blue="0"/>
    <uid>8</uid>
    <rangedata start="0.75" end="1.25"/>
    <autoReverse>false</autoReverse>
    <isclicktri>false</isclicktri>
    <repeatcount>1</repeatcount>
  </xeff>
  <xeff index="9" displayname="椭圆 5" abstypecode="0" spid="5" nativeid="10" isexit="0" bhvcode="spp" oindex="9">
    <color red="0" green="0" blue="0"/>
    <uid>9</uid>
    <rangedata start="0.75" end="1.25"/>
    <autoReverse>false</autoReverse>
    <isclicktri>false</isclicktri>
    <repeatcount>1</repeatcount>
  </xeff>
  <xeff index="10" displayname="椭圆 4" abstypecode="0" spid="7" nativeid="10" isexit="0" bhvcode="spp" oindex="10">
    <color red="0" green="0" blue="0"/>
    <uid>10</uid>
    <rangedata start="0.75" end="1.25"/>
    <autoReverse>false</autoReverse>
    <isclicktri>false</isclicktri>
    <repeatcount>1</repeatcount>
  </xeff>
  <xeff index="11" displayname="椭圆 3" abstypecode="0" spid="9" nativeid="10" isexit="0" bhvcode="spp" oindex="11">
    <color red="0" green="0" blue="0"/>
    <uid>11</uid>
    <rangedata start="0.75" end="1.25"/>
    <autoReverse>false</autoReverse>
    <isclicktri>false</isclicktri>
    <repeatcount>1</repeatcount>
  </xeff>
  <xeff index="12" displayname="椭圆 2" abstypecode="0" spid="11" nativeid="10" isexit="0" bhvcode="spp" oindex="12">
    <color red="0" green="0" blue="0"/>
    <uid>12</uid>
    <rangedata start="0.75" end="1.25"/>
    <autoReverse>false</autoReverse>
    <isclicktri>false</isclicktri>
    <repeatcount>1</repeatcount>
  </xeff>
  <xeff index="13" displayname="图形" abstypecode="0" spid="12" nativeid="10" isexit="0" bhvcode="spp" oindex="13">
    <color red="0" green="0" blue="0"/>
    <uid>13</uid>
    <rangedata start="0.75" end="1.25"/>
    <autoReverse>false</autoReverse>
    <isclicktri>false</isclicktri>
    <repeatcount>1</repeatcount>
  </xeff>
  <xeff index="14" displayname="椭圆 1" abstypecode="0" spid="13" nativeid="10" isexit="0" bhvcode="spp" oindex="14">
    <color red="0" green="0" blue="0"/>
    <uid>14</uid>
    <rangedata start="0.75" end="1.25"/>
    <autoReverse>false</autoReverse>
    <isclicktri>false</isclicktri>
    <repeatcount>1</repeatcount>
  </xeff>
  <xeff index="15" displayname="直接箭头连接符 5" abstypecode="0" spid="15" nativeid="10" isexit="0" bhvcode="spp" oindex="15">
    <color red="0" green="0" blue="0"/>
    <uid>15</uid>
    <rangedata start="0.75" end="1.25"/>
    <autoReverse>false</autoReverse>
    <isclicktri>false</isclicktri>
    <repeatcount>1</repeatcount>
  </xeff>
  <xeff index="16" displayname="直接箭头连接符 4" abstypecode="0" spid="16" nativeid="10" isexit="0" bhvcode="spp" oindex="16">
    <color red="0" green="0" blue="0"/>
    <uid>16</uid>
    <rangedata start="0.75" end="1.25"/>
    <autoReverse>false</autoReverse>
    <isclicktri>false</isclicktri>
    <repeatcount>1</repeatcount>
  </xeff>
  <xeff index="17" displayname="直接箭头连接符 3" abstypecode="0" spid="17" nativeid="10" isexit="0" bhvcode="spp" oindex="17">
    <color red="0" green="0" blue="0"/>
    <uid>17</uid>
    <rangedata start="0.75" end="1.25"/>
    <autoReverse>false</autoReverse>
    <isclicktri>false</isclicktri>
    <repeatcount>1</repeatcount>
  </xeff>
  <xeff index="18" displayname="直接箭头连接符 2" abstypecode="0" spid="23" nativeid="10" isexit="0" bhvcode="spp" oindex="18">
    <color red="0" green="0" blue="0"/>
    <uid>18</uid>
    <rangedata start="0.75" end="1.25"/>
    <autoReverse>false</autoReverse>
    <isclicktri>false</isclicktri>
    <repeatcount>1</repeatcount>
  </xeff>
  <xeff index="19" displayname="直接箭头连接符 1" abstypecode="0" spid="26" nativeid="10" isexit="0" bhvcode="spp" oindex="19">
    <color red="0" green="0" blue="0"/>
    <uid>19</uid>
    <rangedata start="0.75" end="1.25"/>
    <autoReverse>false</autoReverse>
    <isclicktri>false</isclicktri>
    <repeatcount>1</repeatcount>
  </xeff>
  <xeff index="20" displayname="关键词" abstypecode="0" spid="27" nativeid="10" isexit="0" bhvcode="spp" oindex="20">
    <color red="0" green="0" blue="0"/>
    <uid>20</uid>
    <rangedata start="0.75" end="1.25"/>
    <autoReverse>false</autoReverse>
    <isclicktri>false</isclicktri>
    <repeatcount>1</repeatcount>
  </xeff>
  <xeff index="21" displayname="关键词" abstypecode="0" spid="28" nativeid="10" isexit="0" bhvcode="spp" oindex="21">
    <color red="0" green="0" blue="0"/>
    <uid>21</uid>
    <rangedata start="0.75" end="1.25"/>
    <autoReverse>false</autoReverse>
    <isclicktri>false</isclicktri>
    <repeatcount>1</repeatcount>
  </xeff>
  <xeff index="22" displayname="关键词" abstypecode="0" spid="29" nativeid="10" isexit="0" bhvcode="spp" oindex="22">
    <color red="0" green="0" blue="0"/>
    <uid>22</uid>
    <rangedata start="0.75" end="1.25"/>
    <autoReverse>false</autoReverse>
    <isclicktri>false</isclicktri>
    <repeatcount>1</repeatcount>
  </xeff>
  <xeff index="23" displayname="关键词" abstypecode="0" spid="30" nativeid="10" isexit="0" bhvcode="spp" oindex="23">
    <color red="0" green="0" blue="0"/>
    <uid>23</uid>
    <rangedata start="0.75" end="1.25"/>
    <autoReverse>false</autoReverse>
    <isclicktri>false</isclicktri>
    <repeatcount>1</repeatcount>
  </xeff>
  <xeff index="24" displayname="关键词" abstypecode="0" spid="31" nativeid="10" isexit="0" bhvcode="spp" oindex="24">
    <color red="0" green="0" blue="0"/>
    <uid>24</uid>
    <rangedata start="0.75" end="1.25"/>
    <autoReverse>false</autoReverse>
    <isclicktri>false</isclicktri>
    <repeatcount>1</repeatcount>
  </xeff>
  <xeff index="25" displayname="关键词" abstypecode="0" spid="32" nativeid="10" isexit="0" bhvcode="spp" oindex="25">
    <color red="0" green="0" blue="0"/>
    <uid>25</uid>
    <rangedata start="0.75" end="1.25"/>
    <autoReverse>false</autoReverse>
    <isclicktri>false</isclicktri>
    <repeatcount>1</repeatcount>
  </xeff>
  <xeff index="26" displayname="Designer简10" abstypecode="0" spid="39" nativeid="10" isexit="0" bhvcode="spp" oindex="26">
    <color red="0" green="0" blue="0"/>
    <uid>26</uid>
    <rangedata start="0.75" end="1.25"/>
    <autoReverse>false</autoReverse>
    <isclicktri>false</isclicktri>
    <repeatcount>1</repeatcount>
  </xeff>
  <xeff index="27" displayname="Oval 10" abstypecode="0" spid="40" nativeid="10" isexit="0" bhvcode="spp" oindex="27">
    <color red="0" green="0" blue="0"/>
    <uid>27</uid>
    <rangedata start="0.75" end="1.25"/>
    <autoReverse>false</autoReverse>
    <isclicktri>false</isclicktri>
    <repeatcount>1</repeatcount>
  </xeff>
  <xeff index="28" displayname="图形 44" abstypecode="0" spid="41" nativeid="10" isexit="0" bhvcode="spp" oindex="28">
    <color red="0" green="0" blue="0"/>
    <uid>28</uid>
    <rangedata start="0.75" end="1.25"/>
    <autoReverse>false</autoReverse>
    <isclicktri>false</isclicktri>
    <repeatcount>1</repeatcount>
  </xeff>
  <xeff index="29" displayname="iṩľiḋé" abstypecode="0" spid="42" nativeid="10" isexit="0" bhvcode="spp" oindex="29">
    <color red="0" green="0" blue="0"/>
    <uid>29</uid>
    <rangedata start="0.75" end="1.25"/>
    <autoReverse>false</autoReverse>
    <isclicktri>false</isclicktri>
    <repeatcount>1</repeatcount>
  </xeff>
  <xeff index="30" displayname="图形 2986" abstypecode="0" spid="43" nativeid="10" isexit="0" bhvcode="spp" oindex="30">
    <color red="0" green="0" blue="0"/>
    <uid>30</uid>
    <rangedata start="0.75" end="1.25"/>
    <autoReverse>false</autoReverse>
    <isclicktri>false</isclicktri>
    <repeatcount>1</repeatcount>
  </xeff>
  <sldid>-1</sldid>
</xseqc>
</file>

<file path=customXml/item24.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组 28" abstypecode="0" spid="29" nativeid="10" isexit="0" bhvcode="spp" oindex="2">
    <color red="0" green="0" blue="0"/>
    <uid>2</uid>
    <rangedata start="0.5" end="1"/>
    <autoReverse>false</autoReverse>
    <isclicktri>false</isclicktri>
    <repeatcount>1</repeatcount>
  </xeff>
  <xeff index="3" displayname="图 29" abstypecode="0" spid="30" nativeid="10" isexit="0" bhvcode="spp" oindex="3">
    <color red="0" green="0" blue="0"/>
    <uid>3</uid>
    <rangedata start="0.5" end="1"/>
    <autoReverse>false</autoReverse>
    <isclicktri>false</isclicktri>
    <repeatcount>1</repeatcount>
  </xeff>
  <xeff index="4" displayname="图 30" abstypecode="0" spid="31" nativeid="10" isexit="0" bhvcode="spp" oindex="4">
    <color red="0" green="0" blue="0"/>
    <uid>4</uid>
    <rangedata start="0.75" end="1.25"/>
    <autoReverse>false</autoReverse>
    <isclicktri>false</isclicktri>
    <repeatcount>1</repeatcount>
  </xeff>
  <xeff index="5" displayname="图 31" abstypecode="0" spid="32" nativeid="10" isexit="0" bhvcode="spp" oindex="5">
    <color red="0" green="0" blue="0"/>
    <uid>5</uid>
    <rangedata start="1" end="1.5"/>
    <autoReverse>false</autoReverse>
    <isclicktri>false</isclicktri>
    <repeatcount>1</repeatcount>
  </xeff>
  <xeff index="6" displayname="组 40" abstypecode="0" spid="41" nativeid="10" isexit="0" bhvcode="spp" oindex="6">
    <color red="0" green="0" blue="0"/>
    <uid>6</uid>
    <rangedata start="0.75" end="1.25"/>
    <autoReverse>false</autoReverse>
    <isclicktri>false</isclicktri>
    <repeatcount>1</repeatcount>
  </xeff>
  <xeff index="7" displayname="组 43" abstypecode="0" spid="44" nativeid="10" isexit="0" bhvcode="spp" oindex="7">
    <color red="0" green="0" blue="0"/>
    <uid>7</uid>
    <rangedata start="1" end="1.5"/>
    <autoReverse>false</autoReverse>
    <isclicktri>false</isclicktri>
    <repeatcount>1</repeatcount>
  </xeff>
  <sldid>-1</sldid>
</xseqc>
</file>

<file path=customXml/item25.xml><?xml version="1.0" encoding="utf-8"?>
<xseqc xmlns:xsd="http://www.w3.org/2001/XMLSchema" xmlns:xsi="http://www.w3.org/2001/XMLSchema-instance">
  <xeff index="1" displayname="添加标题" abstypecode="0" spid="28" nativeid="10" isexit="0" bhvcode="spp" oindex="7">
    <color red="0" green="0" blue="0"/>
    <uid>1</uid>
    <rangedata start="0.5" end="1"/>
    <autoReverse>false</autoReverse>
    <isclicktri>false</isclicktri>
    <repeatcount>1</repeatcount>
  </xeff>
  <xeff index="2" displayname="40%" abstypecode="0" spid="29" nativeid="10" isexit="0" bhvcode="spp" oindex="8">
    <color red="0" green="0" blue="0"/>
    <uid>2</uid>
    <rangedata start="0.5" end="1"/>
    <autoReverse>false</autoReverse>
    <isclicktri>false</isclicktri>
    <repeatcount>1</repeatcount>
  </xeff>
  <xeff index="3" displayname="Freeform 7" abstypecode="0" spid="30" nativeid="10" isexit="0" bhvcode="spp" oindex="9">
    <color red="0" green="0" blue="0"/>
    <uid>3</uid>
    <rangedata start="0.5" end="1"/>
    <autoReverse>false</autoReverse>
    <isclicktri>false</isclicktri>
    <repeatcount>1</repeatcount>
  </xeff>
  <xeff index="4" displayname="添加标题" abstypecode="0" spid="31" nativeid="10" isexit="0" bhvcode="spp" oindex="10">
    <color red="0" green="0" blue="0"/>
    <uid>4</uid>
    <rangedata start="0.5" end="1"/>
    <autoReverse>false</autoReverse>
    <isclicktri>false</isclicktri>
    <repeatcount>1</repeatcount>
  </xeff>
  <xeff index="5" displayname="30%" abstypecode="0" spid="32" nativeid="10" isexit="0" bhvcode="spp" oindex="11">
    <color red="0" green="0" blue="0"/>
    <uid>5</uid>
    <rangedata start="0.5" end="1"/>
    <autoReverse>false</autoReverse>
    <isclicktri>false</isclicktri>
    <repeatcount>1</repeatcount>
  </xeff>
  <xeff index="6" displayname="Freeform 5" abstypecode="0" spid="33" nativeid="10" isexit="0" bhvcode="spp" oindex="12">
    <color red="0" green="0" blue="0"/>
    <uid>6</uid>
    <rangedata start="0.5" end="1"/>
    <autoReverse>false</autoReverse>
    <isclicktri>false</isclicktri>
    <repeatcount>1</repeatcount>
  </xeff>
  <xeff index="7" displayname="添加标题" abstypecode="0" spid="34" nativeid="10" isexit="0" bhvcode="spp" oindex="13">
    <color red="0" green="0" blue="0"/>
    <uid>7</uid>
    <rangedata start="0.5" end="1"/>
    <autoReverse>false</autoReverse>
    <isclicktri>false</isclicktri>
    <repeatcount>1</repeatcount>
  </xeff>
  <xeff index="8" displayname="20%" abstypecode="0" spid="35" nativeid="10" isexit="0" bhvcode="spp" oindex="14">
    <color red="0" green="0" blue="0"/>
    <uid>8</uid>
    <rangedata start="0.5" end="1"/>
    <autoReverse>false</autoReverse>
    <isclicktri>false</isclicktri>
    <repeatcount>1</repeatcount>
  </xeff>
  <xeff index="9" displayname="Freeform 5" abstypecode="0" spid="36" nativeid="10" isexit="0" bhvcode="spp" oindex="15">
    <color red="0" green="0" blue="0"/>
    <uid>9</uid>
    <rangedata start="0.5" end="1"/>
    <autoReverse>false</autoReverse>
    <isclicktri>false</isclicktri>
    <repeatcount>1</repeatcount>
  </xeff>
  <xeff index="10" displayname="添加标题" abstypecode="0" spid="37" nativeid="10" isexit="0" bhvcode="spp" oindex="16">
    <color red="0" green="0" blue="0"/>
    <uid>10</uid>
    <rangedata start="0.5" end="1"/>
    <autoReverse>false</autoReverse>
    <isclicktri>false</isclicktri>
    <repeatcount>1</repeatcount>
  </xeff>
  <xeff index="11" displayname="10%" abstypecode="0" spid="38" nativeid="10" isexit="0" bhvcode="spp" oindex="17">
    <color red="0" green="0" blue="0"/>
    <uid>11</uid>
    <rangedata start="0.5" end="1"/>
    <autoReverse>false</autoReverse>
    <isclicktri>false</isclicktri>
    <repeatcount>1</repeatcount>
  </xeff>
  <xeff index="12" displayname="Freeform 6" abstypecode="0" spid="27" nativeid="10" isexit="0" bhvcode="spp" oindex="18">
    <color red="0" green="0" blue="0"/>
    <uid>12</uid>
    <rangedata start="0.5" end="1"/>
    <autoReverse>false</autoReverse>
    <isclicktri>false</isclicktri>
    <repeatcount>1</repeatcount>
  </xeff>
  <xeff index="13" displayname="组 1" abstypecode="0" spid="2" nativeid="10" isexit="0" bhvcode="spp" oindex="1">
    <color red="0" green="0" blue="0"/>
    <uid>13</uid>
    <rangedata start="0.5" end="1.25"/>
    <autoReverse>false</autoReverse>
    <isclicktri>false</isclicktri>
    <repeatcount>1</repeatcount>
  </xeff>
  <xeff index="14" displayname="组 4" abstypecode="0" spid="5" nativeid="10" isexit="0" bhvcode="spp" oindex="2">
    <color red="0" green="0" blue="0"/>
    <uid>14</uid>
    <rangedata start="0.75" end="1.5"/>
    <autoReverse>false</autoReverse>
    <isclicktri>false</isclicktri>
    <repeatcount>1</repeatcount>
  </xeff>
  <xeff index="15" displayname="组 7" abstypecode="0" spid="8" nativeid="10" isexit="0" bhvcode="spp" oindex="3">
    <color red="0" green="0" blue="0"/>
    <uid>15</uid>
    <rangedata start="1" end="1.75"/>
    <autoReverse>false</autoReverse>
    <isclicktri>false</isclicktri>
    <repeatcount>1</repeatcount>
  </xeff>
  <xeff index="16" displayname="组 10" abstypecode="0" spid="11" nativeid="10" isexit="0" bhvcode="spp" oindex="4">
    <color red="0" green="0" blue="0"/>
    <uid>16</uid>
    <rangedata start="0.5" end="1.25"/>
    <autoReverse>false</autoReverse>
    <isclicktri>false</isclicktri>
    <repeatcount>1</repeatcount>
  </xeff>
  <xeff index="17" displayname="组 13" abstypecode="0" spid="14" nativeid="10" isexit="0" bhvcode="spp" oindex="5">
    <color red="0" green="0" blue="0"/>
    <uid>17</uid>
    <rangedata start="0.75" end="1.5"/>
    <autoReverse>false</autoReverse>
    <isclicktri>false</isclicktri>
    <repeatcount>1</repeatcount>
  </xeff>
  <xeff index="18" displayname="组 16" abstypecode="0" spid="17" nativeid="10" isexit="0" bhvcode="spp" oindex="6">
    <color red="0" green="0" blue="0"/>
    <uid>18</uid>
    <rangedata start="1" end="1.75"/>
    <autoReverse>false</autoReverse>
    <isclicktri>false</isclicktri>
    <repeatcount>1</repeatcount>
  </xeff>
  <xeff index="19" displayname="选题背景与意义" abstypecode="0" spid="18" nativeid="10" isexit="0" bhvcode="spp" oindex="19">
    <color red="0" green="0" blue="0"/>
    <uid>19</uid>
    <rangedata start="0" end="0.5"/>
    <autoReverse>false</autoReverse>
    <isclicktri>false</isclicktri>
    <repeatcount>1</repeatcount>
  </xeff>
  <sldid>-1</sldid>
</xseqc>
</file>

<file path=customXml/item26.xml><?xml version="1.0" encoding="utf-8"?>
<xseqc xmlns:xsd="http://www.w3.org/2001/XMLSchema" xmlns:xsi="http://www.w3.org/2001/XMLSchema-instance">
  <xeff index="1" displayname="圆角矩形 1" abstypecode="0" spid="2" nativeid="10" isexit="0" bhvcode="spppp" oindex="2">
    <color red="0" green="0" blue="0"/>
    <uid>1</uid>
    <rangedata start="0.5" end="1.5"/>
    <autoReverse>false</autoReverse>
    <isclicktri>false</isclicktri>
    <repeatcount>1</repeatcount>
  </xeff>
  <xeff index="2" displayname="形状: 形状 2" abstypecode="0" spid="3" nativeid="10" isexit="0" bhvcode="spp" oindex="3">
    <color red="0" green="0" blue="0"/>
    <uid>2</uid>
    <rangedata start="0.5" end="1"/>
    <autoReverse>false</autoReverse>
    <isclicktri>false</isclicktri>
    <repeatcount>1</repeatcount>
  </xeff>
  <xeff index="3" displayname="组 3" abstypecode="0" spid="4" nativeid="10" isexit="0" bhvcode="spp" oindex="4">
    <color red="0" green="0" blue="0"/>
    <uid>3</uid>
    <rangedata start="0.5" end="1"/>
    <autoReverse>false</autoReverse>
    <isclicktri>false</isclicktri>
    <repeatcount>1</repeatcount>
  </xeff>
  <xeff index="4" displayname="形状: 形状 6" abstypecode="0" spid="7" nativeid="10" isexit="0" bhvcode="spp" oindex="5">
    <color red="0" green="0" blue="0"/>
    <uid>4</uid>
    <rangedata start="0.75" end="1.25"/>
    <autoReverse>false</autoReverse>
    <isclicktri>false</isclicktri>
    <repeatcount>1</repeatcount>
  </xeff>
  <xeff index="5" displayname="组 7" abstypecode="0" spid="8" nativeid="10" isexit="0" bhvcode="spp" oindex="6">
    <color red="0" green="0" blue="0"/>
    <uid>5</uid>
    <rangedata start="0.75" end="1.25"/>
    <autoReverse>false</autoReverse>
    <isclicktri>false</isclicktri>
    <repeatcount>1</repeatcount>
  </xeff>
  <xeff index="6" displayname="形状: 形状 10" abstypecode="0" spid="11" nativeid="10" isexit="0" bhvcode="spp" oindex="7">
    <color red="0" green="0" blue="0"/>
    <uid>6</uid>
    <rangedata start="1" end="1.5"/>
    <autoReverse>false</autoReverse>
    <isclicktri>false</isclicktri>
    <repeatcount>1</repeatcount>
  </xeff>
  <xeff index="7" displayname="组 11" abstypecode="0" spid="12" nativeid="10" isexit="0" bhvcode="spp" oindex="8">
    <color red="0" green="0" blue="0"/>
    <uid>7</uid>
    <rangedata start="1" end="1.5"/>
    <autoReverse>false</autoReverse>
    <isclicktri>false</isclicktri>
    <repeatcount>1</repeatcount>
  </xeff>
  <xeff index="8" displayname="形状: 形状 14" abstypecode="0" spid="15" nativeid="10" isexit="0" bhvcode="spp" oindex="9">
    <color red="0" green="0" blue="0"/>
    <uid>8</uid>
    <rangedata start="1.25" end="1.75"/>
    <autoReverse>false</autoReverse>
    <isclicktri>false</isclicktri>
    <repeatcount>1</repeatcount>
  </xeff>
  <xeff index="9" displayname="组 15" abstypecode="0" spid="16" nativeid="10" isexit="0" bhvcode="spp" oindex="10">
    <color red="0" green="0" blue="0"/>
    <uid>9</uid>
    <rangedata start="1.25" end="1.75"/>
    <autoReverse>false</autoReverse>
    <isclicktri>false</isclicktri>
    <repeatcount>1</repeatcount>
  </xeff>
  <xeff index="10" displayname="图 25" abstypecode="0" spid="26" nativeid="10" isexit="0" bhvcode="spp" oindex="11">
    <color red="0" green="0" blue="0"/>
    <uid>10</uid>
    <rangedata start="0.5" end="1"/>
    <autoReverse>false</autoReverse>
    <isclicktri>false</isclicktri>
    <repeatcount>1</repeatcount>
  </xeff>
  <xeff index="11" displayname="图 26" abstypecode="0" spid="27" nativeid="10" isexit="0" bhvcode="spp" oindex="12">
    <color red="0" green="0" blue="0"/>
    <uid>11</uid>
    <rangedata start="0.75" end="1.25"/>
    <autoReverse>false</autoReverse>
    <isclicktri>false</isclicktri>
    <repeatcount>1</repeatcount>
  </xeff>
  <xeff index="12" displayname="图 27" abstypecode="0" spid="28" nativeid="10" isexit="0" bhvcode="spp" oindex="13">
    <color red="0" green="0" blue="0"/>
    <uid>12</uid>
    <rangedata start="1" end="1.5"/>
    <autoReverse>false</autoReverse>
    <isclicktri>false</isclicktri>
    <repeatcount>1</repeatcount>
  </xeff>
  <xeff index="13" displayname="图 28" abstypecode="0" spid="29" nativeid="10" isexit="0" bhvcode="spp" oindex="14">
    <color red="0" green="0" blue="0"/>
    <uid>13</uid>
    <rangedata start="1.25" end="1.75"/>
    <autoReverse>false</autoReverse>
    <isclicktri>false</isclicktri>
    <repeatcount>1</repeatcount>
  </xeff>
  <xeff index="14" displayname="选题背景与意义" abstypecode="0" spid="18" nativeid="10" isexit="0" bhvcode="spp" oindex="1">
    <color red="0" green="0" blue="0"/>
    <uid>14</uid>
    <rangedata start="0" end="0.5"/>
    <autoReverse>false</autoReverse>
    <isclicktri>false</isclicktri>
    <repeatcount>1</repeatcount>
  </xeff>
  <sldid>-1</sldid>
</xseqc>
</file>

<file path=customXml/item27.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组 36" abstypecode="0" spid="37" nativeid="10" isexit="0" bhvcode="sppp" oindex="2">
    <color red="0" green="0" blue="0"/>
    <uid>2</uid>
    <rangedata start="0.25" end="0.75"/>
    <autoReverse>false</autoReverse>
    <isclicktri>false</isclicktri>
    <repeatcount>1</repeatcount>
  </xeff>
  <xeff index="3" displayname="Your logo" abstypecode="0" spid="110" nativeid="10" isexit="0" bhvcode="sppp" oindex="3">
    <color red="0" green="0" blue="0"/>
    <uid>3</uid>
    <rangedata start="0.25" end="0.75"/>
    <autoReverse>false</autoReverse>
    <isclicktri>false</isclicktri>
    <repeatcount>1</repeatcount>
  </xeff>
  <xeff index="4" displayname="连接符 2" abstypecode="0" spid="3" nativeid="10" isexit="0" bhvcode="spp" oindex="4">
    <color red="0" green="0" blue="0"/>
    <uid>4</uid>
    <rangedata start="0.5" end="1"/>
    <autoReverse>false</autoReverse>
    <isclicktri>false</isclicktri>
    <repeatcount>1</repeatcount>
  </xeff>
  <xeff index="5" displayname="圆角矩形 3" abstypecode="0" spid="4" nativeid="10" isexit="0" bhvcode="spp" oindex="5">
    <color red="0" green="0" blue="0"/>
    <uid>5</uid>
    <rangedata start="0.5" end="1"/>
    <autoReverse>false</autoReverse>
    <isclicktri>false</isclicktri>
    <repeatcount>1</repeatcount>
  </xeff>
  <xeff index="6" displayname="202X级硕士研究生开题答辩" abstypecode="0" spid="6" nativeid="10" isexit="0" bhvcode="spp" oindex="6">
    <color red="0" green="0" blue="0"/>
    <uid>6</uid>
    <rangedata start="0.5" end="1"/>
    <autoReverse>false</autoReverse>
    <isclicktri>false</isclicktri>
    <repeatcount>1</repeatcount>
  </xeff>
  <xeff index="7" displayname="连接符 6" abstypecode="0" spid="7" nativeid="10" isexit="0" bhvcode="spp" oindex="7">
    <color red="0" green="0" blue="0"/>
    <uid>7</uid>
    <rangedata start="0.5" end="1"/>
    <autoReverse>false</autoReverse>
    <isclicktri>false</isclicktri>
    <repeatcount>1</repeatcount>
  </xeff>
  <xeff index="8" displayname="毕业论文答辩通用PPT模板" abstypecode="0" spid="5" nativeid="10" isexit="0" bhvcode="sppp" oindex="8">
    <color red="0" green="0" blue="0"/>
    <uid>8</uid>
    <rangedata start="0.5" end="1.25"/>
    <autoReverse>false</autoReverse>
    <isclicktri>false</isclicktri>
    <repeatcount>1</repeatcount>
  </xeff>
  <xeff index="9" displayname="Academic Style Template for Graduation Defense" abstypecode="0" spid="8" nativeid="10" isexit="0" bhvcode="spp" oindex="9">
    <color red="0" green="0" blue="0"/>
    <uid>9</uid>
    <rangedata start="0.5" end="1"/>
    <autoReverse>false</autoReverse>
    <isclicktri>false</isclicktri>
    <repeatcount>1</repeatcount>
  </xeff>
  <xeff index="10" displayname="单击此处输入你的论文题目,文字是您思想的提炼,为了最终演示发布的良好效果,请尽量言简意赅的阐述观点" abstypecode="0" spid="9" nativeid="10" isexit="0" bhvcode="spp" oindex="10">
    <color red="0" green="0" blue="0"/>
    <uid>10</uid>
    <rangedata start="0.5" end="1"/>
    <autoReverse>false</autoReverse>
    <isclicktri>false</isclicktri>
    <repeatcount>1</repeatcount>
  </xeff>
  <xeff index="11" displayname="组 1" abstypecode="0" spid="2" nativeid="10" isexit="0" bhvcode="spp" oindex="11">
    <color red="0" green="0" blue="0"/>
    <uid>11</uid>
    <rangedata start="0.75" end="1.25"/>
    <autoReverse>false</autoReverse>
    <isclicktri>false</isclicktri>
    <repeatcount>1</repeatcount>
  </xeff>
  <xeff index="12" displayname="组 15" abstypecode="0" spid="16" nativeid="10" isexit="0" bhvcode="spp" oindex="12">
    <color red="0" green="0" blue="0"/>
    <uid>12</uid>
    <rangedata start="0.75" end="1.25"/>
    <autoReverse>false</autoReverse>
    <isclicktri>false</isclicktri>
    <repeatcount>1</repeatcount>
  </xeff>
  <xeff index="13" displayname="组 19" abstypecode="0" spid="20" nativeid="10" isexit="0" bhvcode="spp" oindex="13">
    <color red="0" green="0" blue="0"/>
    <uid>13</uid>
    <rangedata start="0.75" end="1.25"/>
    <autoReverse>false</autoReverse>
    <isclicktri>false</isclicktri>
    <repeatcount>1</repeatcount>
  </xeff>
  <sldid>-1</sldid>
</xseqc>
</file>

<file path=customXml/item28.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12" abstypecode="0" spid="40" nativeid="39" isexit="0" bhvcode="sfpp" oindex="5">
    <color red="0" green="0" blue="0"/>
    <uid>2</uid>
    <rangedata start="0.25" end="0.75"/>
    <autoReverse>false</autoReverse>
    <isclicktri>false</isclicktri>
    <repeatcount>1</repeatcount>
  </xeff>
  <xeff index="3" displayname="13" abstypecode="0" spid="41" nativeid="39" isexit="0" bhvcode="sfpp" oindex="6">
    <color red="0" green="0" blue="0"/>
    <uid>3</uid>
    <rangedata start="0.25" end="0.75"/>
    <autoReverse>false</autoReverse>
    <isclicktri>false</isclicktri>
    <repeatcount>1</repeatcount>
  </xeff>
  <xeff index="4" displayname="11" abstypecode="0" spid="39" nativeid="39" isexit="0" bhvcode="sfpp" oindex="7">
    <color red="0" green="0" blue="0"/>
    <uid>4</uid>
    <rangedata start="0.25" end="0.75"/>
    <autoReverse>false</autoReverse>
    <isclicktri>false</isclicktri>
    <repeatcount>1</repeatcount>
  </xeff>
  <xeff index="5" displayname="Freeform 141" abstypecode="0" spid="42" nativeid="10" isexit="0" bhvcode="spp" oindex="8">
    <color red="0" green="0" blue="0"/>
    <uid>5</uid>
    <rangedata start="0.25" end="0.75"/>
    <autoReverse>false</autoReverse>
    <isclicktri>false</isclicktri>
    <repeatcount>1</repeatcount>
  </xeff>
  <xeff index="6" displayname="组 1" abstypecode="0" spid="2" nativeid="0" isexit="0" bhvcode="spp" oindex="2">
    <color red="0" green="0" blue="0"/>
    <uid>6</uid>
    <rangedata start="0.25" end="0.75"/>
    <autoReverse>false</autoReverse>
    <isclicktri>false</isclicktri>
    <repeatcount>1</repeatcount>
  </xeff>
  <xeff index="7" displayname="组 11" abstypecode="0" spid="12" nativeid="0" isexit="0" bhvcode="spp" oindex="3">
    <color red="0" green="0" blue="0"/>
    <uid>7</uid>
    <rangedata start="0.5" end="1"/>
    <autoReverse>false</autoReverse>
    <isclicktri>false</isclicktri>
    <repeatcount>1</repeatcount>
  </xeff>
  <xeff index="8" displayname="组 28" abstypecode="0" spid="29" nativeid="0" isexit="0" bhvcode="spp" oindex="4">
    <color red="0" green="0" blue="0"/>
    <uid>8</uid>
    <rangedata start="0.75" end="1.25"/>
    <autoReverse>false</autoReverse>
    <isclicktri>false</isclicktri>
    <repeatcount>1</repeatcount>
  </xeff>
  <sldid>-1</sldid>
</xseqc>
</file>

<file path=customXml/item3.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Freeform 30" abstypecode="0" spid="2" nativeid="10" isexit="0" bhvcode="sppp" oindex="2">
    <color red="0" green="0" blue="0"/>
    <uid>2</uid>
    <rangedata start="0.5" end="1"/>
    <autoReverse>false</autoReverse>
    <isclicktri>false</isclicktri>
    <repeatcount>1</repeatcount>
  </xeff>
  <xeff index="3" displayname="Freeform 31" abstypecode="0" spid="3" nativeid="10" isexit="0" bhvcode="sppp" oindex="3">
    <color red="0" green="0" blue="0"/>
    <uid>3</uid>
    <rangedata start="0.5" end="1"/>
    <autoReverse>false</autoReverse>
    <isclicktri>false</isclicktri>
    <repeatcount>1</repeatcount>
  </xeff>
  <xeff index="4" displayname="Freeform 32" abstypecode="0" spid="4" nativeid="10" isexit="0" bhvcode="sppp" oindex="4">
    <color red="0" green="0" blue="0"/>
    <uid>4</uid>
    <rangedata start="0.5" end="1"/>
    <autoReverse>false</autoReverse>
    <isclicktri>false</isclicktri>
    <repeatcount>1</repeatcount>
  </xeff>
  <xeff index="5" displayname="Freeform 33" abstypecode="0" spid="5" nativeid="10" isexit="0" bhvcode="sppp" oindex="5">
    <color red="0" green="0" blue="0"/>
    <uid>5</uid>
    <rangedata start="0.5" end="1"/>
    <autoReverse>false</autoReverse>
    <isclicktri>false</isclicktri>
    <repeatcount>1</repeatcount>
  </xeff>
  <xeff index="6" displayname="Freeform 25" abstypecode="0" spid="6" nativeid="10" isexit="0" bhvcode="sppp" oindex="6">
    <color red="0" green="0" blue="0"/>
    <uid>6</uid>
    <rangedata start="0.5" end="1"/>
    <autoReverse>false</autoReverse>
    <isclicktri>false</isclicktri>
    <repeatcount>1</repeatcount>
  </xeff>
  <xeff index="7" displayname="Freeform 26" abstypecode="0" spid="7" nativeid="10" isexit="0" bhvcode="sppp" oindex="7">
    <color red="0" green="0" blue="0"/>
    <uid>7</uid>
    <rangedata start="0.5" end="1"/>
    <autoReverse>false</autoReverse>
    <isclicktri>false</isclicktri>
    <repeatcount>1</repeatcount>
  </xeff>
  <xeff index="8" displayname="Freeform 27" abstypecode="0" spid="8" nativeid="10" isexit="0" bhvcode="sppp" oindex="8">
    <color red="0" green="0" blue="0"/>
    <uid>8</uid>
    <rangedata start="0.5" end="1"/>
    <autoReverse>false</autoReverse>
    <isclicktri>false</isclicktri>
    <repeatcount>1</repeatcount>
  </xeff>
  <xeff index="9" displayname="Freeform 28" abstypecode="0" spid="9" nativeid="10" isexit="0" bhvcode="sppp" oindex="9">
    <color red="0" green="0" blue="0"/>
    <uid>9</uid>
    <rangedata start="0.5" end="1"/>
    <autoReverse>false</autoReverse>
    <isclicktri>false</isclicktri>
    <repeatcount>1</repeatcount>
  </xeff>
  <xeff index="10" displayname="Freeform 29" abstypecode="0" spid="10" nativeid="10" isexit="0" bhvcode="sppp" oindex="10">
    <color red="0" green="0" blue="0"/>
    <uid>10</uid>
    <rangedata start="0.5" end="1"/>
    <autoReverse>false</autoReverse>
    <isclicktri>false</isclicktri>
    <repeatcount>1</repeatcount>
  </xeff>
  <xeff index="11" displayname="图形 13" abstypecode="0" spid="43" nativeid="10" isexit="0" bhvcode="sppp" oindex="11">
    <color red="0" green="0" blue="0"/>
    <uid>11</uid>
    <rangedata start="0.5" end="1"/>
    <autoReverse>false</autoReverse>
    <isclicktri>false</isclicktri>
    <repeatcount>1</repeatcount>
  </xeff>
  <xeff index="12" displayname="图形 15" abstypecode="0" spid="44" nativeid="10" isexit="0" bhvcode="sppp" oindex="12">
    <color red="0" green="0" blue="0"/>
    <uid>12</uid>
    <rangedata start="0.5" end="1"/>
    <autoReverse>false</autoReverse>
    <isclicktri>false</isclicktri>
    <repeatcount>1</repeatcount>
  </xeff>
  <xeff index="13" displayname="形状" abstypecode="0" spid="45" nativeid="10" isexit="0" bhvcode="sppp" oindex="13">
    <color red="0" green="0" blue="0"/>
    <uid>13</uid>
    <rangedata start="0.5" end="1"/>
    <autoReverse>false</autoReverse>
    <isclicktri>false</isclicktri>
    <repeatcount>1</repeatcount>
  </xeff>
  <xeff index="14" displayname="形状" abstypecode="0" spid="46" nativeid="10" isexit="0" bhvcode="sppp" oindex="14">
    <color red="0" green="0" blue="0"/>
    <uid>14</uid>
    <rangedata start="0.5" end="1"/>
    <autoReverse>false</autoReverse>
    <isclicktri>false</isclicktri>
    <repeatcount>1</repeatcount>
  </xeff>
  <xeff index="15" displayname="形状" abstypecode="0" spid="47" nativeid="10" isexit="0" bhvcode="sppp" oindex="15">
    <color red="0" green="0" blue="0"/>
    <uid>15</uid>
    <rangedata start="0.5" end="1"/>
    <autoReverse>false</autoReverse>
    <isclicktri>false</isclicktri>
    <repeatcount>1</repeatcount>
  </xeff>
  <xeff index="16" displayname="Freeform 42" abstypecode="0" spid="14" nativeid="0" isexit="0" bhvcode="spp" oindex="16">
    <color red="0" green="0" blue="0"/>
    <uid>16</uid>
    <rangedata start="0.75" end="1.25"/>
    <autoReverse>false</autoReverse>
    <isclicktri>false</isclicktri>
    <repeatcount>1</repeatcount>
  </xeff>
  <xeff index="17" displayname="Freeform 42" abstypecode="0" spid="15" nativeid="0" isexit="0" bhvcode="spp" oindex="17">
    <color red="0" green="0" blue="0"/>
    <uid>17</uid>
    <rangedata start="0.75" end="1.25"/>
    <autoReverse>false</autoReverse>
    <isclicktri>false</isclicktri>
    <repeatcount>1</repeatcount>
  </xeff>
  <xeff index="18" displayname="组 30" abstypecode="0" spid="31" nativeid="0" isexit="0" bhvcode="spp" oindex="18">
    <color red="0" green="0" blue="0"/>
    <uid>18</uid>
    <rangedata start="0.75" end="1.25"/>
    <autoReverse>false</autoReverse>
    <isclicktri>false</isclicktri>
    <repeatcount>1</repeatcount>
  </xeff>
  <xeff index="19" displayname="组 31" abstypecode="0" spid="32" nativeid="0" isexit="0" bhvcode="spp" oindex="19">
    <color red="0" green="0" blue="0"/>
    <uid>19</uid>
    <rangedata start="0.75" end="1.25"/>
    <autoReverse>false</autoReverse>
    <isclicktri>false</isclicktri>
    <repeatcount>1</repeatcount>
  </xeff>
  <xeff index="20" displayname="Freeform 42" abstypecode="0" spid="11" nativeid="0" isexit="0" bhvcode="spp" oindex="20">
    <color red="0" green="0" blue="0"/>
    <uid>20</uid>
    <rangedata start="0.75" end="1.25"/>
    <autoReverse>false</autoReverse>
    <isclicktri>false</isclicktri>
    <repeatcount>1</repeatcount>
  </xeff>
  <xeff index="21" displayname="Freeform 42" abstypecode="0" spid="12" nativeid="0" isexit="0" bhvcode="spp" oindex="21">
    <color red="0" green="0" blue="0"/>
    <uid>21</uid>
    <rangedata start="0.75" end="1.25"/>
    <autoReverse>false</autoReverse>
    <isclicktri>false</isclicktri>
    <repeatcount>1</repeatcount>
  </xeff>
  <xeff index="22" displayname="Freeform 42" abstypecode="0" spid="13" nativeid="0" isexit="0" bhvcode="spp" oindex="22">
    <color red="0" green="0" blue="0"/>
    <uid>22</uid>
    <rangedata start="0.75" end="1.25"/>
    <autoReverse>false</autoReverse>
    <isclicktri>false</isclicktri>
    <repeatcount>1</repeatcount>
  </xeff>
  <xeff index="23" displayname="组 15" abstypecode="0" spid="16" nativeid="0" isexit="0" bhvcode="spp" oindex="23">
    <color red="0" green="0" blue="0"/>
    <uid>23</uid>
    <rangedata start="0.75" end="1.25"/>
    <autoReverse>false</autoReverse>
    <isclicktri>false</isclicktri>
    <repeatcount>1</repeatcount>
  </xeff>
  <xeff index="24" displayname="组 28" abstypecode="0" spid="29" nativeid="0" isexit="0" bhvcode="spp" oindex="24">
    <color red="0" green="0" blue="0"/>
    <uid>24</uid>
    <rangedata start="0.75" end="1.25"/>
    <autoReverse>false</autoReverse>
    <isclicktri>false</isclicktri>
    <repeatcount>1</repeatcount>
  </xeff>
  <xeff index="25" displayname="组 29" abstypecode="0" spid="30" nativeid="0" isexit="0" bhvcode="spp" oindex="25">
    <color red="0" green="0" blue="0"/>
    <uid>25</uid>
    <rangedata start="0.75" end="1.25"/>
    <autoReverse>false</autoReverse>
    <isclicktri>false</isclicktri>
    <repeatcount>1</repeatcount>
  </xeff>
  <sldid>-1</sldid>
</xseqc>
</file>

<file path=customXml/item4.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5.xml><?xml version="1.0" encoding="utf-8"?>
<xseqc xmlns:xsd="http://www.w3.org/2001/XMLSchema" xmlns:xsi="http://www.w3.org/2001/XMLSchema-instance">
  <xeff index="1" displayname="选题背景与意义" abstypecode="0" spid="18" nativeid="10" isexit="0" bhvcode="spp" oindex="1">
    <color red="0" green="0" blue="0"/>
    <uid>1</uid>
    <rangedata start="0" end="0.5"/>
    <autoReverse>false</autoReverse>
    <isclicktri>false</isclicktri>
    <repeatcount>1</repeatcount>
  </xeff>
  <xeff index="2" displayname="组 30" abstypecode="0" spid="31" nativeid="10" isexit="0" bhvcode="sppp" oindex="2">
    <color red="0" green="0" blue="0"/>
    <uid>2</uid>
    <rangedata start="0.5" end="1"/>
    <autoReverse>false</autoReverse>
    <isclicktri>false</isclicktri>
    <repeatcount>1</repeatcount>
  </xeff>
  <xeff index="3" displayname="组 51" abstypecode="0" spid="52" nativeid="10" isexit="0" bhvcode="sf" oindex="3">
    <color red="0" green="0" blue="0"/>
    <uid>3</uid>
    <rangedata start="0.75" end="1.25"/>
    <autoReverse>false</autoReverse>
    <isclicktri>false</isclicktri>
    <repeatcount>1</repeatcount>
  </xeff>
  <sldid>-1</sldid>
</xseqc>
</file>

<file path=customXml/item6.xml><?xml version="1.0" encoding="utf-8"?>
<xseqc xmlns:xsd="http://www.w3.org/2001/XMLSchema" xmlns:xsi="http://www.w3.org/2001/XMLSchema-instance">
  <xeff index="1" displayname="圆角矩形 16" abstypecode="0" spid="17" nativeid="10" isexit="0" bhvcode="spp" oindex="1">
    <color red="0" green="0" blue="0"/>
    <uid>1</uid>
    <rangedata start="0.5" end="1"/>
    <autoReverse>false</autoReverse>
    <isclicktri>false</isclicktri>
    <repeatcount>1</repeatcount>
  </xeff>
  <xeff index="2" displayname="圆角矩形 30" abstypecode="0" spid="31" nativeid="10" isexit="0" bhvcode="spp" oindex="6">
    <color red="0" green="0" blue="0"/>
    <uid>2</uid>
    <rangedata start="0.5" end="1"/>
    <autoReverse>false</autoReverse>
    <isclicktri>false</isclicktri>
    <repeatcount>1</repeatcount>
  </xeff>
  <xeff index="3" displayname="形状: 形状 22" abstypecode="0" spid="23" nativeid="10" isexit="0" bhvcode="spp" oindex="2">
    <color red="0" green="0" blue="0"/>
    <uid>3</uid>
    <rangedata start="0.5" end="1"/>
    <autoReverse>false</autoReverse>
    <isclicktri>false</isclicktri>
    <repeatcount>1</repeatcount>
  </xeff>
  <xeff index="4" displayname="形状: 形状 31" abstypecode="0" spid="32" nativeid="10" isexit="0" bhvcode="spp" oindex="7">
    <color red="0" green="0" blue="0"/>
    <uid>4</uid>
    <rangedata start="0.5" end="1"/>
    <autoReverse>false</autoReverse>
    <isclicktri>false</isclicktri>
    <repeatcount>1</repeatcount>
  </xeff>
  <xeff index="5" displayname="矩形 25" abstypecode="0" spid="26" nativeid="10" isexit="0" bhvcode="spp" oindex="3">
    <color red="0" green="0" blue="0"/>
    <uid>5</uid>
    <rangedata start="0.5" end="1"/>
    <autoReverse>false</autoReverse>
    <isclicktri>false</isclicktri>
    <repeatcount>1</repeatcount>
  </xeff>
  <xeff index="6" displayname="矩形 32" abstypecode="0" spid="33" nativeid="10" isexit="0" bhvcode="spp" oindex="8">
    <color red="0" green="0" blue="0"/>
    <uid>6</uid>
    <rangedata start="0.5" end="1"/>
    <autoReverse>false</autoReverse>
    <isclicktri>false</isclicktri>
    <repeatcount>1</repeatcount>
  </xeff>
  <xeff index="7" displayname="组 26" abstypecode="0" spid="27" nativeid="10" isexit="0" bhvcode="spp" oindex="4">
    <color red="0" green="0" blue="0"/>
    <uid>7</uid>
    <rangedata start="0.5" end="1"/>
    <autoReverse>false</autoReverse>
    <isclicktri>false</isclicktri>
    <repeatcount>1</repeatcount>
  </xeff>
  <xeff index="8" displayname="组 33" abstypecode="0" spid="34" nativeid="10" isexit="0" bhvcode="spp" oindex="9">
    <color red="0" green="0" blue="0"/>
    <uid>8</uid>
    <rangedata start="0.5" end="1"/>
    <autoReverse>false</autoReverse>
    <isclicktri>false</isclicktri>
    <repeatcount>1</repeatcount>
  </xeff>
  <xeff index="9" displayname="图 29" abstypecode="0" spid="30" nativeid="10" isexit="0" bhvcode="spp" oindex="5">
    <color red="0" green="0" blue="0"/>
    <uid>9</uid>
    <rangedata start="0.5" end="1"/>
    <autoReverse>false</autoReverse>
    <isclicktri>false</isclicktri>
    <repeatcount>1</repeatcount>
  </xeff>
  <xeff index="10" displayname="图 36" abstypecode="0" spid="37" nativeid="10" isexit="0" bhvcode="spp" oindex="10">
    <color red="0" green="0" blue="0"/>
    <uid>10</uid>
    <rangedata start="0.5" end="1"/>
    <autoReverse>false</autoReverse>
    <isclicktri>false</isclicktri>
    <repeatcount>1</repeatcount>
  </xeff>
  <xeff index="11" displayname="选题背景与意义" abstypecode="0" spid="18" nativeid="10" isexit="0" bhvcode="spp" oindex="11">
    <color red="0" green="0" blue="0"/>
    <uid>11</uid>
    <rangedata start="0" end="0.5"/>
    <autoReverse>false</autoReverse>
    <isclicktri>false</isclicktri>
    <repeatcount>1</repeatcount>
  </xeff>
  <xeff index="12" displayname="椭圆 2" abstypecode="0" spid="3" nativeid="0" isexit="0" bhvcode="spp" oindex="12">
    <color red="0" green="0" blue="0"/>
    <uid>12</uid>
    <rangedata start="0.75" end="1.25"/>
    <autoReverse>false</autoReverse>
    <isclicktri>false</isclicktri>
    <repeatcount>1</repeatcount>
  </xeff>
  <xeff index="13"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4" nativeid="0" isexit="0" bhvcode="spp" oindex="13">
    <color red="0" green="0" blue="0"/>
    <uid>13</uid>
    <rangedata start="0.75" end="1.25"/>
    <autoReverse>false</autoReverse>
    <isclicktri>false</isclicktri>
    <repeatcount>1</repeatcount>
  </xeff>
  <xeff index="14" displayname="请添加小标题" abstypecode="0" spid="5" nativeid="0" isexit="0" bhvcode="spp" oindex="14">
    <color red="0" green="0" blue="0"/>
    <uid>14</uid>
    <rangedata start="0.75" end="1.25"/>
    <autoReverse>false</autoReverse>
    <isclicktri>false</isclicktri>
    <repeatcount>1</repeatcount>
  </xeff>
  <xeff index="15" displayname="椭圆 7" abstypecode="0" spid="8" nativeid="0" isexit="0" bhvcode="spp" oindex="15">
    <color red="0" green="0" blue="0"/>
    <uid>15</uid>
    <rangedata start="1" end="1.5"/>
    <autoReverse>false</autoReverse>
    <isclicktri>false</isclicktri>
    <repeatcount>1</repeatcount>
  </xeff>
  <xeff index="16"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9" nativeid="0" isexit="0" bhvcode="spp" oindex="16">
    <color red="0" green="0" blue="0"/>
    <uid>16</uid>
    <rangedata start="1" end="1.5"/>
    <autoReverse>false</autoReverse>
    <isclicktri>false</isclicktri>
    <repeatcount>1</repeatcount>
  </xeff>
  <xeff index="17" displayname="请添加小标题" abstypecode="0" spid="10" nativeid="0" isexit="0" bhvcode="spp" oindex="17">
    <color red="0" green="0" blue="0"/>
    <uid>17</uid>
    <rangedata start="1" end="1.5"/>
    <autoReverse>false</autoReverse>
    <isclicktri>false</isclicktri>
    <repeatcount>1</repeatcount>
  </xeff>
  <xeff index="18" displayname="椭圆 12" abstypecode="0" spid="13" nativeid="0" isexit="0" bhvcode="spp" oindex="18">
    <color red="0" green="0" blue="0"/>
    <uid>18</uid>
    <rangedata start="1.25" end="1.75"/>
    <autoReverse>false</autoReverse>
    <isclicktri>false</isclicktri>
    <repeatcount>1</repeatcount>
  </xeff>
  <xeff index="19" displayname="单击此处输入你的正文,文字是您思想的提炼,为了最终演示发布的良好效果,请尽量言简意赅的阐述观点；根据需要可酌情增减文字,以便观者可以准确理解您所传达的信息。单击此处输入你的正文,文字是您思想的提炼。" abstypecode="0" spid="14" nativeid="0" isexit="0" bhvcode="spp" oindex="19">
    <color red="0" green="0" blue="0"/>
    <uid>19</uid>
    <rangedata start="1.25" end="1.75"/>
    <autoReverse>false</autoReverse>
    <isclicktri>false</isclicktri>
    <repeatcount>1</repeatcount>
  </xeff>
  <xeff index="20" displayname="请添加小标题" abstypecode="0" spid="15" nativeid="0" isexit="0" bhvcode="spp" oindex="20">
    <color red="0" green="0" blue="0"/>
    <uid>20</uid>
    <rangedata start="1.25" end="1.75"/>
    <autoReverse>false</autoReverse>
    <isclicktri>false</isclicktri>
    <repeatcount>1</repeatcount>
  </xeff>
  <xeff index="21" displayname="Oval 13" abstypecode="0" spid="38" nativeid="0" isexit="0" bhvcode="spp" oindex="21">
    <color red="0" green="0" blue="0"/>
    <uid>21</uid>
    <rangedata start="0.75" end="1.25"/>
    <autoReverse>false</autoReverse>
    <isclicktri>false</isclicktri>
    <repeatcount>1</repeatcount>
  </xeff>
  <xeff index="22" displayname="Oval 7" abstypecode="0" spid="39" nativeid="0" isexit="0" bhvcode="spp" oindex="22">
    <color red="0" green="0" blue="0"/>
    <uid>22</uid>
    <rangedata start="1" end="1.5"/>
    <autoReverse>false</autoReverse>
    <isclicktri>false</isclicktri>
    <repeatcount>1</repeatcount>
  </xeff>
  <xeff index="23" displayname="图形 16" abstypecode="0" spid="40" nativeid="0" isexit="0" bhvcode="spp" oindex="23">
    <color red="0" green="0" blue="0"/>
    <uid>23</uid>
    <rangedata start="1.25" end="1.75"/>
    <autoReverse>false</autoReverse>
    <isclicktri>false</isclicktri>
    <repeatcount>1</repeatcount>
  </xeff>
  <sldid>-1</sldid>
</xseqc>
</file>

<file path=customXml/item7.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独爱礼坊7" abstypecode="0" spid="8" nativeid="10" isexit="0" bhvcode="sppp" oindex="2">
    <color red="0" green="0" blue="0"/>
    <uid>2</uid>
    <rangedata start="0.5" end="1"/>
    <autoReverse>false</autoReverse>
    <isclicktri>false</isclicktri>
    <repeatcount>1</repeatcount>
  </xeff>
  <xeff index="3" displayname="选题背景与意义" abstypecode="0" spid="11" nativeid="10" isexit="0" bhvcode="sppp" oindex="3">
    <color red="0" green="0" blue="0"/>
    <uid>3</uid>
    <rangedata start="0.25" end="1"/>
    <autoReverse>false</autoReverse>
    <isclicktri>false</isclicktri>
    <repeatcount>1</repeatcount>
  </xeff>
  <xeff index="4" displayname="连接符 17" abstypecode="0" spid="18" nativeid="0" isexit="0" bhvcode="spp" oindex="4">
    <color red="0" green="0" blue="0"/>
    <uid>4</uid>
    <rangedata start="0.75" end="1.25"/>
    <autoReverse>false</autoReverse>
    <isclicktri>false</isclicktri>
    <repeatcount>1</repeatcount>
  </xeff>
  <xeff index="5" displayname="单击此处输入你的正文,文字是您思想的提炼,为了最终演示发布的良好效果,请尽量言简意赅的阐述观点；单击此处输入你的正文；" abstypecode="0" spid="16" nativeid="0" isexit="0" bhvcode="spp" oindex="5">
    <color red="0" green="0" blue="0"/>
    <uid>5</uid>
    <rangedata start="1" end="1.5"/>
    <autoReverse>false</autoReverse>
    <isclicktri>false</isclicktri>
    <repeatcount>1</repeatcount>
  </xeff>
  <xeff index="6" displayname="第一部分" abstypecode="0" spid="12" nativeid="10" isexit="0" bhvcode="sppp" oindex="6">
    <color red="0" green="0" blue="0"/>
    <uid>6</uid>
    <rangedata start="0.5" end="1"/>
    <autoReverse>false</autoReverse>
    <isclicktri>false</isclicktri>
    <repeatcount>1</repeatcount>
  </xeff>
  <sldid>-1</sldid>
</xseqc>
</file>

<file path=customXml/item8.xml><?xml version="1.0" encoding="utf-8"?>
<xseqc xmlns:xsd="http://www.w3.org/2001/XMLSchema" xmlns:xsi="http://www.w3.org/2001/XMLSchema-instance">
  <xeff index="1" displayname="组 14" abstypecode="0" spid="15" nativeid="10" isexit="0" bhvcode="spp" oindex="1">
    <color red="0" green="0" blue="0"/>
    <uid>1</uid>
    <rangedata start="0" end="0.5"/>
    <autoReverse>false</autoReverse>
    <isclicktri>false</isclicktri>
    <repeatcount>1</repeatcount>
  </xeff>
  <xeff index="2" displayname="Oval 5" abstypecode="0" spid="46" nativeid="10" isexit="0" bhvcode="sppp" oindex="2">
    <color red="0" green="0" blue="0"/>
    <uid>2</uid>
    <rangedata start="0.25" end="1"/>
    <autoReverse>false</autoReverse>
    <isclicktri>false</isclicktri>
    <repeatcount>1</repeatcount>
  </xeff>
  <xeff index="3" displayname="Oval 5" abstypecode="0" spid="47" nativeid="10" isexit="0" bhvcode="sppp" oindex="3">
    <color red="0" green="0" blue="0"/>
    <uid>3</uid>
    <rangedata start="0.25" end="1"/>
    <autoReverse>false</autoReverse>
    <isclicktri>false</isclicktri>
    <repeatcount>1</repeatcount>
  </xeff>
  <xeff index="4" displayname="目录" abstypecode="0" spid="48" nativeid="10" isexit="0" bhvcode="sppp" oindex="4">
    <color red="0" green="0" blue="0"/>
    <uid>4</uid>
    <rangedata start="0.25" end="1"/>
    <autoReverse>false</autoReverse>
    <isclicktri>false</isclicktri>
    <repeatcount>1</repeatcount>
  </xeff>
  <xeff index="5" displayname="CONTENTS" abstypecode="0" spid="49" nativeid="10" isexit="0" bhvcode="sppp" oindex="5">
    <color red="0" green="0" blue="0"/>
    <uid>5</uid>
    <rangedata start="0.25" end="1"/>
    <autoReverse>false</autoReverse>
    <isclicktri>false</isclicktri>
    <repeatcount>1</repeatcount>
  </xeff>
  <xeff index="6" displayname="Freeform 5" abstypecode="0" spid="25" nativeid="10" isexit="0" bhvcode="sppp" oindex="6">
    <color red="0" green="0" blue="0"/>
    <uid>6</uid>
    <rangedata start="0.5" end="1"/>
    <autoReverse>false</autoReverse>
    <isclicktri>false</isclicktri>
    <repeatcount>1</repeatcount>
  </xeff>
  <xeff index="7" displayname="组 2" abstypecode="0" spid="3" nativeid="0" isexit="0" bhvcode="spp" oindex="7">
    <color red="0" green="0" blue="0"/>
    <uid>7</uid>
    <rangedata start="1" end="1.5"/>
    <autoReverse>false</autoReverse>
    <isclicktri>false</isclicktri>
    <repeatcount>1</repeatcount>
  </xeff>
  <xeff index="8" displayname="组 3" abstypecode="0" spid="4" nativeid="0" isexit="0" bhvcode="spp" oindex="8">
    <color red="0" green="0" blue="0"/>
    <uid>8</uid>
    <rangedata start="1.25" end="1.75"/>
    <autoReverse>false</autoReverse>
    <isclicktri>false</isclicktri>
    <repeatcount>1</repeatcount>
  </xeff>
  <xeff index="9" displayname="组 4" abstypecode="0" spid="5" nativeid="0" isexit="0" bhvcode="spp" oindex="9">
    <color red="0" green="0" blue="0"/>
    <uid>9</uid>
    <rangedata start="1.5" end="2"/>
    <autoReverse>false</autoReverse>
    <isclicktri>false</isclicktri>
    <repeatcount>1</repeatcount>
  </xeff>
  <xeff index="10" displayname="组 5" abstypecode="0" spid="6" nativeid="0" isexit="0" bhvcode="spp" oindex="10">
    <color red="0" green="0" blue="0"/>
    <uid>10</uid>
    <rangedata start="1.75" end="2.25"/>
    <autoReverse>false</autoReverse>
    <isclicktri>false</isclicktri>
    <repeatcount>1</repeatcount>
  </xeff>
  <xeff index="11" displayname="组 6" abstypecode="0" spid="7" nativeid="0" isexit="0" bhvcode="spp" oindex="11">
    <color red="0" green="0" blue="0"/>
    <uid>11</uid>
    <rangedata start="2" end="2.5"/>
    <autoReverse>false</autoReverse>
    <isclicktri>false</isclicktri>
    <repeatcount>1</repeatcount>
  </xeff>
  <xeff index="12" displayname="组 1" abstypecode="0" spid="2" nativeid="0" isexit="0" bhvcode="spp" oindex="12">
    <color red="0" green="0" blue="0"/>
    <uid>12</uid>
    <rangedata start="0.75" end="1.25"/>
    <autoReverse>false</autoReverse>
    <isclicktri>false</isclicktri>
    <repeatcount>1</repeatcount>
  </xeff>
  <sldid>-1</sldid>
</xseqc>
</file>

<file path=customXml/item9.xml><?xml version="1.0" encoding="utf-8"?>
<xseqc xmlns:xsd="http://www.w3.org/2001/XMLSchema" xmlns:xsi="http://www.w3.org/2001/XMLSchema-instance">
  <xeff index="1" displayname="图表 1" abstypecode="0" spid="2" nativeid="10" isexit="0" bhvcode="sppc" oindex="1">
    <color red="0" green="0" blue="0"/>
    <uid>1</uid>
    <rangedata start="0.5" end="1"/>
    <autoReverse>false</autoReverse>
    <isclicktri>false</isclicktri>
    <repeatcount>1</repeatcount>
  </xeff>
  <xeff index="2" displayname="单击此处输入你的正文,为了最终演示发布的良好效果,请尽量言简意赅的阐述观点；" abstypecode="0" spid="3" nativeid="10" isexit="0" bhvcode="spp" oindex="2">
    <color red="0" green="0" blue="0"/>
    <uid>2</uid>
    <rangedata start="0.5" end="1"/>
    <autoReverse>false</autoReverse>
    <isclicktri>false</isclicktri>
    <repeatcount>1</repeatcount>
  </xeff>
  <xeff index="3" displayname="第一季度" abstypecode="0" spid="4" nativeid="10" isexit="0" bhvcode="spp" oindex="3">
    <color red="0" green="0" blue="0"/>
    <uid>3</uid>
    <rangedata start="0.5" end="1"/>
    <autoReverse>false</autoReverse>
    <isclicktri>false</isclicktri>
    <repeatcount>1</repeatcount>
  </xeff>
  <xeff index="4" displayname="椭圆 4" abstypecode="0" spid="5" nativeid="10" isexit="0" bhvcode="spp" oindex="4">
    <color red="0" green="0" blue="0"/>
    <uid>4</uid>
    <rangedata start="0.5" end="1"/>
    <autoReverse>false</autoReverse>
    <isclicktri>false</isclicktri>
    <repeatcount>1</repeatcount>
  </xeff>
  <xeff index="5" displayname="椭圆 5" abstypecode="0" spid="6" nativeid="10" isexit="0" bhvcode="spp" oindex="5">
    <color red="0" green="0" blue="0"/>
    <uid>5</uid>
    <rangedata start="0.75" end="1.25"/>
    <autoReverse>false</autoReverse>
    <isclicktri>false</isclicktri>
    <repeatcount>1</repeatcount>
  </xeff>
  <xeff index="6" displayname="椭圆 6" abstypecode="0" spid="7" nativeid="10" isexit="0" bhvcode="spp" oindex="6">
    <color red="0" green="0" blue="0"/>
    <uid>6</uid>
    <rangedata start="0.5" end="1"/>
    <autoReverse>false</autoReverse>
    <isclicktri>false</isclicktri>
    <repeatcount>1</repeatcount>
  </xeff>
  <xeff index="7" displayname="椭圆 7" abstypecode="0" spid="8" nativeid="10" isexit="0" bhvcode="spp" oindex="7">
    <color red="0" green="0" blue="0"/>
    <uid>7</uid>
    <rangedata start="0.75" end="1.25"/>
    <autoReverse>false</autoReverse>
    <isclicktri>false</isclicktri>
    <repeatcount>1</repeatcount>
  </xeff>
  <xeff index="8" displayname="单击此处输入你的正文,为了最终演示发布的良好效果,请尽量言简意赅的阐述观点；" abstypecode="0" spid="9" nativeid="10" isexit="0" bhvcode="spp" oindex="8">
    <color red="0" green="0" blue="0"/>
    <uid>8</uid>
    <rangedata start="0.75" end="1.25"/>
    <autoReverse>false</autoReverse>
    <isclicktri>false</isclicktri>
    <repeatcount>1</repeatcount>
  </xeff>
  <xeff index="9" displayname="第二季度" abstypecode="0" spid="10" nativeid="10" isexit="0" bhvcode="spp" oindex="9">
    <color red="0" green="0" blue="0"/>
    <uid>9</uid>
    <rangedata start="0.75" end="1.25"/>
    <autoReverse>false</autoReverse>
    <isclicktri>false</isclicktri>
    <repeatcount>1</repeatcount>
  </xeff>
  <xeff index="10" displayname="单击此处输入你的正文,为了最终演示发布的良好效果,请尽量言简意赅的阐述观点；" abstypecode="0" spid="11" nativeid="10" isexit="0" bhvcode="spp" oindex="10">
    <color red="0" green="0" blue="0"/>
    <uid>10</uid>
    <rangedata start="0.5" end="1"/>
    <autoReverse>false</autoReverse>
    <isclicktri>false</isclicktri>
    <repeatcount>1</repeatcount>
  </xeff>
  <xeff index="11" displayname="第三季度" abstypecode="0" spid="12" nativeid="10" isexit="0" bhvcode="spp" oindex="11">
    <color red="0" green="0" blue="0"/>
    <uid>11</uid>
    <rangedata start="0.5" end="1"/>
    <autoReverse>false</autoReverse>
    <isclicktri>false</isclicktri>
    <repeatcount>1</repeatcount>
  </xeff>
  <xeff index="12" displayname="单击此处输入你的正文,为了最终演示发布的良好效果,请尽量言简意赅的阐述观点；" abstypecode="0" spid="13" nativeid="10" isexit="0" bhvcode="spp" oindex="12">
    <color red="0" green="0" blue="0"/>
    <uid>12</uid>
    <rangedata start="0.75" end="1.25"/>
    <autoReverse>false</autoReverse>
    <isclicktri>false</isclicktri>
    <repeatcount>1</repeatcount>
  </xeff>
  <xeff index="13" displayname="第四季度" abstypecode="0" spid="14" nativeid="10" isexit="0" bhvcode="spp" oindex="13">
    <color red="0" green="0" blue="0"/>
    <uid>13</uid>
    <rangedata start="0.75" end="1.25"/>
    <autoReverse>false</autoReverse>
    <isclicktri>false</isclicktri>
    <repeatcount>1</repeatcount>
  </xeff>
  <xeff index="14" displayname="Freeform 13" abstypecode="0" spid="15" nativeid="10" isexit="0" bhvcode="spp" oindex="14">
    <color red="0" green="0" blue="0"/>
    <uid>14</uid>
    <rangedata start="0.5" end="1"/>
    <autoReverse>false</autoReverse>
    <isclicktri>false</isclicktri>
    <repeatcount>1</repeatcount>
  </xeff>
  <xeff index="15" displayname="组 15" abstypecode="0" spid="16" nativeid="10" isexit="0" bhvcode="spp" oindex="15">
    <color red="0" green="0" blue="0"/>
    <uid>15</uid>
    <rangedata start="0.75" end="1.25"/>
    <autoReverse>false</autoReverse>
    <isclicktri>false</isclicktri>
    <repeatcount>1</repeatcount>
  </xeff>
  <xeff index="16" displayname="Freeform 75" abstypecode="0" spid="32" nativeid="10" isexit="0" bhvcode="spp" oindex="16">
    <color red="0" green="0" blue="0"/>
    <uid>16</uid>
    <rangedata start="0.5" end="1"/>
    <autoReverse>false</autoReverse>
    <isclicktri>false</isclicktri>
    <repeatcount>1</repeatcount>
  </xeff>
  <xeff index="17" displayname="组 4" abstypecode="0" spid="33" nativeid="10" isexit="0" bhvcode="spp" oindex="17">
    <color red="0" green="0" blue="0"/>
    <uid>17</uid>
    <rangedata start="0.75" end="1.25"/>
    <autoReverse>false</autoReverse>
    <isclicktri>false</isclicktri>
    <repeatcount>1</repeatcount>
  </xeff>
  <xeff index="18" displayname="选题背景与意义" abstypecode="0" spid="18" nativeid="10" isexit="0" bhvcode="spp" oindex="18">
    <color red="0" green="0" blue="0"/>
    <uid>18</uid>
    <rangedata start="0" end="0.5"/>
    <autoReverse>false</autoReverse>
    <isclicktri>false</isclicktri>
    <repeatcount>1</repeatcount>
  </xeff>
  <sldid>-1</sldid>
</xseqc>
</file>

<file path=customXml/itemProps1.xml><?xml version="1.0" encoding="utf-8"?>
<ds:datastoreItem xmlns:ds="http://schemas.openxmlformats.org/officeDocument/2006/customXml" ds:itemID="{E5A8D8CF-4D4F-4F57-B1A9-1DD6CB76A571}">
  <ds:schemaRefs/>
</ds:datastoreItem>
</file>

<file path=customXml/itemProps10.xml><?xml version="1.0" encoding="utf-8"?>
<ds:datastoreItem xmlns:ds="http://schemas.openxmlformats.org/officeDocument/2006/customXml" ds:itemID="{1EA97ACC-F745-41FC-8D4C-8823296F5611}">
  <ds:schemaRefs/>
</ds:datastoreItem>
</file>

<file path=customXml/itemProps11.xml><?xml version="1.0" encoding="utf-8"?>
<ds:datastoreItem xmlns:ds="http://schemas.openxmlformats.org/officeDocument/2006/customXml" ds:itemID="{EBA4D680-0D52-414E-89DD-88DF2AF2C6E8}">
  <ds:schemaRefs/>
</ds:datastoreItem>
</file>

<file path=customXml/itemProps12.xml><?xml version="1.0" encoding="utf-8"?>
<ds:datastoreItem xmlns:ds="http://schemas.openxmlformats.org/officeDocument/2006/customXml" ds:itemID="{42BB07B3-3800-448F-BED3-F24D7ABBBD87}">
  <ds:schemaRefs/>
</ds:datastoreItem>
</file>

<file path=customXml/itemProps13.xml><?xml version="1.0" encoding="utf-8"?>
<ds:datastoreItem xmlns:ds="http://schemas.openxmlformats.org/officeDocument/2006/customXml" ds:itemID="{716433C7-6748-475A-A631-21B8D07E2757}">
  <ds:schemaRefs/>
</ds:datastoreItem>
</file>

<file path=customXml/itemProps14.xml><?xml version="1.0" encoding="utf-8"?>
<ds:datastoreItem xmlns:ds="http://schemas.openxmlformats.org/officeDocument/2006/customXml" ds:itemID="{B869DA72-3E04-4697-8F99-1A2B551D1A34}">
  <ds:schemaRefs/>
</ds:datastoreItem>
</file>

<file path=customXml/itemProps15.xml><?xml version="1.0" encoding="utf-8"?>
<ds:datastoreItem xmlns:ds="http://schemas.openxmlformats.org/officeDocument/2006/customXml" ds:itemID="{17A3C77D-93FD-4329-A3EB-73D0F5C41B35}">
  <ds:schemaRefs/>
</ds:datastoreItem>
</file>

<file path=customXml/itemProps16.xml><?xml version="1.0" encoding="utf-8"?>
<ds:datastoreItem xmlns:ds="http://schemas.openxmlformats.org/officeDocument/2006/customXml" ds:itemID="{59E1E9C1-0820-4F46-93A0-4FF2BCEB8674}">
  <ds:schemaRefs/>
</ds:datastoreItem>
</file>

<file path=customXml/itemProps17.xml><?xml version="1.0" encoding="utf-8"?>
<ds:datastoreItem xmlns:ds="http://schemas.openxmlformats.org/officeDocument/2006/customXml" ds:itemID="{86C2BF1E-EF4D-49E5-8D93-C895CBBF05F7}">
  <ds:schemaRefs/>
</ds:datastoreItem>
</file>

<file path=customXml/itemProps18.xml><?xml version="1.0" encoding="utf-8"?>
<ds:datastoreItem xmlns:ds="http://schemas.openxmlformats.org/officeDocument/2006/customXml" ds:itemID="{9748E19D-6E4C-4468-833B-DF0AE0FC0436}">
  <ds:schemaRefs/>
</ds:datastoreItem>
</file>

<file path=customXml/itemProps19.xml><?xml version="1.0" encoding="utf-8"?>
<ds:datastoreItem xmlns:ds="http://schemas.openxmlformats.org/officeDocument/2006/customXml" ds:itemID="{01CEA296-EC24-4F47-8BF5-E657CC652688}">
  <ds:schemaRefs/>
</ds:datastoreItem>
</file>

<file path=customXml/itemProps2.xml><?xml version="1.0" encoding="utf-8"?>
<ds:datastoreItem xmlns:ds="http://schemas.openxmlformats.org/officeDocument/2006/customXml" ds:itemID="{90B0B81C-3555-404B-B73B-29417CEFFBEB}">
  <ds:schemaRefs/>
</ds:datastoreItem>
</file>

<file path=customXml/itemProps20.xml><?xml version="1.0" encoding="utf-8"?>
<ds:datastoreItem xmlns:ds="http://schemas.openxmlformats.org/officeDocument/2006/customXml" ds:itemID="{74E902E3-B432-48C4-A986-AD973024423D}">
  <ds:schemaRefs/>
</ds:datastoreItem>
</file>

<file path=customXml/itemProps21.xml><?xml version="1.0" encoding="utf-8"?>
<ds:datastoreItem xmlns:ds="http://schemas.openxmlformats.org/officeDocument/2006/customXml" ds:itemID="{B17ED77E-13EB-49C6-960F-74E293D6D274}">
  <ds:schemaRefs/>
</ds:datastoreItem>
</file>

<file path=customXml/itemProps22.xml><?xml version="1.0" encoding="utf-8"?>
<ds:datastoreItem xmlns:ds="http://schemas.openxmlformats.org/officeDocument/2006/customXml" ds:itemID="{B2DD6391-C1BF-4A82-B97D-A2D678623834}">
  <ds:schemaRefs/>
</ds:datastoreItem>
</file>

<file path=customXml/itemProps23.xml><?xml version="1.0" encoding="utf-8"?>
<ds:datastoreItem xmlns:ds="http://schemas.openxmlformats.org/officeDocument/2006/customXml" ds:itemID="{2F0C7498-364F-4AE9-ACA3-AD67438309D0}">
  <ds:schemaRefs/>
</ds:datastoreItem>
</file>

<file path=customXml/itemProps24.xml><?xml version="1.0" encoding="utf-8"?>
<ds:datastoreItem xmlns:ds="http://schemas.openxmlformats.org/officeDocument/2006/customXml" ds:itemID="{1B5FC8D7-3A5B-46E7-90E0-3435807BFDC6}">
  <ds:schemaRefs/>
</ds:datastoreItem>
</file>

<file path=customXml/itemProps25.xml><?xml version="1.0" encoding="utf-8"?>
<ds:datastoreItem xmlns:ds="http://schemas.openxmlformats.org/officeDocument/2006/customXml" ds:itemID="{EF7E7035-827B-40EB-BA88-6C5E078947D2}">
  <ds:schemaRefs/>
</ds:datastoreItem>
</file>

<file path=customXml/itemProps26.xml><?xml version="1.0" encoding="utf-8"?>
<ds:datastoreItem xmlns:ds="http://schemas.openxmlformats.org/officeDocument/2006/customXml" ds:itemID="{B7D5EECE-7835-4624-8091-9E28D0438D58}">
  <ds:schemaRefs/>
</ds:datastoreItem>
</file>

<file path=customXml/itemProps27.xml><?xml version="1.0" encoding="utf-8"?>
<ds:datastoreItem xmlns:ds="http://schemas.openxmlformats.org/officeDocument/2006/customXml" ds:itemID="{1D5F48C3-F603-436A-BAEE-FDB17FC8B507}">
  <ds:schemaRefs/>
</ds:datastoreItem>
</file>

<file path=customXml/itemProps28.xml><?xml version="1.0" encoding="utf-8"?>
<ds:datastoreItem xmlns:ds="http://schemas.openxmlformats.org/officeDocument/2006/customXml" ds:itemID="{37357625-0DA0-4AE3-B7E4-5C1DBC0C886F}">
  <ds:schemaRefs/>
</ds:datastoreItem>
</file>

<file path=customXml/itemProps3.xml><?xml version="1.0" encoding="utf-8"?>
<ds:datastoreItem xmlns:ds="http://schemas.openxmlformats.org/officeDocument/2006/customXml" ds:itemID="{5F09BFB6-7615-48D0-AD4E-EB8951EB0606}">
  <ds:schemaRefs/>
</ds:datastoreItem>
</file>

<file path=customXml/itemProps4.xml><?xml version="1.0" encoding="utf-8"?>
<ds:datastoreItem xmlns:ds="http://schemas.openxmlformats.org/officeDocument/2006/customXml" ds:itemID="{B70D79CD-9355-4575-8687-B829177314D5}">
  <ds:schemaRefs/>
</ds:datastoreItem>
</file>

<file path=customXml/itemProps5.xml><?xml version="1.0" encoding="utf-8"?>
<ds:datastoreItem xmlns:ds="http://schemas.openxmlformats.org/officeDocument/2006/customXml" ds:itemID="{8DE98DFA-F413-48D6-8D29-7869A8EDBA3E}">
  <ds:schemaRefs/>
</ds:datastoreItem>
</file>

<file path=customXml/itemProps6.xml><?xml version="1.0" encoding="utf-8"?>
<ds:datastoreItem xmlns:ds="http://schemas.openxmlformats.org/officeDocument/2006/customXml" ds:itemID="{1B553B87-ACEE-43A6-94C1-B11E5ABB56A6}">
  <ds:schemaRefs/>
</ds:datastoreItem>
</file>

<file path=customXml/itemProps7.xml><?xml version="1.0" encoding="utf-8"?>
<ds:datastoreItem xmlns:ds="http://schemas.openxmlformats.org/officeDocument/2006/customXml" ds:itemID="{9C327F2E-4F38-4F18-BAA0-DDE365165D9C}">
  <ds:schemaRefs/>
</ds:datastoreItem>
</file>

<file path=customXml/itemProps8.xml><?xml version="1.0" encoding="utf-8"?>
<ds:datastoreItem xmlns:ds="http://schemas.openxmlformats.org/officeDocument/2006/customXml" ds:itemID="{2BC91B6B-1A39-479A-BF63-95CF09562A37}">
  <ds:schemaRefs/>
</ds:datastoreItem>
</file>

<file path=customXml/itemProps9.xml><?xml version="1.0" encoding="utf-8"?>
<ds:datastoreItem xmlns:ds="http://schemas.openxmlformats.org/officeDocument/2006/customXml" ds:itemID="{CE546294-F022-4BD3-ADFC-34938829EC7C}">
  <ds:schemaRefs/>
</ds:datastoreItem>
</file>

<file path=docProps/app.xml><?xml version="1.0" encoding="utf-8"?>
<Properties xmlns="http://schemas.openxmlformats.org/officeDocument/2006/extended-properties" xmlns:vt="http://schemas.openxmlformats.org/officeDocument/2006/docPropsVTypes">
  <TotalTime>1528</TotalTime>
  <Words>6598</Words>
  <Application>Microsoft Office PowerPoint</Application>
  <PresentationFormat>宽屏</PresentationFormat>
  <Paragraphs>743</Paragraphs>
  <Slides>67</Slides>
  <Notes>27</Notes>
  <HiddenSlides>0</HiddenSlides>
  <MMClips>3</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67</vt:i4>
      </vt:variant>
    </vt:vector>
  </HeadingPairs>
  <TitlesOfParts>
    <vt:vector size="79" baseType="lpstr">
      <vt:lpstr>阿里巴巴普惠体 Heavy</vt:lpstr>
      <vt:lpstr>汉仪中圆简</vt:lpstr>
      <vt:lpstr>思源黑体 CN Bold</vt:lpstr>
      <vt:lpstr>思源黑体 CN Regular</vt:lpstr>
      <vt:lpstr>思源宋体 CN Heavy</vt:lpstr>
      <vt:lpstr>宋体</vt:lpstr>
      <vt:lpstr>微软雅黑</vt:lpstr>
      <vt:lpstr>Arial</vt:lpstr>
      <vt:lpstr>Impact</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第一PPT，www.1ppt.com</dc:creator>
  <cp:keywords>www.1ppt.com</cp:keywords>
  <dc:description>第一PPT</dc:description>
  <cp:lastModifiedBy>chen slady</cp:lastModifiedBy>
  <cp:revision>24</cp:revision>
  <dcterms:created xsi:type="dcterms:W3CDTF">2023-12-13T03:04:00Z</dcterms:created>
  <dcterms:modified xsi:type="dcterms:W3CDTF">2025-05-30T17:31:44Z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3D4B547ADC9442A5B8233AB8B52B871D_12</vt:lpwstr>
  </property>
  <property fmtid="{D5CDD505-2E9C-101B-9397-08002B2CF9AE}" pid="3" name="KSOProductBuildVer">
    <vt:lpwstr>2052-12.1.0.16120</vt:lpwstr>
  </property>
</Properties>
</file>